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7.xml" ContentType="application/vnd.openxmlformats-officedocument.presentationml.notesSlide+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notesSlides/notesSlide8.xml" ContentType="application/vnd.openxmlformats-officedocument.presentationml.notesSlide+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notesSlides/notesSlide9.xml" ContentType="application/vnd.openxmlformats-officedocument.presentationml.notesSlide+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notesSlides/notesSlide10.xml" ContentType="application/vnd.openxmlformats-officedocument.presentationml.notesSlide+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notesSlides/notesSlide11.xml" ContentType="application/vnd.openxmlformats-officedocument.presentationml.notesSlide+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notesSlides/notesSlide12.xml" ContentType="application/vnd.openxmlformats-officedocument.presentationml.notesSlide+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notesSlides/notesSlide16.xml" ContentType="application/vnd.openxmlformats-officedocument.presentationml.notesSlide+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6" r:id="rId2"/>
    <p:sldId id="257" r:id="rId3"/>
    <p:sldId id="280" r:id="rId4"/>
    <p:sldId id="281" r:id="rId5"/>
    <p:sldId id="286" r:id="rId6"/>
    <p:sldId id="282" r:id="rId7"/>
    <p:sldId id="274" r:id="rId8"/>
    <p:sldId id="279" r:id="rId9"/>
    <p:sldId id="321" r:id="rId10"/>
    <p:sldId id="305" r:id="rId11"/>
    <p:sldId id="276" r:id="rId12"/>
    <p:sldId id="283" r:id="rId13"/>
    <p:sldId id="284" r:id="rId14"/>
    <p:sldId id="272" r:id="rId15"/>
    <p:sldId id="264" r:id="rId16"/>
    <p:sldId id="269" r:id="rId17"/>
    <p:sldId id="291" r:id="rId18"/>
    <p:sldId id="292" r:id="rId19"/>
    <p:sldId id="293" r:id="rId20"/>
    <p:sldId id="294" r:id="rId21"/>
    <p:sldId id="295" r:id="rId22"/>
    <p:sldId id="322" r:id="rId23"/>
    <p:sldId id="304" r:id="rId24"/>
    <p:sldId id="296" r:id="rId25"/>
    <p:sldId id="324" r:id="rId26"/>
    <p:sldId id="297" r:id="rId27"/>
    <p:sldId id="298" r:id="rId28"/>
    <p:sldId id="299" r:id="rId29"/>
    <p:sldId id="307" r:id="rId30"/>
    <p:sldId id="308" r:id="rId31"/>
    <p:sldId id="312" r:id="rId32"/>
    <p:sldId id="315" r:id="rId33"/>
    <p:sldId id="323" r:id="rId34"/>
    <p:sldId id="288" r:id="rId35"/>
    <p:sldId id="316" r:id="rId36"/>
    <p:sldId id="314" r:id="rId37"/>
    <p:sldId id="290" r:id="rId38"/>
    <p:sldId id="320" r:id="rId39"/>
    <p:sldId id="319" r:id="rId40"/>
    <p:sldId id="318" r:id="rId41"/>
    <p:sldId id="317" r:id="rId42"/>
    <p:sldId id="306" r:id="rId43"/>
    <p:sldId id="266" r:id="rId44"/>
    <p:sldId id="311" r:id="rId45"/>
    <p:sldId id="259" r:id="rId46"/>
    <p:sldId id="261" r:id="rId47"/>
    <p:sldId id="262" r:id="rId48"/>
    <p:sldId id="263" r:id="rId49"/>
    <p:sldId id="265" r:id="rId50"/>
    <p:sldId id="260" r:id="rId51"/>
    <p:sldId id="26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8FC32D6-0316-7A44-9959-C6EED637653B}">
          <p14:sldIdLst>
            <p14:sldId id="256"/>
            <p14:sldId id="257"/>
          </p14:sldIdLst>
        </p14:section>
        <p14:section name="Background" id="{49DEA701-2968-324A-8A29-6EF36B43DCAB}">
          <p14:sldIdLst>
            <p14:sldId id="280"/>
            <p14:sldId id="281"/>
            <p14:sldId id="286"/>
            <p14:sldId id="282"/>
            <p14:sldId id="274"/>
          </p14:sldIdLst>
        </p14:section>
        <p14:section name="Aim" id="{1B29AECA-5306-1240-AD92-AFBA24BABEAE}">
          <p14:sldIdLst>
            <p14:sldId id="279"/>
            <p14:sldId id="321"/>
            <p14:sldId id="305"/>
          </p14:sldIdLst>
        </p14:section>
        <p14:section name="Game Theory" id="{FC8DC5B4-0740-D04A-AFEA-ED1BDD21B2D0}">
          <p14:sldIdLst>
            <p14:sldId id="276"/>
            <p14:sldId id="283"/>
            <p14:sldId id="284"/>
          </p14:sldIdLst>
        </p14:section>
        <p14:section name="Sketching the argument" id="{BD163801-132E-C046-8229-D2C0816EEB8D}">
          <p14:sldIdLst>
            <p14:sldId id="272"/>
          </p14:sldIdLst>
        </p14:section>
        <p14:section name="Case study" id="{8C5575AD-37B9-AB4E-886E-10B3BC1695AE}">
          <p14:sldIdLst>
            <p14:sldId id="264"/>
            <p14:sldId id="269"/>
            <p14:sldId id="291"/>
            <p14:sldId id="292"/>
            <p14:sldId id="293"/>
            <p14:sldId id="294"/>
            <p14:sldId id="295"/>
            <p14:sldId id="322"/>
            <p14:sldId id="304"/>
            <p14:sldId id="296"/>
            <p14:sldId id="324"/>
            <p14:sldId id="297"/>
            <p14:sldId id="298"/>
            <p14:sldId id="299"/>
            <p14:sldId id="307"/>
            <p14:sldId id="308"/>
            <p14:sldId id="312"/>
            <p14:sldId id="315"/>
            <p14:sldId id="323"/>
            <p14:sldId id="288"/>
            <p14:sldId id="316"/>
            <p14:sldId id="314"/>
            <p14:sldId id="290"/>
            <p14:sldId id="320"/>
            <p14:sldId id="319"/>
            <p14:sldId id="318"/>
            <p14:sldId id="317"/>
            <p14:sldId id="306"/>
          </p14:sldIdLst>
        </p14:section>
        <p14:section name="Outro" id="{CD54CEF3-1113-3D45-BD57-0E06413392AB}">
          <p14:sldIdLst>
            <p14:sldId id="266"/>
            <p14:sldId id="311"/>
          </p14:sldIdLst>
        </p14:section>
        <p14:section name="Bonus: Unpacking the formula" id="{F1EDFFDB-6771-384C-B23F-1D3B5305272F}">
          <p14:sldIdLst>
            <p14:sldId id="259"/>
            <p14:sldId id="261"/>
            <p14:sldId id="262"/>
            <p14:sldId id="263"/>
            <p14:sldId id="265"/>
            <p14:sldId id="260"/>
            <p14:sldId id="267"/>
          </p14:sldIdLst>
        </p14:section>
        <p14:section name="Scraps" id="{8B49B9A1-4E87-3F46-B87D-4079157DEB2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69"/>
    <p:restoredTop sz="94622"/>
  </p:normalViewPr>
  <p:slideViewPr>
    <p:cSldViewPr snapToGrid="0">
      <p:cViewPr>
        <p:scale>
          <a:sx n="100" d="100"/>
          <a:sy n="100" d="100"/>
        </p:scale>
        <p:origin x="-96" y="114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16" d="100"/>
          <a:sy n="116" d="100"/>
        </p:scale>
        <p:origin x="302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DE321C-D4C5-8D97-CDE9-5EAA7F3827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DD8CF1-CB4D-FF25-EDF5-495D90E12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D08733-1898-754B-BF2D-994D8ABE79E7}" type="datetimeFigureOut">
              <a:rPr lang="en-US" smtClean="0"/>
              <a:t>3/7/25</a:t>
            </a:fld>
            <a:endParaRPr lang="en-US"/>
          </a:p>
        </p:txBody>
      </p:sp>
      <p:sp>
        <p:nvSpPr>
          <p:cNvPr id="4" name="Footer Placeholder 3">
            <a:extLst>
              <a:ext uri="{FF2B5EF4-FFF2-40B4-BE49-F238E27FC236}">
                <a16:creationId xmlns:a16="http://schemas.microsoft.com/office/drawing/2014/main" id="{72792D29-8099-A0AE-3F62-D6BFEF83B9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14107D-3D53-3B89-EEDA-3513B2B365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DE70B0-A6AE-D14B-BB28-46693A7399D8}" type="slidenum">
              <a:rPr lang="en-US" smtClean="0"/>
              <a:t>‹#›</a:t>
            </a:fld>
            <a:endParaRPr lang="en-US"/>
          </a:p>
        </p:txBody>
      </p:sp>
    </p:spTree>
    <p:extLst>
      <p:ext uri="{BB962C8B-B14F-4D97-AF65-F5344CB8AC3E}">
        <p14:creationId xmlns:p14="http://schemas.microsoft.com/office/powerpoint/2010/main" val="19814607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5"/>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300 361 8149,'1'-12'11,"3"0"0,-2 4 1,2 0-1,-3-2 0,-1 0 1,0-2-1,2 0 1,0 0 61,2 0 0,0-4 1,-4 0-1,0 1 156,0 2 1,0 1-1,0 0 1,0 0 219,0 0 0,-1 0-232,-3 0 1,-3 4 0,-5 1-78,0 2 0,0 2 0,0 6 0,-1 2-20,-3 2 1,3 1-1,-5 5 1,2 3-6,0 4 0,-1 3 1,2 2-1,-2 3-30,-2 4 0,4 7 1,-2 2-1,1 2 26,0 2 0,1 3 0,6 3 1,2 1 3,2-2 1,1 0 0,4-5-1,1-3-89,4-7 1,1-8-1,7-3 1,3-5-108,4-2 1,3-8 0,1 2 0,1-4-8,3-4 1,1-2-1,4-2 1,1-5 21,0-6 0,-2-1 0,1-7 1,-1-1-41,2-2 1,-5-1 0,-3-2-1,-3 0 20,-3-2 0,-4-5 1,3 2-1,-2-1 41,-2 0 1,-6 0 0,-2-4 0,-2-1 15,-2-4 1,-2 4 0,-2-3 0,-2 2 43,-1-3 0,-5 4 0,-1-3 1,-3 3 32,-3 1 0,-1 1 1,2 4-1,-2 6 199,-2 4 1,4 6 0,-2 0 0,1 6-8,0 5 1,-1 3 0,2 1 0,-1 1-182,2 3 0,0 3 0,2 6 0,1 3-290,3 4 0,-1 3 0,4 2 0,0 2-735,-1 1 0,2 1 966,4-1 0,5-3 0,2 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4"/>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13 133 7880,'-7'0'1486,"2"0"-1271,5 0-256,0 0 0,1-6 9,3-2 0,-1 2 1,5-1-1,1 1-96,2-1 1,1 3 0,0-3-698,0 2 825,0 1 0,0-1 0,0-2 0</inkml:trace>
  <inkml:trace contextRef="#ctx0" brushRef="#br0" timeOffset="1">373 25 7470,'0'6'-1616,"0"5"1634,0-10 1,-2 5 113,-2-6 1,2 0-20,-6 0 0,5-2 49,-1-2 1,2 3 92,-3-3 0,4 2 490,-3-3 130,-2 4-385,4-4 1,-3 4 27,5-4-438,0 4 1,-2-4-63,-1 5 42,1 0-80,7 0 0,4 0 0,7 0 0,-3 0-27,-1 0 0,0-4 0,0 0 0,0 1-80,0 2 1,4 1 0,0 0 56,-2 0 0,0 0 0,-2 0 157,0 0 0,-4 0 80,0 0 0,-6 1-40,2 3-783,-2-2-953,-2 3 26,0-5 1583,0 0 0,0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61"/>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1">437 70 7753,'-12'0'809,"1"0"0,-3 0 88,-1 0 1,3-2-898,0-4 0,9-3 0,-5-9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63"/>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64"/>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1.647"/>
    </inkml:context>
    <inkml:brush xml:id="br0">
      <inkml:brushProperty name="width" value="0.08571" units="cm"/>
      <inkml:brushProperty name="height" value="0.08571" units="cm"/>
      <inkml:brushProperty name="color" value="#CC0066"/>
    </inkml:brush>
  </inkml:definitions>
  <inkml:trace contextRef="#ctx0" brushRef="#br0">477 1 8135,'-15'0'1044,"1"0"-870,9 0 0,-14 0 1,6 2-25,1 5 0,-7 5 0,4 10 0,-4 0 16,-3 0 1,-2 7-1,-2 2 1,-6 1-21,-2-1 1,5 5 0,-5-7 0,3 0-130,4 3 1,3-13 0,2 8-368,0-1 1,10-6-528,5-6 0,7-9-809,7 2 1686,-4-4 0,26-3 0,-5 0 0</inkml:trace>
  <inkml:trace contextRef="#ctx0" brushRef="#br0" timeOffset="1133">1304 66 6349,'0'0'0</inkml:trace>
  <inkml:trace contextRef="#ctx0" brushRef="#br0" timeOffset="1301">1304 66 5946,'12'-10'211,"-2"8"-266,-10-8-148,0 10 157,0 0 1,0 0-1</inkml:trace>
  <inkml:trace contextRef="#ctx0" brushRef="#br0" timeOffset="2117">1326 88 7538,'-12'0'55,"2"0"-47,10 0 102,0 0-4,-9 0 1,6 2 189,-4 5-144,4-4 1,1 6 11,-5-9 0,2 10-104,-10 5 1,8-3 0,-5 2 0,0 3-30,0 2 1,-3 6 0,-6 4-1,-4 7 92,-4 5 1,3 3-1,-8 2 1,0 2 95,0 3 1,0 7-1,-4-7 1,1 0-54,-1 2 0,6-7 1,1 5-1,2-5-85,0-3 0,0-2 0,9-2 0,3-5-143,3-3 1,6-4 0,-4-10 0,3-3-49,4 3 0,-5 3 0,0 1 13,-2 1 0,5 0 0,-5 0 140,2 0 1,-4-8 0,4 1 0,-2-1 99,-5-2 1,5 8 0,-3-8 59,-1 0 0,3 5 0,-1-8 60,-3 3 0,5-7-47,-3 3-405,11-6-8,-6-2-67,10 0 476,0 0-276,0-10 0,0 5 0,0-9 34,0-3 1,0-2 0,0-6 0,0-1-37,0-3 1,-3-10 0,-1 3 0,-4-8-11,4-7 1,-6 3 0,0-10 0,0 0 104,1 2 1,-1-4 0,5 9 0,-2 5-66,2 7 0,3 8 0,-1 9-550,-4 0-75,5 0 1,2 8 0,14 2-469,6 2 1129,-8 3 0,7-3 0,-7-2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40.547"/>
    </inkml:context>
    <inkml:brush xml:id="br0">
      <inkml:brushProperty name="width" value="0.08571" units="cm"/>
      <inkml:brushProperty name="height" value="0.08571" units="cm"/>
      <inkml:brushProperty name="color" value="#CC0066"/>
    </inkml:brush>
  </inkml:definitions>
  <inkml:trace contextRef="#ctx0" brushRef="#br0">697 469 6960,'0'-21'0</inkml:trace>
  <inkml:trace contextRef="#ctx0" brushRef="#br0" timeOffset="733">980 361 8173,'12'0'-384,"8"0"1071,-18-10-157,8 7-324,-10-6 1,-3 9-163,-4 0 1,2 0 6,-9 0 0,6 0 1,-6 2 9,-3 5 1,-2 3 0,-3 7 0,0-2 30,0 2 1,-9 9-1,-6 6 1,-4 1 43,-2 6 0,-10 5 0,-6 4 0,-1 3 7,2-3 1,-10 6 0,8-4-1,2-4-76,2-7 0,5 2 0,10-7 0,5 2-49,7 1 0,5-18 0,4 3-266,6-3 78,4-9 1,12 0-1,6-13-172,6-4 0,6 2 0,1-10-79,1-1 1,0-1-1,0 0 1,-1 5 420,1 2 0,0-7 0,0 5 0</inkml:trace>
  <inkml:trace contextRef="#ctx0" brushRef="#br0" timeOffset="1397">0 1188 7897,'12'0'505,"-2"0"-39,-10 0-93,0 0 1,7 2-132,0 6 0,3 4 1,-5 12-108,2 5 0,10-2 1,-5 11-1,3 6-136,-1 4 1,1 13 0,9-6 0,3 4-37,2-1 0,0-3 0,-8 3 1,1-7-7,0-5 1,-7-5 0,-3-2-1,0-5-8,0-3 1,-7-9-121,2-7 344,-5-11-208,-2-4-576,0-12-777,0 0 1388,0 3 0,0-1 0,0-2 0</inkml:trace>
  <inkml:trace contextRef="#ctx0" brushRef="#br0" timeOffset="2441">436 2016 6182,'-12'0'2184,"0"0"-1579,4 0-548,6 0 25,-8 0 1,10-10 0,0-5-5,0-4 0,10-3 0,2 0 1,5-2 51,5-5 1,-3 3 0,15-13 0,2-5 63,5-4 1,0-20-1,18 3 1,1-5-57,3-5 0,2 7 0,1-5 0,1 6-115,6 1 1,-8 13 0,3 10 0,-10 11-203,-5 8 0,-2 9 0,-7 3 1,-3 3-44,-5 4 1,-4 2-1,-13 6 1,-2 2-230,-3 2 293,1 0 211,7-7 594,-10 0-439,-3 0 0,-11 0-168,-5 0-51,4 0 1,-6 2 0,6 3-53,-4 3 124,5-1 0,-11-7 164,6 0-92,5 0 188,-8 0-78,10 0-352,0 0 123,-10 0 0,8-3-1,-5-4 1,-3-7-1,0-13 1,1-4-9,-1-3 0,-9-5 1,-1-12-1,-9-7-3,-5-5 0,5-12 0,-7-5 0,-5-4 65,-7-3 1,-1 9 0,-7 8-1,6 9 190,9 11 0,-1 13 0,13 8-167,3 5-693,2 12 0,14 12-138,10 15 0,2-3 0,13 0 0,2 0-896,2 0 1637,3-7 0,9 14 0,3-7 0</inkml:trace>
  <inkml:trace contextRef="#ctx0" brushRef="#br0" timeOffset="3017">980 644 8305,'0'-15'754,"0"1"-695,0 9 1,0-2-1,0 14-143,0 7 0,0 8 0,3 5 0,1 2-343,4-3 0,9 6 0,-5-3 427,0-3 0,7 8 0,-7 0 0</inkml:trace>
  <inkml:trace contextRef="#ctx0" brushRef="#br0" timeOffset="3356">849 861 8325,'0'13'968,"0"6"1,-2-14-1321,-5 9 0,4 1-1300,-4 7 1652,5-1 0,2 1 0,0 0 0</inkml:trace>
  <inkml:trace contextRef="#ctx0" brushRef="#br0" timeOffset="3566">588 1036 8260,'-22'12'178,"1"-5"0,-1-2 0,0 0 634,0 2 1,10 10-780,5-3 0,4 6 1,6 2-1,2-1-310,2 1 277,20 0 0,-3 0 0,19-1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50.762"/>
    </inkml:context>
    <inkml:brush xml:id="br0">
      <inkml:brushProperty name="width" value="0.08571" units="cm"/>
      <inkml:brushProperty name="height" value="0.08571" units="cm"/>
      <inkml:brushProperty name="color" value="#5B2D90"/>
    </inkml:brush>
  </inkml:definitions>
  <inkml:trace contextRef="#ctx0" brushRef="#br0">1391 1329 8136,'0'22'-747,"0"-7"-823,0-1 1495,0 1 75,0-3 0,0-3 0,0-11 0,0-5 0,0 4 0,0-9 0,0 5 0,0 5 0,0-11 0,0 6 0,0 5 0,0-8 0,0 10 0,-9-10 0,-3-2 0</inkml:trace>
  <inkml:trace contextRef="#ctx0" brushRef="#br0" timeOffset="701">1348 1351 5823,'12'0'1612,"-2"0"-1044,-10 0 648,0 0-1113,-10 0 0,5-10-61,-9-4 0,9 2 1,-5 0-1,3 0 21,0 0 1,-3-3 0,5-9 0,-5-3-9,-2-2 0,5-12 0,-7 0 1,-1-10 47,3-5 1,-7-9-1,4-7 1,-4-1-19,-3-2 0,7 14 1,1-4-1,-3 5-33,-2 4 1,4-5 0,1 11 0,-3 4-96,-3 7 0,6 0 1,2 8-1,0-1-203,-1 1 1,9 2-1,-6 7-265,0 0 1,8 1-472,-5-1 182,4 10 800,3 2 0,0 10 0</inkml:trace>
  <inkml:trace contextRef="#ctx0" brushRef="#br0" timeOffset="1401">956 219 8223,'0'-12'1079,"0"2"1,0 8-909,0-6 0,-3 6-138,-4-5 0,2 4 0,-9 3-78,-3 0 1,-10 0 0,-2 0 0,0 0 59,-2 0 0,-3 0 0,-12 0 0,-2 0-3,-3 0 0,-15 0 0,6 0 0,-1 0 100,-1 0 1,1 0 0,1 0-1,6 0 87,8 0 0,0 0 0,17 0-89,3 0 1,4-2-150,7-5 0,8 4-440,14-4 1,-2 4-260,10 3 0,-8 0 0,5 3 104,-2 4 0,4-2 0,-4 7-382,2-2 1016,-7-3 0,14 3 0,-7 2 0</inkml:trace>
  <inkml:trace contextRef="#ctx0" brushRef="#br0" timeOffset="2151">237 197 8243,'0'-15'672,"0"1"-395,0 9 0,0 5 1,0 15-172,0 4 0,3 3 0,2 0 0,4-1 12,3 1 0,0 10 1,5 4-1,-2 5-59,2 3 0,2 11 0,3 8 0,0 10-96,-1 4 0,1-4 0,0 7 0,0 2 79,0 2 1,-1-6 0,1-5-1,-2-8 12,-6-7 0,-2-2 0,-7-8 1,2 3-13,-2-3 1,-3-4-1,-2-6 1,0-1 57,0 1 1,-2-6 0,-3-3-9,-2-5 1,-3-12-16,3-5-73,5-4-156,-8-3 77,10 0 1,0-3 34,0-4 164,0 5-29,0-8 0,2 10-11,6 0 0,-4 0 16,11 0 1,-8 0 0,8-2-17,2-6 0,-5 6 0,2-8 1,6 1-5,6-6 1,1 3 0,7-2 0,0-3-100,0-3 0,9-2 1,8 1-1,-3 1-95,-2 6 1,-2-6 0,-3 8 0,-2-2-432,-3-1 1,-9 10-755,2-2 533,-5 5 1,-15 2-1332,-9 0 2097,-9-10 0,-13-2 0,0-10 0</inkml:trace>
  <inkml:trace contextRef="#ctx0" brushRef="#br0" timeOffset="2850">695 437 6268,'-10'12'1653,"5"5"-859,-9-10 0,6 0 575,-6-7-842,9 0-838,-5 0 0,13 0 72,4 0 0,5 0 1,10 0-1,0 0-260,-1 0 0,1 0 1,0 0-1,0 0-940,-1 0 1439,1 0 0,0 0 0,0 0 0</inkml:trace>
  <inkml:trace contextRef="#ctx0" brushRef="#br0" timeOffset="3052">738 741 8110,'-14'0'1050,"-1"0"0,8 0-1101,-8 0 0,13 0-410,2 0 0,2 0 1,13 0-179,2 0 0,2 0 639,3 0 0,9 0 0,3 0 0</inkml:trace>
  <inkml:trace contextRef="#ctx0" brushRef="#br0" timeOffset="3250">847 1003 8110,'-22'0'871,"0"0"1,8 0 127,-1 0-558,11 0 0,-4 0-430,16 0 0,4 0 0,9 0 0,1 0-478,0 0 1,2-3 466,5-4 0,5 5 0,10-8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0 13 7891,'7'-2'-221,"-3"-1"428,-3 2 71,-1-5-295,0 6 353,0 0-245,0 6 1,1-4 0,2 6 0,1 1-51,-1 2 0,-2 1 0,-1 0 1,1 1 20,3 3 0,-2-1 1,2 4-1,-2-1-14,2 1 0,-2 1 0,2 3 0,-1-2-7,0-1 1,-1-1 0,2 2 0,-2-1 46,3 1 1,-4 2-1,3 0 1,-3-2-55,-1-1 1,1-1-1,2 2 1,1-2-15,-1-2 0,-1 3 0,1-4 0,1 0-15,-1 1 0,-2-3 1,-1 2-1,2-4 21,1-4 0,-1 2 0,2-1 1,-3 1 11,-1 2 0,0 0 1,0 0 5,0 0 0,0 0 1,0 0-23,0 0 0,0 0 0,0 0 0,0 0-34,0 0 0,0 0 0,0 0-5,0 0 1,0 0 0,0 0 91,0 0 0,0 0-65,0 0 0,0-4 108,0 0 5,0-5-107,0 2-173,0-5 1228,0 0-742,6 0-555,-5 0 341,4 0 158,-5 0 1,6 0-225,1 0 1,4 0 0,1 0-1,1 0-11,3 0 0,-1 0 0,5 0 1,3 0-18,4 0 0,-1 0 0,6 0 0,2 0-34,0 0 0,1 0 0,-2 2 1,-2 0-14,-2 2 0,0 0 0,-2-2 0,1 0 15,-1 2 1,-6 0-1,-2-4 1,-2 0-39,-2 0 0,2 4 1,-1 0-1,-1-1 1,-6-2-206,-1-1 61,-5 0 145,2 0 0,-6 0-38,-3 0 112,3 0-104,-5 0 348,6 0-1116,0 0 846,0 5 0,0-3 0,0 3 0</inkml:trace>
  <inkml:trace contextRef="#ctx0" brushRef="#br0" timeOffset="1">612 133 8325,'0'-8'-722,"0"0"1,4 4 661,0-4 4,0 0 0,-2-4 103,1 0 1,-1 4 143,2 0-10,-3 5 141,-1-2-90,0 5 1,0 2-96,0 1 0,0 4 0,0 5-30,0 0 1,0 0 0,0 0-1,0 0-10,0 0 0,0 5 0,0 3 0,0 4-83,0 5 1,2-2 0,2 8 0,2 4-58,1 2 0,2-1 0,-5 3 0,0-1 4,1 1 1,-3 0 0,2 1 0,-3-4 42,-1-3 0,0-2 0,0-2 0,0-1-7,0 1 0,0-7 1,0-2-1,0-3 5,0-2 0,0 2 1,0-5-64,0-1 0,0-2-172,0-1 1,2-5-493,1-3 1,-1-4 724,2-4 0,3-8 0,-1-7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4.828"/>
    </inkml:context>
    <inkml:brush xml:id="br0">
      <inkml:brushProperty name="width" value="0.08571" units="cm"/>
      <inkml:brushProperty name="height" value="0.08571" units="cm"/>
      <inkml:brushProperty name="color" value="#5B2D90"/>
    </inkml:brush>
  </inkml:definitions>
  <inkml:trace contextRef="#ctx0" brushRef="#br0">23 719 8017,'0'12'2086,"-10"-2"-2068,7-10-28,-6 0 1,9-2-1,2-3 21,5-3 1,-2-9 0,10 5-1,2-2 43,2-1 0,3-2 0,0-9 1,2-3 40,5 2 1,5-4 0,9-1 0,1-2-51,-1-4 1,1 4-1,2 0 1,2 0-65,3 0 1,0 5 0,-7-5 0,-1 3-47,1 4 0,-3 3 0,-5 2 0,-5 0 5,1 1 1,-8-1-1,5 3-146,-5 4 179,-12 5 239,-2 10-440,-10 0-354,0 0 1,7-2-7,1-5 588,9 4 0,-15-6 0,8 9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15.412"/>
    </inkml:context>
    <inkml:brush xml:id="br0">
      <inkml:brushProperty name="width" value="0.08571" units="cm"/>
      <inkml:brushProperty name="height" value="0.08571" units="cm"/>
      <inkml:brushProperty name="color" value="#5B2D90"/>
    </inkml:brush>
  </inkml:definitions>
  <inkml:trace contextRef="#ctx0" brushRef="#br0">697 695 7367,'12'0'-773,"5"-2"1183,-10-5-109,1 4 0,-8-9 6,0 5 0,0 2 46,0-9 1,0 6 355,0-6-129,0 9-212,0-14-457,0 16 1,-10-7 16,-4 10 1,1 0 0,1 3-1,0 4 66,0 8 0,5-3 1,-8 2-1,1 3 16,2 3 1,-5 1-1,7 1 1,0 2 21,1 5 0,2-4 1,4 4-1,-2-5-44,-2-2 1,0-1 0,7 1-17,0 0 0,2-8 1,5-1 15,8-4 0,9-4 1,3-10-1,-3-4-35,3-4 0,-1-8 1,-4-8-1,0 2-123,0 3 1,-3-5-1,-2 0 1,-5 2 63,-2 3 1,-3 2 0,-7 0 38,0 1 1,-3 6 0,-4 3-71,-7 2 1,-6 10 0,-1 10 0,-1 2-141,0 5 1,7-5 0,3 3-797,3 2 1073,1 2 0,8 3 0,0-1 0</inkml:trace>
  <inkml:trace contextRef="#ctx0" brushRef="#br0" timeOffset="932">414 216 8273,'-10'-12'438,"8"0"-204,-5 5 1,-5 4-108,-3-4 1,3-3-1,-2 3-83,-3 2 0,-3 3 0,-2 2-39,1 0 0,-1 2 0,0 3 0,0 5-1,1 2 0,-1 2 0,0 8 0,0 0 32,0 0 1,1 0 0,1-1-1,3 1-51,3 0 0,9 0 0,-2-1 1,4 1-23,3 0 1,0-7 0,0-1 43,0 3 1,10 0 0,5-3-1,4-6 20,3-6 1,9 5 0,3 1 0,2-4-16,1-1 1,-1-13-1,7-4 1,1-6-86,0-1 1,-1-1 0,1-2 0,-1-5-114,1-8 1,-10-1-1,-3-1 1,-4 5 35,-6 3 1,4-6 0,-18 8 0,-2 3 105,-3 1 0,-11 4 1,-8 1-1,-10 3 3,-9 3 1,-5 7 0,-3-6-1,-2 4 194,-5 4 1,5 5 0,-5 5 0,8 4-138,7 4 0,4-1 0,10 5 0,3-3-377,4 3 0,6 2 361,9 3 0,9-10 0,4-2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19.377"/>
    </inkml:context>
    <inkml:brush xml:id="br0">
      <inkml:brushProperty name="width" value="0.08571" units="cm"/>
      <inkml:brushProperty name="height" value="0.08571" units="cm"/>
      <inkml:brushProperty name="color" value="#5B2D90"/>
    </inkml:brush>
  </inkml:definitions>
  <inkml:trace contextRef="#ctx0" brushRef="#br0">1786 2459 8296,'12'-10'-534,"-5"-4"1835,-4 4-1100,-3 0-622,0 10 636,0 0 0,9 0 0,4 3-75,-1 4 0,7-4 0,-4 4-120,4-5 0,5 5 0,3 1 0,4-3-67,3-3 0,-5-2 0,7-2 0,3-6-38,2-6 0,-4 2 0,-4-3 1,-1-2-80,-6-2 0,6-3 1,-3 0-1,-5 1 67,-7-1 1,0 0 0,-10 0 154,-2 0 0,-5 10 170,-7 5 0,-5 5 0,-10 2-40,0 0 0,3 2 0,2 3 0,5 5 58,2 2 1,3-5 0,7 7-183,0 3 1,0-5-1,2 3-45,6 2 0,4-7 0,9-3 0,4-5-41,4-2 1,-3 0-1,11-2 1,1-3-54,3-2 1,1-13 0,-4 1 0,-1-8-91,1 1 1,-4-8-1,0 0 1,0-2-54,0 0 0,-15 2 0,0-5 0,-6 5-15,-9 3 1,6 2 0,-5 7 223,-7 0 1,-1 10-1,-11 5 1,-3 4 208,-3 3 0,-1 0 0,-1 0 1,0 0 84,0 0 0,8 7 1,2 3-1,-1 0 263,1 0 1,8-1-1095,-4-2 491,6-4 1,4 7 0,6-10 0,6 0 68,5 0 0,3-8 1,0-1-1,2-3-41,5-5 1,-5-3-1,8-2 1,-3-2-23,0-5 0,7 5 0,-7-7 0,0 2-113,3-1 0,-15-6 1,4 5-1,-4-3 46,-5-5 1,-2 5-1,-10-2 1,0 0 158,0 2 0,-2-5 0,-6 8 1,-8-1 63,-11 1 0,3 2 0,-5 7 0,5 0 91,2 0 1,-7 3-1,0 2 1,2 5 382,3 2 0,2 3 358,0 7-1025,1 0-829,8 0 740,4 0 1,26-7 150,4 0 1,-1-10 0,-8 2 0,0-4 65,0-3 1,0-7-1,5 0 1,-5 0 19,-2-3 1,4 1-1,-6-8 1,-3 5-41,-3 3 0,-2-5 0,-2 4 0,-6 1 4,-6-1 1,-13 3-1,-2 7 1,0 3 100,-2 5 0,4-3 1,-9 9-1,-1 4 25,4 1 0,-6 3 0,10 3 0,0 1-1,-3 4 1,8 6-1,-3-4 1,8-1-55,5 1 0,6 5 1,-4-6-76,3 3-1469,1-7 826,8 5 689,0-10 0,8-10 1,-1-7-42,-2-9 1,-3-1-1,-4-9 1,-3-3-45,-2-2 1,-10-3-1,0 1 1,-7-1-16,-6 1 1,-6-1 0,5 1-1,-3 2 116,-5 4 0,-2 6 0,-3 11 1,1 6 59,-1 7 1,-2 7 0,-2 7 0,0 7 36,6 6 1,1 2 0,10-1 0,-1 4-119,1 4 0,2-5 1,10 5-1,2-5-124,2-2 0,8 0 1,-5-1-256,2 1 1,3-7-457,7-1 739,0-9 1,0 2 56,0-14 1,-7-5 0,-3-10 0,-2 0-48,-5 1 0,-10 6 0,-4 1 1,-3-1 44,-5 3 0,-9 0 1,-5 7-1,-3-2 5,-5 2 1,-1 12 0,-4 10 0,1 7 25,0 5 0,2 10 0,5-3 0,7 5-15,5 3 1,5-5 0,2 2 0,5 7-87,3 5 1,9-4 0,10 2 0,2-8-65,5-7 0,3 6 0,2-8 0,0-1-96,0-4 1,7-4-1,3-4 1,2-1 5,5-6 1,-5 3-1,2-7-61,3 2 0,-5-7 202,3 2 457,-10-5 1,2-2-397,-14 0 0,-5 0 0,-13 0 0,-1 0 7,-3 0 0,-10 3 0,5 4 0,-2 5 28,0 0 1,-1 8 0,-4-3-1,2 7 21,3 5 1,7 10-1,-5-3 1,5 5 42,10 3 1,0-1 0,11-2 0,3-2-55,3-3 0,2-2 0,2 2 1,6-7-60,6-4 1,6-4 0,1 1-148,1 0 0,7-3 1,0-4-193,-2-8 0,-3-4 319,-2-3 1,-8 0 366,1 0 1,-13 0-348,-2 0 1,-9-8-1,-13 1 1,0 2 3,0 3 1,0 4 0,1 3-1,-4 5 31,-4 2 1,5 2-1,-5 8 1,5 2 53,2 5 1,0 5 0,1 10 0,1-1 5,6 1 1,2 7 0,7 2 0,-2 0-13,2 0 0,2-2 0,6-10 0,4-2-53,8-3 1,4-9 0,0 2-1,1-5-132,1-2 0,-8-3 0,13-4 0,1-5-129,-3-1 0,0-6 0,-2 4 113,0-5 1,-1-4-1,1-5-93,0-8 0,-7-4 627,-1-3-192,-9 10 0,2 2 0,-12 13 0,-4 4-120,-3 7 0,4 6 0,-4 4 0,0 5 88,0 7 1,5 5 0,-5 3 0,2 0-48,5-1 1,3 1-1,2-1 1,0-2-117,0-4 1,9 1-1,6-9 1,7-2 36,7-3 0,-3-4 1,11-4-1,1-3-55,3-4 0,3-2 0,0-7 0,2 0-2,4 0 1,-4 0 0,5 0 0,-7 0-72,-8 0 0,5-9 0,-7-3 0,2-3-27,1 1 0,-4-8 1,4-7-1,-6 0 5,1-3 0,-6 6 0,8-11 0,-2 1-26,-6 2 1,-2 3-1,-2 9 1,-2-2-85,-6-5 1,3 12 210,-10-5 139,1 15 1,-8 0-18,0 14 1,-3-5-393,-4 6 325,4-6 1,-6 0-72,9 6 0,2-6 0,5 5-31,8-4 0,-3-3 1,3 0-1,1 0-51,4 0 0,-6 0 0,1 0 0,4-3-27,8-4 1,-3 2 0,5-7 0,-5 0 21,-2 0 1,0 0 0,0-5-1,-1 5 18,1 2 1,-2-7 0,-4 5 986,-1 0-332,-10 2 0,2 10-354,-14 0 0,2 8-227,-10-1-270,11 10 0,-6-12-15,10 9 0,0-11 0,2-1-578,6-7 1,-4-9 870,11 6 0,-1-18 0,8 2 0</inkml:trace>
  <inkml:trace contextRef="#ctx0" brushRef="#br0" timeOffset="1100">1307 1239 7491,'-2'20'367,"-6"-6"1,6-2 0,-8-7 314,0 3 0,6-1-311,-11-7 1,8 0-255,-8 0 0,8-7 1,-5-3-70,2-2 1,3-3 0,7-7-13,0 1 0,0-1 0,0 0 1,0 0 42,0 1 0,7-1 0,3 0 0,0 0-112,-1 0 0,8 1 0,-2-1 0,4 0 13,3 0 0,0 8 0,2-1 0,3 1-163,2 2 1,9-5-1,-4 7 1,2 0-56,1 1 1,-8 2-1,5 7 1,-3 0 29,-4 0 0,-3 9 1,-2 6 215,-1 4 0,-6 3 0,-3 2 0,-2 3 68,-5 2 1,-5 2-1,-8-4 1,-4 2 8,0-3 0,-7 6 0,4-3 0,-6 0 86,-9 2 1,6-4 0,-5 7 0,3-3 93,-3-4 1,4-3 0,-4-2 0,5 0-86,2-1 1,1 1-1,-1-2 1,2-3-16,6-3 0,2-7 0,7 8-114,-2 2 0,0-5-399,7 2 0,9 1-169,6 7 1,-3-10-1,2-3 31,3 1 0,3 2 1,1 8-1231,1-6 1716,-10 5 0,17-6 0,-5 8 0</inkml:trace>
  <inkml:trace contextRef="#ctx0" brushRef="#br0" timeOffset="1935">1503 2154 6779,'12'-10'532,"-2"6"103,-10-11 373,0 1-110,0-8-558,0 10-319,0 2 1,0 12-249,0 6 1,0-3-526,0 9 466,0-9 1,2 5 107,5-10 1,-4-3 86,4-4 477,5-5-91,-9-10 0,4 12 1,-12 10-44,-2 12 1,-8 1 0,6 1-221,-4 3 1,9-5 0,-4 3-373,6 2 198,2-8 1,2 1 0,3-13-69,2-4 1,8 2 353,-8-9 1,8 7 60,-8-8 1,3 10-311,-3-2 105,-5 5 0,18 11 0,-8 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28.510"/>
    </inkml:context>
    <inkml:brush xml:id="br0">
      <inkml:brushProperty name="width" value="0.08571" units="cm"/>
      <inkml:brushProperty name="height" value="0.08571" units="cm"/>
      <inkml:brushProperty name="color" value="#CC0066"/>
    </inkml:brush>
  </inkml:definitions>
  <inkml:trace contextRef="#ctx0" brushRef="#br0">196 894 8163,'12'2'-942,"-4"5"995,4-4 236,-10 7 199,8-10 405,-10 0-160,10 0 1,-8-3-305,5-4 1,-4 2-138,-3-9 1,-10 9-195,-5-3 1,3 6-117,-2 2 0,-1 0 0,-6 0-6,-1 0 1,2 2 0,3 6 0,3 6 44,-3 6 0,5 1 1,-3 1-1,1 0 16,2 0 1,-5 7-1,10 0 1,2-3-9,2-1 0,3 4 1,0 0-62,0-3 0,10-11 1,5-8-1,4-5-45,3-2 1,-1-2 0,1-3 0,0-7-81,0-7 0,0 2 1,-1-12-1,-1 2-27,-6-2 0,3 5 1,-10-5-1,-2 5 133,-2 2 1,-3 0-1,-3 0 190,-4 1 0,-5 8 0,-10 6 0,0 5-2,1 2 1,-1 2-1615,0 5 290,0 6 1187,10 8 0,22-9 0,14-2 0</inkml:trace>
  <inkml:trace contextRef="#ctx0" brushRef="#br0" timeOffset="999">327 393 7410,'15'0'-40,"-1"0"0,-7 0 277,8 0 0,-10-2 491,2-6-400,-5 6 0,-2-18-105,0 6 1,0 2-97,0-3 0,0 1 0,-2-6 5,-5 6 0,2-3 1,-10 7-3,-2-2 1,-2 0-1,-3-2 1,0 6-36,1 6 0,6 2 0,1 0 0,-3 0-59,-3 0 0,-1 10 0,-1 4 0,2 6-20,6 1 0,-3 8 0,7 3 1,1-1 41,-1 1 0,3 4 1,7-5-1,0 1-11,0-1 0,9-2 0,8-7 1,7 2-51,6 5 1,8-14 0,-1 2 0,4-7-29,2-3 0,1 0 0,-1-9 0,1-6-96,-1-6 1,8-13-1,0-4 1,-3-3-141,-2-5 1,-4-2 0,-6-2 0,-7-3 35,-5-5 0,-5 5 0,-4-5 0,-8 5 64,-4 2 1,-15 3 0,-10 5 0,-12 7 307,-7 5 1,-12 12-1,-6 4 1,-3 6 280,-4 2 0,1 17 0,2 5 0,5 4-10,7 6 0,8-6 0,6 11 0,8-1-659,5-2 1,12-3 0,5-9 0,9 0 246,13 0 0,9-10 0,19-3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32.091"/>
    </inkml:context>
    <inkml:brush xml:id="br0">
      <inkml:brushProperty name="width" value="0.08571" units="cm"/>
      <inkml:brushProperty name="height" value="0.08571" units="cm"/>
      <inkml:brushProperty name="color" value="#CC0066"/>
    </inkml:brush>
  </inkml:definitions>
  <inkml:trace contextRef="#ctx0" brushRef="#br0">1871 2309 11422,'-13'9'154,"-4"-4"0,10 10 0,2 2-112,3 2 0,2 3 1,0 2-1,0 3-186,0 2 1,0 0 0,0-7-1,2-1-1,6 1 0,-4 0 1,11-3-1,2-2 30,2-2 1,3-10 0,0 2-1,0-7-111,-1-7 1,1 2 0,0-10 0,0-2 35,-1-2 0,-6-3 1,-3 0 316,-2 1 0,-1 8 0,-4 4 510,3-1-235,-1 8 1,-7-6-153,0 16 0,0 4 0,2 7-206,6-4 0,-4 2 0,8-8 0,1 1-69,-1 0 0,2-3 1,8-7-1,0 0-41,-1 0 0,9 0 0,1-3 0,0-4-80,1-7 1,-1-6 0,-4-1 0,2-1-147,-2 0 1,-3 0-1,-2 0 1,-3 1 307,-5-1 1,3 7-1,-9 1 1,-1-1 371,3 3 0,-8 0-35,5 5 1,-7 4 592,-7-4-992,5 5 35,-8 2 1,12-7 0,6-1 0,6 3-6,5 3 0,3-5 1,0-1-1,0 1-44,0-2 0,7 4 0,2-10 1,3 1-18,5 2 0,-8-8 0,1 6 0,-3-6 26,0-1 1,0 4-1,-8 0 1,1-3 122,0 3 1,-7 0 0,-3-4 113,-3-1 1,-1 0 0,-8 0-44,0 1 1,0 6-1,-3 3-7,-4 2 1,2-4-78,-9 7 1,9-3-109,-3 3 0,6 2 111,2-10 1,10 8 0,4-5 12,6 2 1,1-7-1,1 3 1,0-6 5,0-1 0,7-1 1,2-2-1,1-3 11,-1-2 1,5-10-1,-7 5 1,0-4-118,3-6 1,-8 5 0,5-11-1,-2 4 3,2 2 1,-12-2 0,4-5 0,-4-4 5,-5-1 1,-2 0 0,-10 8-1,-2 0 84,-6 6 1,-4 1 0,-9 15 0,-4 4 195,-4 5 1,3 12-1,-11-2 1,1 4 73,2 3 1,-4 0 0,9 0-1,2 0-17,3 0 1,2 8-1,3 1-420,4 3 0,-2-4-410,10 6 0,2-9 1,10 5 304,2-1 1,10-6 0,-2 4-1,4-7 151,3-7 1,0 2 0,2-10 0,2-1 62,3-4 1,0-4 0,-7-3-1,2-4 27,5-3 1,-7 5 0,2-7-1,-7-3 71,0-2 0,-7-3 1,-3 1-1,-4-1-91,-3 1 0,-10-1 0,-5 1 0,-6-3 31,-8-5 0,-8 12 0,-11-2 0,-5 7 106,-3 7 1,3 11 0,-8 3 0,-2 4 117,3 4 1,-1 2 0,-1 3 0,1 3-22,3 4 0,10 5 1,-3 10-1,5 0-152,2 0 0,8-1 0,2-1 0,3-3-133,4-3 0,3 1 0,4 6 1,4-1-721,1-6 1,8 6-162,-8-6 236,10-4 598,-4 9 1,6-16 0,-4 2 29,-7-10 1,-6 0 0,-2-7 0,1 0-21,-1 0 0,-10-1 0,-4-4 0,-5 3 11,-3-3 0,-2 0 0,-4 0 1,-8 5 78,-5 2 1,-3-4-1,1 7 1,0 2 81,-1 2 0,8 3 1,3 3-1,1 4-53,6 8 1,4 4-1,8 3 1,7 2-48,5 5 0,2-5 1,3 5-1,4-5-98,8-2 1,-3 0-1,3 0-356,2-1 0,3 1 328,2 0 0,-3-7 0,-4-3 152,-7-3 1,-6-1-1,-2-8 1,1 0-98,-1 0 0,-10 0 0,-4 0 0,-5 0-26,-3 0 0,-9 0 0,-5 0 0,-5 0 59,-2 0 1,0 2 0,-1 5 0,1 8 174,0 4 0,9 5 1,8 3-1,6 4-43,6 3 1,10 12 0,-4 10 0,9 2 3,6 0 1,6 0 0,9 7 0,0 1-59,0-1 0,0-2 0,0-5 0,2-10-113,5-9 1,3 0 0,7-10-1,-3-2-83,3-3 0,-5-12 0,0-3 0,1-1-358,-1-1 504,-8 0 0,6-9 120,-10-5 0,-10 4 1,-4-7-1,-5 3-160,-3 0 0,0 0 0,-2 7 0,-3 0 30,-2 0 1,0 2-1,7 8 1,1 9 50,-1 8 1,0 4 0,3-2 0,2 10 3,2 9 1,10-2-1,-2 8 1,7-4 114,7 1 1,1 0-1,11-5 1,8 0-44,4-2 0,5 1 0,8-15 0,0-1-110,-1 2 1,8-9 0,2 2 0,0-9 22,1-6 0,4-2 0,-5-7 0,0 0-35,0 0 0,-4-2 1,-11-3-1,-4-4-153,-2-4 1,4-1 0,-7-5 0,-2 2 38,-3 2 1,-10 10-1,-1-4-6,-4-1 141,8 7 1,-14-4 188,4 14 1,-5-2 0,1 10-35,4 2 1,-2 0-1,7 0 1,0-3 25,0 3 0,0 2 0,5 3 0,-2 0-92,2 0 1,2 0-1,0-1 1,-2-1-118,-2-6 0,-1 6 0,8-6-9,0 5 1,0-4-1,-1-3 1,1-2-75,0-5 1,0 4-1,-1-1 1,1-4 21,0-1 0,0-3 0,0 0 1,-1 0 60,1 0 0,-7-7 0,-1-3 0,3 0 34,2 0 1,1-6 0,-3 3 0,-3-1 134,3-1 1,3 1-198,1-8 1,1 0-534,0 1 0,-8 6 1,1 1-386,2-3 1,-5 7-1,0 0 1,0 3 966,0 0 0,3-20 0,7 3 0</inkml:trace>
  <inkml:trace contextRef="#ctx0" brushRef="#br0" timeOffset="951">1675 1111 5850,'-13'0'1696,"1"0"-1716,5 0 287,5 0-118,-8 0 0,8 0 413,-6 0-76,6 0 0,-10-2 35,5-6 1,4 4-169,-4-11 0,4 8-198,3-8 0,8 1 1,1-8-1,3 3-50,5 4 0,5-4 0,5 2 0,4-7-100,3-5 1,-5 0 0,5 7 0,0 2-121,0 6 0,0-5 0,4 6 1,-4 1-97,-2 5 1,-3 5 0,-8 2 96,1 0 1,0 2 71,0 5 0,-10 5 0,-5 10 42,-4 0 0,-3 0 0,-3 0 1,-2-1 62,-2 1 0,-7 0 1,4 2-1,-2 3 33,-5 2 0,0 2 0,-2-4 0,2 4-49,0 3 0,-8-7 0,11 2 0,-5-3 126,-3 3 0,0-4 0,3 4 0,2-5-32,2-2 0,8-1 0,-5 1 0,2 0-133,5 0 1,3-8-1,2 1-72,0 2 0,2 0 1,6 0-98,6-3 1,6-9 0,1 5-1,1-3-351,0 0 1,0 0-1,-1-7 1,1 0 511,0 0 0,9 0 0,3 0 0</inkml:trace>
  <inkml:trace contextRef="#ctx0" brushRef="#br0" timeOffset="1735">2154 1917 7404,'21'-22'1511,"-9"8"111,-4-1-240,-6 10-417,-12-5-675,-2 10-572,-9 10 1,9-5-534,4 10-109,6-11 448,2 6 1,7-12 361,0-6 0,3 6 1,-5-8 432,2 1-16,0 6 1,-9-4 53,-5 14 1,2 5 0,-7 10-108,2 0 1,-4-8-407,6 1 60,1-10 1,17 2-47,4-14 0,6-3 0,-1-7 167,-5 3 1,6 1 0,-8-3 1348,0 1 33,-2 10-1790,-10-5 1,0 13-706,0 4 1088,0 5 0,0 10 0,0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0"/>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1"/>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2"/>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3"/>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1">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753 240 8115,'-6'-5'328,"-1"4"506,3-3-534,3 2 0,-6 2-174,3 0 1,1 0-1,-3-1-21,0-3 1,-3 3-87,1-3 0,-2 1 1,-2 0-1,-2-2 43,-2-2 1,-2-1 0,-8-4-1,-2 0-9,-4 1 0,-6-3 0,-5-1 0,-3-1 136,-3 2 0,-1 0 0,1 2 0,3 2 108,2 1 1,0 0 0,8 5-1,7 1-13,6 2 1,5 1-439,6 0 1,6-1 0,3-1-416,6-3 0,3-3 0,8 4 0,2 0-1560,4-1 2129,3 4 0,0-5 0,2 6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3.147"/>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1">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9"/>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585 37 5745,'0'-7'0,"0"1"372,0 2 187,0 2-312,0-3-174,0 5-246,0 0 302,0-5 635,0 3-95,0-3-35,0 5 339,0 0 1,0 5-820,0 3 1,-4-1-1,-1 1-87,-2 1 1,3 2 0,-4 1 0,0 0 2,1 0 0,-3 4 0,1 0 0,0-1 17,1-2 1,-2 3 0,2 0-1,-3-1 86,-1-2 1,0-1 0,0 0 28,0 0 0,0-4-197,0 0 0,0-6 64,0 2-23,5-2-147,2-2 13,5 0-112,0 0 426,0-6-220,0 5 0,-1-4-74,-3 5 0,1-4 0,-5-2 1,-1 0-7,-2-3 0,-2 1 0,-3-3 0,-4-2-4,-3-1 1,-5-1 0,0 1-1,0-2 141,-1 1 1,3 6 0,0 1 0,3 0-141,3 1 1,5 2-1,-1 5-453,3 0 1,6 1-1,6 2 530,8 1 0,6 5 0,11-2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0"/>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49 37 8205,'0'-12'-711,"0"4"577,0 0 711,0 5-45,0-2 0,-2 5 131,-2 0 0,2 0-453,-6 0 1,4 1 0,-3 3-272,2 4 1,-1 3 0,4 1-1,-2 0-191,1 0 1,2 0 0,1 0-487,0 0 0,0-1 738,0 2 0,0-7 0,0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79"/>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80"/>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81"/>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82"/>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1">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1"/>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36 36 6920,'7'5'-660,"-2"-3"1114,-5 4-336,0-6-119,0-6 1,0 3-47,0-4-53,0 4 62,0-3 1,-1 6 154,-3 0 316,2 0 264,-3-5 326,0 4-469,4-5 0,-6 6 212,3 0-287,3 0-414,-5 0 1,6-1-18,0-3 0,-1 3 213,-3-3-178,3 2-53,-5 2 36,6 0 211,0 0 0,6 0-249,1 0 1,0 0 0,1 0-42,1 0 1,2 0-1,1 0-61,0 0 0,0 0 1,0 0 28,0 0 1,-4 0-1,0 0-23,1 0 0,-2 0-32,1 0 119,0 0 1,0 0 481,0 0 156,-5 0-408,2 0-449,-5 0-1617,0 0 0,0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6:08.686"/>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1">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25 24 7476,'-7'-5'1517,"2"4"-1359,0-5 1,4 5 118,-4-3-224,4 3 0,2-5-51,4 6 0,-3 0-57,6 0 1,0 0-1,3 2 88,-4 2 1,4-3 0,-3 3-8,3-3 1,-3-1-1,0 0-7,2 0 0,0 0 0,2 0-34,0 0 0,0 0 1,0 0-91,0 0 1,0 0 171,0 0 0,0 0 69,0 0 1,-4 0-98,0 0 1,-5 2-1,2 0-41,0 2 1,-2 0-272,5-4 1,-4 0-221,4 0 0,-4 0-542,4 0 1035,-5 0 0,7 6 0,-3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3"/>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37 48 8102,'-8'0'17,"1"2"738,2 1-120,-4-1-322,7 3-105,-3-5 1,6 0 0,3 0-205,4 0 1,3-4 0,1 0 0,0 0-95,0-2 1,0 4 0,0-4 0,0 0-88,0 3 1,0 1 0,0-1 0,0-1-4,0 1 0,0 2 1,-1-1-1,-2 0-271,-1-2 1,-4 0 450,4 4 0,0 6 0,4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4"/>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 72 8146,'0'-6'-1361,"1"-4"1201,3 6 201,-2-5 1,3 6 160,-5-5-82,0 6 0,0-5 336,0 3 436,0 3-242,0-5-167,0 6-99,0 0 1,5 0-402,3 0 0,-1 0 0,1 0-104,1 0 1,-2 0 0,1 0-1,1 0-82,2 0 0,5 0 0,0 0 1,0 0 202,1 0 0,2-5 0,5-2 0</inkml:trace>
  <inkml:trace contextRef="#ctx0" brushRef="#br0" timeOffset="1">193 288 7590,'-7'0'645,"1"0"-420,2 0-110,2 0 73,-3 0 548,5 0-125,0 0-281,0 6 0,1-5-188,3 3 1,-1-3 0,3 0-54,0 3-276,3-2 1,-2 3 199,5-5 1,-4-1 0,-2-3-1,2-4-6,-2-3 0,-2-6 0,4-2 0,1-2-89,2-3 1,-3 7 0,-2-8-1,1 4-582,0 3 0,0-1 664,1 3 0,2 3 0,-3-5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47 49 7411,'-8'0'178,"0"0"1,4 0 254,-4 0 1,5-2 189,-1-2-593,-2 3-31,4-4 0,-2 5-12,8 0 0,3-1 58,5-4 0,0 4 0,0-3 35,0 3 1,-4 1 0,0 0 20,1 0 1,-2 0-1,1 0-13,1 0 0,-2 0 0,1-1 12,1-3 0,-2 2-92,1-2 1,-4 3-97,4 1 142,0 0 1,4 0-66,0 0 0,-4 0 18,0 0 1,-4 0-146,4 0 1,0 0-239,4 0 1,-4-4 0,0 0-664,1 1 1039,-3 2 0,4 1 0,-3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168 649 8316,'-12'7'13,"0"3"0,0-2 0,0 3 0,-1 2 0,-2 3 1,0 5-1,4 1 104,1 2 1,2 0-1,-3 0 1,2-2 20,1-1 1,6 1 0,-3-3 0,4 0-51,1-3 1,0 1-1,1-1 1,4-3-81,2-4 0,5 1 1,3-6-1,1-2-133,-1 0 0,2-4 0,0-1 0,0-7-9,1-4 1,2-4 0,-4-3 0,-1 0 16,-2-4 0,-1 0 0,0-4 0,-1 1 89,-3 0 1,-3 0-1,-5 4 1,-1 0 27,-3 0 0,-4 0 0,-8 3 0,-3 3 198,0 6 1,-3 8 0,2 0 0,-3 3 45,-1 1 0,4 5 0,1 5 0,2 3-135,2 3 0,2 5 1,2-1-1,4 2-79,3-2 1,2 1 0,2-4-1,2 1-47,2-1 0,6-6 1,8-7-1,0-3-64,3-1 1,6-1-1,3-5 1,-1-6 23,0-6 0,1-10 0,-3-4 1,4-3-87,0-1 0,-6-1 0,-6-2 0,-2-1 43,-2 1 1,-7 2-1,-4 2 1,-4 3 127,-4 4 0,-4 7 0,-7 2 0,-2 3 133,-2 5 1,3 1 0,-2 6 0,0 1 72,4 2 1,-2 2 0,2 2 0,3 2-73,1 2 1,3 1-1,0 4 1,2 1-153,2 3 1,2-3-1,1 3 1,1-2-136,3-2 0,3 0 1,5 0-1,1-1-6,3-3 1,-1 1-1,5-5 1,1-1 21,2-2 1,1-1 0,0-1 0,1-4-34,3-2 0,-2-4 0,2-3 0,-3 0 22,-1-2 1,-4-4 0,-1 3 0,-2-1 77,-2 1 0,-7-3 0,-4 4 0,-3 1 96,-1 2 1,-5 1-1,-3 1 1,-4 3 159,-4 4 1,1 3 0,-5 2 0,0 3 72,2 4 1,-5 7-1,4 2 1,1 2-72,2 2 1,2 1 0,2-3 0,1-1-151,4-1 1,1-4 0,6 4-1,2-4-108,2-1 0,3-1 0,9-4 0,5-2-47,1-4 1,7-7-1,2-3 1,1-5-29,0-6 0,-1-3 1,2-3-1,-2 0-74,-2-2 1,-2-1 0,-7 2-1,-4-1 90,-3 1 0,-2-2 0,-3 1 1,-4 1 50,-3 2 1,-2 6-1,-5 2 1,-4 1 192,-5 0 0,-5 4 0,3 5 0,-1 2 184,1 2 1,-3 2 0,4 2 0,0 3-145,-1 4 0,5 3 0,-1 1 0,3 1-66,1 3 0,3-2 1,2 3-1,3-1-125,1 0 0,1 1 0,3-3 0,5-1-109,1-3 1,3 0-1,3 1 1,3-2 5,0-1 1,3-5 0,-1 1-1,1-3-91,2-1 1,0 0-1,0 0 1,-1 0 28,-3 0 1,1 0 0,-5-1 0,-1-2-145,-2-1 0,-5 0 1,-1 2 350,-2-1 0,-1 0 1,-5-4-1,-3 1 27,-4-1 1,-3 4 0,-1-2-1,0 1 11,0 0 1,4 0-1,0 4 1,-1 0 80,-2 0 0,-1 0 0,2 1 1,0 2-89,2 1 0,4 4 0,-2-3-356,0 2 0,2 1-425,4 4 1,1-1 715,3-3 0,8-3 0,7-5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1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408 289 8283,'0'-8'-468,"0"0"0,0 4 903,0-4 1,0 0-82,0-4 0,0 4-126,0 0 1,0 4-181,0-4 1,0 4 215,0-4-114,0 5 1,0-1 0,0 8-83,0 5 1,0 2 0,0 5 0,0 5-41,0 1 0,0 3 0,-1 4 0,-2 3-40,-1 2 1,-4 8 0,3 1-1,-2 4 2,-2 1 1,2 3-1,-1-1 1,-1-2 50,-2-1 0,1-3 0,0-9 0,4-5 82,0-5 0,-2-3 1,3-6 296,-2-1-363,5-7 0,-4-4-60,6-8-55,0 3-166,0-5-89,0 6 101,0 0 164,0 6 77,0 0 0,0 2 353,0 0 79,6-5-153,-5 7-205,4-8 1,-5 5 185,0-3 367,0-3-394,0 4-168,0-5-532,0 0 864,0 6 176,0-5-360,0 4-6,0-5 29,0 0 0,6 0-125,1 0 1,4 0-1,3 0 1,2 0-27,4 0 1,3 0 0,4 0-1,2 0-84,2 0 1,1 0-1,3 0 1,-2 0-75,-1 0 1,-1 0-1,1 0 1,-6 0 17,-4 0 0,-1 0 0,-5 0 0,-1 0-21,-2 0 0,-5 0 1,-1 1-79,-2 3 0,1-1 107,-2 5 235,-3-5 24,4 7-217,-5-8 1,0 4-18,0-1 107,0-4 183,0 4 263,0-5-1575,0 0 842,0-5 1,0-3 0,0-8 0,0-5 85,0-6 1,4-10 0,2-11 0,-3 20 0,0-1 75,2-1 1,0-2 0,0-1-1,0-1 1,1-2 0,0 0-1,0 0 1,0 1 32,0 1 0,0 0 1,2 1-1,0 1 1,0 3-1,0 0 1,8-22 176,1 7 1,-4 6-1,0 8 1,-4 4-101,1 5 1,-1 6-1,0-1 1,-2 3-99,-2 1 1,3 0 0,-2 0 0,-1 0-141,0 0 1,1 4-320,-3 0-234,-1 5 1156,3-2 599,-5 5-631,0 0-581,-5 0 0,2 0 0,-5 0 157,-1 0 0,-2 0 0,-2 0 0,-2 0-8,-1 0 1,-9 0-1,-1 0 1,-3 0 20,-4 0 1,-6 0 0,-1-2 0,0 0 47,-1-2 0,5-4 0,-1 3 0,5-1 47,2 1 0,2-3 0,6 4 0,2 1 38,3 2 1,4-3-213,1 0-491,5 0 0,3 4-870,8 0 1,-1 0 90,5 0 1,-4 0 536,4 0 0,-4 4 1,4 1 82,1 2 0,-2 0 708,1 1 0,0 2 0,4-3 0</inkml:trace>
  <inkml:trace contextRef="#ctx0" brushRef="#br0" timeOffset="1">564 61 8211,'-6'0'491,"-4"1"0,5 5-423,-2 6 1,3 5 0,-2 7-1,-1 3-1037,0 5 969,-1 0 0,-4 9 0,0-5 0</inkml:trace>
  <inkml:trace contextRef="#ctx0" brushRef="#br0" timeOffset="2">12 673 8097,'-1'-7'661,"-3"3"136,3 3-407,-5 1 1,8 0 0,2 0 0,3 0-183,4 0 1,1 0 0,2 0 0,0 0-315,2 0 0,5 0 0,-1 0 0,3 0-445,1 0 1,0 0 550,0 0 0,0 11 0,0 2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CC0066"/>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CC0066"/>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CC0066"/>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0"/>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37 0 6964,'-7'2'-916,"2"0"818,-1 2 98,5 0 176,-4-4 345,5 0 1694,0 0-1198,-5 6-681,3-5-94,-3 4-63,5-5 0,1 0-195,3 0 1,3-4 0,5 0-214,0 2 0,-4 0 0,0 2-731,1 0 960,2 0 0,1 0 0,0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5B2D90"/>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5B2D90"/>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1"/>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36 72 8262,'-8'1'108,"0"4"1,4-4 607,-4 3-253,6-3 1,-4-2 0,8-3 10,2-4 0,2 1 1,6-1-372,0-1 0,0-1 1,0 1-1,0 2-282,0 2 0,-4 0 1,0 2-337,2-1 0,0 0 0,2 4-1727,0 0 2242,-5 0 0,3 6 0,-3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0 49 8217,'0'-8'-510,"0"0"1,0 4 268,0-4 1,0 4 427,0-4 129,0 5 106,0-2-109,0 5 0,1 0 70,4 0 0,-4 1-308,2 3 0,-1-1-143,-2 5-1,5 0 1,2-2 6,5-2 0,-4-2 1,0-2-150,1 0 0,-2 0 140,1 0 0,-4-2 102,4-2 0,-4 3 390,4-3-268,-5 3-211,2 1 0,-5 5-46,0 3 1,0-1-67,0 1 1,0-4 40,0 4 135,0-5 1,1 2 11,4-5 0,-3 0 65,6 0 0,-5 1 0,2 2 215,0 1-400,-3 0 0,4-4-276,-2 0 1,-3 1 377,4 3 0,1-3 0,1 5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3"/>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24 133 8146,'-4'-8'89,"1"0"0,-2 4 0,4-3 388,-3 2 0,3 0-191,-3 0 1,2 3-148,2-6 1,0 4 44,0-4 1,0 0-263,0-4 0,2 4-114,2 0 0,-2 4 0,7-3 56,-1 2 1,-2-1 0,-1 4-29,1-2 0,0 0 152,6 4 1,-4 0-1,0 0 27,1 0 0,-3 6 1,-1 0 18,0 1 1,-3 3 0,2-2-1,-3 3-13,-1 1 1,0 0-1,0 0-39,0 0 0,0 0 0,0 0-164,0 0 1,0-4-1401,0 0 1582,0 0 0,0 4 0,0 0 0</inkml:trace>
  <inkml:trace contextRef="#ctx0" brushRef="#br0" timeOffset="1">168 229 8146,'-4'-8'2360,"0"0"-1680,1 5-1337,-3-2-610,4 5 1267,-3 5 0,5-3 0,0 3 0</inkml:trace>
  <inkml:trace contextRef="#ctx0" brushRef="#br0" timeOffset="2">180 121 9505,'7'0'-189,"-1"-4"-306,-1 0 0,0-1 0,4 2 495,-1-1 0,-5 0 0,2 4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CC0066"/>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CC0066"/>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CC0066"/>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19.914"/>
    </inkml:context>
    <inkml:brush xml:id="br0">
      <inkml:brushProperty name="width" value="0.08571" units="cm"/>
      <inkml:brushProperty name="height" value="0.08571" units="cm"/>
      <inkml:brushProperty name="color" value="#CC0066"/>
    </inkml:brush>
  </inkml:definitions>
  <inkml:trace contextRef="#ctx0" brushRef="#br0">1014 1970 8032,'0'-13'1326,"0"1"-735,0 5-325,0 5 0,2-15-82,6 9 1,-4 1 0,11 7-1,2 0 0,-5-2 1,2-3-43,3-2 0,-5-1 0,3 8-75,2 0 0,2-7 1,1-2-58,-6-4 1,6 6 0,-6-7-28,5-3 1,1 5-1,-3 0 1,-3-1 26,3 1 0,-5-2 0,0-8 0,0 0-18,1 0 1,-6 8-1,5-1 1,0-2 3,0-2 0,-7-3 0,5 1 1,-3-1 33,0 0 1,0 0 0,-7 0 0,0 1 29,0-1 0,0 0 0,0 0 0,0 1-29,0-1 1,0 7 0,0 1 0,0-3-16,0-3 1,-2-1 0,-3-1-18,-2 0 1,0 0 0,4 1-1,-2-1-78,-2 0 0,0 0 1,7 0-1,-3 1 3,-4-1 1,5 0 0,-6 0-1,6 1 59,2-1 0,-7 0 0,0 0 0,-1 1 17,-1-1 1,4 0 0,-7 0 49,2 0 0,-7 3 0,5 2 0,-3 5 10,1 2 1,2-7 0,-5 5 0,2-2-6,-2-1 1,-2 10-1,-3-4 1,1 1 1,-1 1 0,7-2 0,1 4 1,-3-3-44,-3 4 1,-1-1 0,-1 0-26,0-2 1,0-1 0,1 8 32,-1 0 1,0 0-1,0-2-11,0-5 1,1 4 0,-1-4-14,0 5 0,8 2 0,-1 0 0,-2 0 5,-2 0 1,4 7-1,1 3 1,-3-1-42,-3 1 0,6 7 0,-1-3 1,-2 6-7,-2 2 0,5-1 0,-1 1 0,1 0 33,1 0 1,-6-1-1,7 1 1,-3 0 45,1 0 0,7 0 0,-8-1 0,1 1-17,2 0 1,-5 0-1,7-1 1,0 1-22,1 0 0,-1 0 0,5 0 0,-5-1-27,-2 1 1,7 0-1,-2 0 1,5-1-12,2 1 0,-3-2 0,-1-4 0,-4-1-38,3 2 1,3-5 0,2 3 0,0 1-242,0 4 1,0-6 0,0 1 0,2-1-458,6-2 0,-6 8 0,8-6 777,-1 6 0,4 1 0,8 1 0</inkml:trace>
  <inkml:trace contextRef="#ctx0" brushRef="#br0" timeOffset="1133">99 1273 8095,'-2'12'361,"-5"-5"714,4-5-196,-7-2-297,1 0-272,6 0-398,-6 0 1,11 0 0,5 0 38,8 0 0,4 8 0,3 1 0,0 1-49,0 0 0,2 7 0,2-5 1,3 2 51,-2 1 1,4-1-1,1 8 1,-1-2-8,1-6 1,-3 5 0,-7-7 0,-1 3 53,1 0 0,-2-8 0,-3 5 92,-3-2 66,1 6 107,-3-13-41,-3 7 0,-11-10 370,-5 0-435,4 0 1,-9-8 0,7-1-153,-2-3 0,0 4 0,7-6 3,0-3 0,0-3 0,0-1 1,0-1 14,0 0 1,0-2 0,2-3 0,5-4-38,8-3 0,-3 0 0,3-5 1,-1 6-28,-2 1 1,8-4 0,-8 7-1,2 5-19,1 7 1,-8 0 0,5 7-92,-2-2 0,-1 7-161,-1-2 781,-6 4-66,8 3 0,-10 3 0,-3 2-359,-4 2 0,5 3 0,-8-6-7,0 4 1,5-1 0,-9-7-73,-3 0 0,-2 7 1,-3 0 101,0-2 0,-7 5 0,-2-3 1,-3-2 91,-5-2 0,-2 4 0,-3 2 0,-2 1 69,-4 0 0,4 4 1,-5-4-1,7 0-90,8-1 1,-3 6 0,10-8-1265,3-2 458,11-3 1,15-2 0,15 0 0,6-2-911,8-5 1,3 4 1574,4-4 0,15-5 0,-5 0 0</inkml:trace>
  <inkml:trace contextRef="#ctx0" brushRef="#br0" timeOffset="2433">382 1186 6520,'-14'-12'495,"-1"4"1,10 3 0,-4 1-249,-1-4 1,5 1-36,-9 7 0,6 0 26,-6 0 0,7 0 1,-5 2 31,2 6 0,-7 4 0,5 10-127,0-1 1,-5-6-1,7-3-33,-2-2 0,5 4 0,-5-4-966,2 2 679,3-7 0,9 4 0,5-9 0,8 0 55,4 0 0,3-9 0,0-3 0,0-3 69,-1 1 1,1-1-1,0-4 138,0 4 1,-8-2 728,1 10-682,-10 0 0,-5 14 0,-15 3 0,-4 2 51,-3 5 0,0 2 0,0 3 0,1 0-419,-1-1 1,7-6-366,1 0 519,9-1 1,5-9 0,15-8 0,1-6 17,-1-8 0,9-3 1,-7 1-1,0 2 116,2 3 1,1 2-1,-1-5 221,-4 2 1,-3 10-53,-5-2 0,-5 7 0,3 7 0,-10 8 4,-9 4 0,2 3 1,-3 0-1,1-1-262,2 1 1,-5 0-1218,9 0 1105,1-10 0,10-2 1,4-13-1,5-4-47,0-8 1,7-4 0,-4-3 0,4 0 172,3 1 0,-3 6 0,-2 3 306,-2 2 0,-8-4-16,8 7 1,-10 2 0,-1 12-1,-6 8-20,-5 4 1,-8 3 0,6-1-284,-4 1 0,1 0-1018,-2 0 748,4 0 1,20-18 0,4-6 0,6-8 151,1-7 0,-6 0 1,-1 1 121,3 1 0,3 0 920,2-6-581,-10 9 0,-5 12 0,-14 14 1,-5 5-62,-1 3 1,-6 0-1,5-3 1,-3-2-239,2-2 0,-2-1 0,8 6-993,-4-6 841,9-4 0,-4-10 0,13-2 0,5-6 0,2-6 0,0-6 0,5-1 0,-3 1 187,3 6 0,-4-6 0,1 6 1029,3-6-959,-7 8 0,-3 5 0,-12 14 0,-5 8 2,-2 4 0,-2 3 0,-8 0 0,3 0-51,4-1 1,-2 1 0,8 0-995,-4 0 563,9-1 0,-4-11 194,16-10 0,4-17 0,9-12 0,1 0 53,0-2 1,-7 6 0,-1-4 0,1 5 255,-3 2 1,0 1 993,-5-1-904,-5 10 0,-2 5 1,-12 14-1,-2 7-87,-1 6 0,8 1 0,-5 1-702,2 0 1,-4-7-155,6-1 1,4-9 0,11 2 0,7-7 716,6-7 0,2-15 0,-1-12 0</inkml:trace>
  <inkml:trace contextRef="#ctx0" brushRef="#br0" timeOffset="3082">1210 249 8115,'-15'0'1210,"1"0"1,7 0-476,-8 0 0,10-2-478,-2-5 0,7 4 0,7-7 0,8 3-176,4 0 1,-4-3-1,-1 5 1,3-2-425,2 2 1,3 3 0,0-1 0,0-1-375,-1-4 0,1 1 1,0 7-1,0 0 717,0 0 0,-1 0 0,1 0 0</inkml:trace>
  <inkml:trace contextRef="#ctx0" brushRef="#br0" timeOffset="3316">1362 53 8115,'-14'-7'0,"2"-3"-42,2-2 1,-7 7 1767,3-2-1163,4-5 1,0 12-440,10 0 0,0 12 0,0 15 1,0 2-135,0-3 1,0 6 0,0-1-1,3 1-406,4-1 0,-5 5 0,8-4 416,0 2 0,2-8 0,9 6 0</inkml:trace>
  <inkml:trace contextRef="#ctx0" brushRef="#br0" timeOffset="6882">404 1186 8106,'-22'0'395,"8"0"-129,-1 0-148,10 0 1,-2 0-9,14 0 1,-2 0-73,10 0 0,-1 0-38,8 0 0,-7 0 108,-1 0 1,1 0-111,6 0 0,-6 0 1,-1-3-15,3-4 1,-4 5 0,-1-8 0,0 3-13,0-1 1,-5-6-1,8 4 12,2-2 1,-5 7 0,0-4 55,-3-1 0,1 7 262,-3-4 1,-7 7-68,0 7 1,-2-2 0,-13 10-94,-2 2 1,5-5 0,-2 2-83,-3 3 1,5-7-66,-3-3 1,8 3-883,-7-3 1,9 3 886,-3-3 0,-4-5 0,0 8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24 36 5739,'-6'0'305,"0"-1"-22,6-3 78,0 2-199,0-3-24,0 5 55,0 0 110,-5 0 261,4-5 136,-5 4-78,6-5-454,0 6 118,0 0-288,0-5 30,0 4-62,0-5 0,2 6 68,2 0 342,-3 0-217,4 0-64,1 0-96,-5 0-92,9 0 67,-8 0 51,8 0 1,-7 4-5,5 0 1,-4 0-2,4-4 0,-4 0 48,4 0 1,-4 4 191,4 0-173,0 0 0,4-4-58,0 0 1,-5 1-1,-2 2-35,0 1 0,-2 0-82,5-4-92,-5 0 107,7 0 0,-7 0 4,5 0-11,-5 0 1,3 0 0,-3-1-401,1-3 0,1 2-1185,-1-2 1665,-2 3 0,8 1 0,-3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5B2D90"/>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5B2D90"/>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6.741"/>
    </inkml:context>
    <inkml:brush xml:id="br0">
      <inkml:brushProperty name="width" value="0.08571" units="cm"/>
      <inkml:brushProperty name="height" value="0.08571" units="cm"/>
      <inkml:brushProperty name="color" value="#5B2D90"/>
    </inkml:brush>
  </inkml:definitions>
  <inkml:trace contextRef="#ctx0" brushRef="#br0">1111 1046 8087,'0'-12'545,"0"0"266,0 4-397,0 6-296,0-17 0,0 14 41,0-10 0,7 8 71,0-7 0,3 9 382,-3-3-579,-5-4 1,11 3 0,-9-8-101,4 2 0,1 1 0,-4-8 79,2 0 1,1 0-1,-8 1 12,0-1 1,7-7 0,0 0 0,-2 2 61,-3 3 0,-2 0 0,0-3 0,0-2-63,0 2 0,0 1 0,0-1 0,0-2-9,0 3 1,0 1-1,0 4 1,0-1 9,0 0 1,-2 0 0,-3 0 0,-2 1-17,2-1 1,0 7-1,0 1 1,-4-3-17,-3-2 0,4 4 0,-4 1 0,0-1 32,0 3 1,5-7-1,-8 4-49,-2-4 1,0 4 0,1 3 0,1 0 56,-2 0 1,5 7 0,-3-5 0,-1 3-39,-4 0 0,-2 0 1,1 7-1,-1 0-15,0 0 0,-2 0 0,-3 0 0,-2 0 11,3 0 1,-1 0-1,0 0 1,-4 2 27,-3 5 0,7-2 0,-4 10 0,2-1 18,0-2 1,-7 8-1,7-8 1,2 2-47,3 1 1,2-1-1,0 8 1,0 0-38,1 0 0,-1-1 0,0 1 0,0 0-31,1 0 0,-1 7 1,0 0-1,3 0 9,4 2 0,-4-7 0,4 8 0,-2-3 107,3 0 1,-6 2 0,8-4 0,-2 5-21,-1 1 0,8-4-1,-5 5 1,2 0 2,5 0 0,3-5 0,2 7 1,0 1-6,0-3 1,0 7-1,0-5 1,2 5-34,6 3 1,4-8 0,10-2 0,-1 0-7,1 0 1,0-5 0,0 5 0,-1-3 21,1-4 0,0-10 1,0-3-1,0 1-3,-1-3 1,4 5 0,1-8 0,3 1-110,-2 0 1,-3-3-1,-2-7 1,0 0-381,-1 0 0,1 0 0,0 0 0,-3-3-1443,-4-4 1937,4 5 0,-7-18 0,10 8 0</inkml:trace>
  <inkml:trace contextRef="#ctx0" brushRef="#br0" timeOffset="1166">501 1438 6694,'12'0'741,"7"0"0,-16-3-488,4-4 1,-5 2 123,-2-9 1,0 7-30,0-8 0,-7 8-187,0-8 1,-8 8-33,8-7 0,-7-1 0,4-4-60,-2 4 0,7-4 0,-5 7 0,3-3-49,0 1 0,-3 2 0,5-5 10,-2 2 0,-7 1-155,6-8 1,1 7-1,5 3-372,-6 2-260,6 3 633,-8 7 1,10 3 234,0 4 0,0-2 0,0 9 1,0 3-39,0 3 0,0 1 1,0 1-1,0 0-68,0 0 0,0 7 1,0 2-1,-2 1-52,-5-1 0,2 8 0,-7-5 0,-1 2 50,1 0 1,0-7 0,-5 5 0,5-2 12,3-6 1,-6-2-1,5-2 1,1 0 45,-1 0 1,0-10 134,3-5-113,5-4 2,-8-3 1,10-3 43,0-4 0,0 2 1,2-7 71,6 2 1,-6 1 0,8 4 3,-1-3 0,4-8 1,8 1-152,1-4 1,-7-1 0,-1 3 0,3 3-146,2-3 0,3-2 1,0-1-1,0 3 96,0 3 1,-1 2 0,-1-5 0,-3 5-1583,-3 2 1,1-5 1575,6 8 0,1 0 0,0 7 0</inkml:trace>
  <inkml:trace contextRef="#ctx0" brushRef="#br0" timeOffset="1664">392 1394 9190,'-12'0'199,"2"3"1,8 2 0,-3 4-287,-2 3 0,-1-4 1,8 6-192,0 3 1,0-5 13,0 3 1,3-10 202,4 2 1,5-12 0,8-5 0,-4-2 17,-1-5 1,-8 5 0,5-2 0,0-3 193,1-3 0,-6 6 865,7-1-644,-9 1 0,2 4-149,-14 10 0,5 3 0,-8 9 1,3 0-286,0 0 1,-3-5-1117,3 8 21,4-1 296,-6-2 861,9-2 0,0-10 0,0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9.475"/>
    </inkml:context>
    <inkml:brush xml:id="br0">
      <inkml:brushProperty name="width" value="0.08571" units="cm"/>
      <inkml:brushProperty name="height" value="0.08571" units="cm"/>
      <inkml:brushProperty name="color" value="#5B2D90"/>
    </inkml:brush>
  </inkml:definitions>
  <inkml:trace contextRef="#ctx0" brushRef="#br0">66 390 7154,'-15'0'161,"1"0"99,9 0 0,-7 0 602,5 0 172,4 0-136,-6 0-588,9 0-330,0 0-28,9-10 1,-4 5 0,10-7-1,2 0-21,2 0 0,3 0 1,-1-5-1,1 2-95,0-2 0,7 5 0,0-2 0,-2-1-474,-3 3 0,-10 2 1,1 10 637,2 0 0,2-9 0,3-3 0</inkml:trace>
  <inkml:trace contextRef="#ctx0" brushRef="#br0" timeOffset="398">175 215 8464,'0'-12'2099,"0"0"-1258,0 5-1131,0 5 137,0-8 0,0 12-130,0 6 1,0 4 0,0 9 0,0 1-48,0 0 0,7 0 0,3 0 0,-1-1 330,1 1 0,7 10 0,-5 1 0</inkml:trace>
  <inkml:trace contextRef="#ctx0" brushRef="#br0" timeOffset="866">610 215 8381,'-21'-12'1554,"8"0"-1002,6 5 1,5 2-594,2-9 1,2 6 0,5-4-523,8 3 1,4 1-1,5 8 62,6 0 1,-14 0 0,6 0 500,-2 0 0,-1-9 0,3-3 0</inkml:trace>
  <inkml:trace contextRef="#ctx0" brushRef="#br0" timeOffset="1065">741 19 8575,'-22'-9'1001,"8"6"-583,-1-4 0,3 7 0,-2 7-577,6 8 1,6 11-1,2 6 1,0 2-625,0 5 0,2-1 783,6-1 0,4 13 0,9-4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73"/>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1">1083 86 7967,'0'-11'40,"0"-1"0,-2 0 1796,-4-5-1107,4 7 1,-7-4-473,3 9 1,2 1-1,-8 8 1,-1 5-14,-3 7 0,-1-1 0,-1 16 0,-1 6 65,-4 8 1,1 7-1,-5 7 1,2 7-83,4 7 1,1 5-1,5 3 1,3-5-174,6-4 0,6-4 1,8-6-1,7-10-394,7-9 0,15-14 1,-2-6-1,1-5-416,1-7 1,-2-3-1,0-8 1,-2 0 755,-4 0 0,4 0 0,-6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75"/>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1">577 175 7941,'0'-12'1201,"0"0"0,-2 9 457,-4-3-1036,4 4 1,-5 4-406,7 4 1,0 5 0,0 11 0,2 3-37,3 2 1,-3 4-1,4 8 1,-2 2-111,2-3 0,-4 5 0,4-2 0,-4-2-113,-2-3 1,5-1 0,1 0 0,-2-2-135,-2-4 1,0-3 0,2-9-835,2 1 708,-1-9 0,-5-3 0,0-12-157,0-5 0,0-5 1,0-1-1,0-1-298,0 1 0,0 5 0,0 0 757,0-1 0,0-3 0,0-1 0</inkml:trace>
  <inkml:trace contextRef="#ctx0" brushRef="#br0" timeOffset="2">856 367 7729,'-7'-10'668,"5"0"-21,-4 5 1,2 3-488,-2-4 1,4 6 73,-4 6 0,5 5 1,2 11-1,3 1-179,2-2 1,2 6 0,-4 1 0,2 1-79,-2 0 0,-1-6 0,1 4 1,2 0-131,-2 1 0,-2-7 1,0 2-708,4-3 1,-4-3 268,3 1 1,-3-11 0,-2-7-527,0-9 1117,0-15 0,8-3 0,2-8 0</inkml:trace>
  <inkml:trace contextRef="#ctx0" brushRef="#br0" timeOffset="3">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4">1066 35 8138,'-8'-10'2871,"6"-5"-2706,-5 13 1,14-6 0,5 8 0,4 2-73,1 4 1,2 4 0,5 7 0,3 0 5,0 1 1,4 7 0,-6 4 0,1 6-126,-1 6 0,4 2 0,-6 7 0,-2 1-100,-1 3 1,-10 2 0,-5-3 0,-3-1 125,-2 0 0,-2-1 0,-3-5 0,-7-7 251,-4-8 0,-1-6 0,-1-7-109,1-1 1,5-1-455,1-4 0,7-7-1277,-2-10 459,4-5 0,4-8-827,4 1 1957,4-1 0,7 1 0,0 0 0</inkml:trace>
  <inkml:trace contextRef="#ctx0" brushRef="#br0" timeOffset="5">1747 384 8355,'-11'0'3713,"-1"0"-3394,8 0 1,-2 0-296,12 0 0,4 0 0,7-2-253,1-3 1,1 3-1,2-4 1,3 4-423,-3 2 0,0 0 1,1 0-1,1 0 651,-2 0 0,6-8 0,1-2 0</inkml:trace>
  <inkml:trace contextRef="#ctx0" brushRef="#br0" timeOffset="6">1782 611 11134,'-10'-2'966,"5"-3"1,5 3-1,5-4 1,7 2-952,4-2 0,1 4 0,0-4 0,3 4-426,3 2 1,-3-5 0,5-1 0,-2 2-468,0 2 1,6 2-1,-3 0 1,-1 0 877,0 0 0,6-8 0,-4-2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2"/>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2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1429 635 7947,'-7'0'603,"-2"-1"4,5-4-618,-5 4 1,8-5-91,-4 1 0,4 3 165,1-6 1,0 4 227,0-4 1,0 4 126,0-4 0,0 4 353,0-4-442,0 5 0,0-3 183,0 2-298,-5 2-190,4-8 0,-6 4 0,4-3-93,-1 1 0,0 4 154,4-4 1,-4 0-1,-1-4 58,-2 0 1,5 4 0,-4 0 0,1 0-33,-3 1 1,1-3 0,-1 1 0,-1-1-79,-2-2 0,-1 0 1,0 0-1,0-2 3,0-2 0,0 3 0,0-3 0,0 2-12,0-2 1,-4 1 0,0-4 0,2 2-24,0 2 1,1 0-1,-2 1 1,-1-2-12,1 1 0,-2 2 0,1 1 0,0 0-9,-1 0 0,2 4 0,-5 0 0,-1 0 53,-2 1 1,-3 1-1,0 3 1,-3-1 99,-2 1 0,4-2 0,-2 1 0,1 1-45,0 2 1,-1-3-1,2 0 1,-1 1-4,1 2 0,4 1 0,1-2 0,1 0 10,-5-2 0,6 0 1,-4 4-1,3 0-83,2 0 0,-3 0 0,1 1 0,1 2-7,-1 1 0,0 4 0,4-3 0,-2 2-45,-2 2 1,2 2 0,0 1 0,2 0-62,2 0 0,-2 1 1,0 2-1,-1 2-118,1 2 1,1-3 0,4 3 0,0-2-271,0-2 1,4 2-1,1-1 1,2 0-353,2 1 0,2-3 1,1 2 838,0-3 0,5-1 0,2 0 0</inkml:trace>
  <inkml:trace contextRef="#ctx0" brushRef="#br0" timeOffset="1">109 71 6386,'1'-11'92,"4"3"1,-4 1 279,2 3 0,-1 2 108,-2-6 1,0 4 830,0-4-829,0 5 0,0-4-314,0 4 1,1 1-63,3-2 1,-2 4-59,2 4 0,-3 3 0,-1 5 0,-1 0-35,-3 0 1,2 1 0,-2 2 0,1 2 44,0 2 0,0 1 0,-5 2 0,0 0 39,1-2 0,-3 4 0,3 4 0,-1-3-34,0-3 0,1 0 0,-2-3 1,2 1-50,2 0 0,-3-5 0,4 1 20,1-3 0,-2-5 22,1 0-82,0-5 60,4 2 0,1-5 73,4 0-43,-4-5 0,5 3 22,-2-2 0,-1 3-61,5 1 1,-4 0-1,3-2-46,-2-2 1,4 3 16,-1-3 0,3 3 0,1 1 0,0 0-32,0 0 1,0 0 0,1 0 0,3 0-2,4 0 0,2 0 0,-1 0 1,-1 0-104,2 0 0,0 0 0,1 0 1,-3 0 17,-4 0 1,-3 0-1,-1 0 395,0 0-58,-5 0 0,-2-1 1,-7-2-1,-1-3-176,-5 0 1,-3 2 0,-1-4 0,-1-2 108,-3 0 0,5-2 0,-2 0 0,1 0-252,2 0 0,1 0 0,-1 0 1,0 0 302,2 0 1,4 0 0,-3 0 0,2 0 121,2 0 0,-2 0 0,1 0-117,1 0 0,2-4 1,1 0-218,0 1 0,0 2 0,-1 1 0,-2 0-399,-1 0 1,0 4-2097,4 0-432,0 5 2940,0 3 0,0 7 0,0 5 0</inkml:trace>
  <inkml:trace contextRef="#ctx0" brushRef="#br0" timeOffset="2">145 203 5764,'0'-8'949,"0"0"-534,0 5 0,0-7-97,0 1 0,0 3 45,0-2 1,0 0 22,0-4 0,0 4-102,0 0 1,0 4-26,0-4 0,0 6-172,0 2 0,0 6 0,-1 7 0,-2 3-28,-1 4 0,0 3 0,4 1 0,-1 0-105,-3 0 1,2-4-1,-2-2 1,3 1-103,1 0 0,0-4 1,0 1-198,0-3 413,0-6 1,0-7-1,0-9 1,1-2-69,3-5 0,-2-2 0,2-3 0,-3 1-54,-1-2 0,0 5 0,0 1 0,0 3 158,0 1 1,1 1-1,2 2-83,1 1 0,0 7 1,-4 1 86,0 6 0,-4 9 0,0 2 0,0 2-26,-1 2 0,3-2 0,-2-1 0,3 0-69,1-4 0,0 0 1,-2-2-222,-1 0 0,2-4 174,-4 0 0,4-7 0,2-1 30,4-7 0,-4-4 0,4-4 0,-1-1-112,0 1 1,4 1 0,-4-1 46,-1-1 1,2 0 177,-1 4 1,0 7 0,-4 5 56,0 6 1,-1 6 0,-2 3 0,-1 2-65,1 2 1,-2-5 0,1 2 0,1-2-92,2-2 1,-3 0 0,0 0-312,1 0 280,2-6 1,6-6-1,2-7 1,1-6-55,0-3 0,0 2 0,2-5 0,0 2-39,-2 2 0,-4 2 0,3 1 0,-2 0 153,-2 0 112,3 5 0,-4 3 0,1 8 0,-3 4 39,-3 3 1,1 2 0,-3 2 0,1 1-181,0-2 1,0 0-1,3-2 1,-2 0-404,-1 0 1,0-4 214,4 0 0,1-5 126,3 1 1,-2-8 0,3-6 0,-1-3 2,0-3 0,4 0 1,-4 4-1,0 0 205,2 0 0,-5 0 1,3 0 704,-3 0-915,-1 5 0,0 3-641,0 8 1,0 3 693,0 5 0,-5 5 0,-2 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3"/>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1">437 70 7753,'-12'0'809,"1"0"0,-3 0 88,-1 0 1,3-2-898,0-4 0,9-3 0,-5-9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5"/>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6"/>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30"/>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25 193 7846,'-8'-8'4082,"0"0"-3796,5 5 1,-2-4-7,5 4 0,0 0 0,1-4-40,3 2 1,-1 1-1,5 3-182,1-4 0,2 4 0,1-4 0,0 1-204,0 0 0,-4 0 0,0 2 1,1 0-261,2-2 1,1 0-1,0 4 1,0 0-340,0 0 1,0 0 0,0 0 0,0 0 744,0 0 0,0-5 0,0-2 0</inkml:trace>
  <inkml:trace contextRef="#ctx0" brushRef="#br0" timeOffset="1">121 1 9271,'-7'1'602,"3"3"0,3 3 0,1 5 0,0 1-462,0 3 1,0-1-1,0 5 1,1 1-553,3 2 0,-2 1 0,3 0 1,0 0 411,3 0 0,-3 0 0,1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3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120 85 8058,'0'-12'-1232,"-1"0"1652,-3 0 1,1 0 66,-5 0 1,4 1 499,-4 3-99,5 3-578,-7 5-236,9 0 0,-5 1 0,6 3 0,1 4 77,4 3 0,-3 6 0,6 2 0,2 1-94,0 0 0,2 4 1,0 4-1,0 0-34,0 1 1,0 2 0,1 5 0,2 0-55,1 0 0,1 0 0,-2-1 0,1-3-19,-1-5 1,-2-1 0,-1-3-179,0-3 78,-5-3 1,-2-16 0,-5-5-91,0-5 0,-4-3 1,-1 0-1,-2 0-467,-2 0 1,4-1-1,-1-2 1,2-1 706,0 1 0,0 2 0,-1-5 0,-2 0 0</inkml:trace>
  <inkml:trace contextRef="#ctx0" brushRef="#br0" timeOffset="1">132 109 5979,'0'-7'24,"0"1"649,0 1-351,0 4 0,0-5 393,0 2-376,0 2 1,0-4 239,0 2-116,0 2 1,0-5 303,0 4-152,0 1-60,0-3-436,0 5 0,-4 1-82,0 3 1,0 3-1,4 5 1,-1 1 16,-3 3 1,3-1-1,-5 5 1,2 1 26,0 2 1,-4 1 0,3 1 0,-2 2-3,-2 1 0,2 4 1,0-3-1,1 1-61,-1-1 0,0-1 1,-2-4-1,2-2-1,2-1 1,1 0-1,3-6 1,-2-2-128,-1 0-97,0-9 169,4 7 0,2-11-2,2 0 64,-3 0 1,4 0-272,-5-6 177,0 5-6,0-4-32,0 5-518,0 0 1,6 0 0,0 0 0</inkml:trace>
  <inkml:trace contextRef="#ctx0" brushRef="#br0" timeOffset="2">60 181 7854,'-5'-12'-154,"0"0"229,-4 0 0,4 4 0,4 1 267,-3 2 0,3-1 235,-4 3-446,4 1 1,2-3 28,4 5 28,-4 0 1,5 0-87,-2 0 0,2 1 1,3 2-1,-2 2 17,-2 2 1,3 1 0,-2 4 0,-1 0-61,0 0 0,4 4 0,-2 1 0,1 1-33,0-1 0,0 4 1,4-1-1,0 2-41,0-2 1,-4 1 0,0-5 0,1 0-92,2 1 1,-3-5 0,-1 1-1,-1-4-1381,1-4 629,-4-1 1,2-6-461,-5-1 1318,0 1 0,-5-14 0,-2 3 0</inkml:trace>
  <inkml:trace contextRef="#ctx0" brushRef="#br0" timeOffset="3">144 85 8099,'0'-8'-1240,"0"0"1652,0-2 0,-1 5 199,-3 1 0,3 1 458,-4-1 110,4 3-862,1-4 0,0 6-229,0 3 1,0-1 0,0 5 0,0 1 24,0 2 1,1 1 0,2 1 0,3 3-189,0 4 0,1 3 1,2 1-1,-1 0 29,1 0 0,2 4 1,1 1-1,0 1-72,0-1 0,3-1 1,-2-4-1,-2-1-154,0-3 0,-1 1 0,2-5-1100,0-1 632,-5-7 1,-2-4 0,-5-8 739,0-4 0,-5-8 0,-2-3 0,-5-5 0</inkml:trace>
  <inkml:trace contextRef="#ctx0" brushRef="#br0" timeOffset="4">108 73 6279,'0'-12'982,"-5"5"1,2-2-23,-5 5-106,5 0-140,-2 4-340,5 0 1,0 1-130,0 3 0,0-1-108,0 5 1,0-4-118,0 4 1,0-4 0,0 4 0,0 1 0,0-2 0,0 1-1,0 1 0,0 2 0,0 1 0,0 1-1,0 3 0,0-1 0,0 5 1,0 1-40,0 2 0,0 1 1,0 1-1,0 2-6,0 1 0,-1 6 1,-2-4-1,-1 1 23,1-3 1,1-7-1,-1-3 1,-1 0 44,2-4 1,0-4-4,2-2 0,0-7 30,0-1 0,0-1 75,0-7 0,0 4 47,0-4 1,0 4 302,0-4-344,0 5 1,0-3-277,0 1 40,0 4 0,2-4 28,2 5 1,-2 0 35,6 0 0,-4 0 1,4 0-1,2 0-7,0 0 1,2-4-1,1 0 1,2 1-54,1 2 0,4 0 0,-2-2 0,0-1-72,3 1 0,-2 2 1,0 1-1,-2 0-282,-2 0 0,-2 0 0,-1 0-346,0 0 0,-4 1 1,-1 4 781,-2 2 0,-1 4 0,-4 1 0</inkml:trace>
  <inkml:trace contextRef="#ctx0" brushRef="#br0" timeOffset="5">168 217 8071,'-12'0'308,"0"1"-102,0 3 0,6 3 0,1 6 1,4 2-28,1 1 1,-1 5-1,-2-1 1,-1 3-60,2 1 0,0-4 0,2-2 0,0 0-242,0-4 1,0 0 0,2-3 97,2-4 1,-2-2-1,5-11-14,-2-6 0,3-1 1,-4-7-1,-1 0 2,-2 2 0,3-4 0,0 6 0,-1 1 49,-2 2 1,1 2 0,0 2 656,2 1-442,0 5 0,-4 3 0,2 8 1,0 4 4,2 4 0,0-2 0,-4 2 1,1-3-341,4-1 1,-4 0 0,4 0-223,0 0 1,-3-4 0,3-1 50,0-2 1,-2-1 0,5-4 0,0-2-127,-1-1 1,-1 0 0,-3-5 0,3 0 403,0 1 0,2-3 0,4 3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CC0066"/>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CC0066"/>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3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559 1086 8032,'0'-7'1326,"0"0"-735,0 3-325,0 3 0,1-8-82,3 4 1,-1 1 0,5 4-1,1 0 0,-2-1 1,1-2-43,1 0 0,-2-2 0,1 5-75,1 0 0,2-4 1,0-1-58,-4-2 1,4 3 0,-3-3-28,3-3 1,0 4-1,-2-1 1,-1 0 26,1 0 0,-2 0 0,-1-6 0,1 1-18,0 0 1,-3 4-1,3 0 1,-1-1 3,1-2 0,-5-1 0,4 1 1,-2-1 33,0-1 1,0 1 0,-4 0 0,0 1 29,0-2 0,0 1 0,0 0 0,0 1-29,0-1 1,0 3 0,0 2 0,0-3-16,0-1 1,-2 0 0,0-2-18,-2 1 1,0 0 0,2 1-1,0-1-78,-2-1 0,0 1 1,4 0-1,-2 1 3,-2-2 1,3 1 0,-3 0-1,3 1 59,1-2 0,-4 1 0,0 0 0,0 1 17,-1-1 1,2-1 0,-4 1 49,2 0 0,-5 2 0,4 0 0,-2 4 10,0 0 1,1-3 0,-2 2 0,1 0-6,-2-2 1,0 6-1,-2-1 1,0-1 1,0 1 0,4-1 0,0 3 1,-1-3-44,-2 3 1,-1-1 0,0 0-26,0 0 1,0-2 0,0 5 32,0 0 1,0 0-1,0-1-11,0-3 1,0 3 0,0-3-14,0 3 0,4 1 0,0 0 0,-2 0 5,0 0 1,2 3-1,0 3 1,-1-1-42,-3 0 0,5 5 0,-1-3 1,-2 5-7,0 0 0,2-1 0,0 1 0,0 0 33,1 1 1,-4-2-1,5 1 1,-3 0 45,2 1 0,3-1 0,-4-1 0,0 1-17,1 0 1,-2 1-1,3-2 1,1 1-22,0 0 0,-1 1 0,4-1 0,-4-1-27,0 1 1,3 1-1,-1-1 1,3-1-12,1 1 0,-2-1 0,0-2 0,-2-1-38,1 2 1,2-4 0,1 3 0,0 0-242,0 2 1,0-4 0,0 2 0,1-2-458,3 0 0,-3 4 0,5-3 777,-1 3 0,2 0 0,5 1 0</inkml:trace>
  <inkml:trace contextRef="#ctx0" brushRef="#br0" timeOffset="1">55 702 8095,'-2'6'361,"-1"-2"714,1-3-196,-4-1-297,1 0-272,4 0-398,-4 0 1,6 0 0,3 0 38,4 0 0,3 5 0,1 0 0,0 0-49,0 1 0,1 3 0,1-2 1,2 0 51,-1 2 1,2-2-1,1 5 1,-1-1-8,1-3 1,-2 3 0,-4-5 0,-1 2 53,2 1 0,-2-5 0,-2 2 92,-1 0 66,0 3 107,-1-8-41,-2 5 0,-7-6 370,-1 0-435,1 0 1,-5-5 0,5 0-153,-2-1 0,0 1 0,4-2 3,0-3 0,0-1 0,0 0 1,0-2 14,0 1 1,0-1 0,1-2 0,3-2-38,4-2 0,-1 1 0,1-4 1,0 4-28,-2 0 1,5-1 0,-4 3-1,1 2-19,0 5 1,-4 0 0,2 3-92,0-1 0,-1 5-161,-1-2 781,-3 2-66,5 2 0,-6 2 0,-2 1-359,-2 0 0,3 3 0,-4-4-7,-1 3 1,3-2 0,-4-3-73,-3 0 0,0 4 1,-2 0 101,0-1 0,-4 2 0,-1-1 1,-2-1 91,-3-1 0,0 2 0,-2 1 0,-2 0 69,-1 1 0,1 1 1,-2-1-1,4-1-90,4 0 1,-1 3 0,5-4-1265,1-1 458,7-2 1,8-1 0,8 0 0,4-1-911,4-3 1,1 3 1574,3-3 0,8-3 0,-2 1 0</inkml:trace>
  <inkml:trace contextRef="#ctx0" brushRef="#br0" timeOffset="2">211 654 6520,'-8'-7'495,"0"3"1,5 1 0,-2 1-249,-1-3 1,4 1-36,-6 4 0,3 0 26,-2 0 0,3 0 1,-3 1 31,2 4 0,-5 2 0,4 5-127,-1-1 1,-2-3-1,3-1-33,0-1 0,2 1 0,-3-1-966,2 0 679,1-3 0,5 2 0,3-5 0,4 0 55,3 0 0,1-5 0,0-1 0,0-3 69,-1 2 1,2-2-1,-1-1 138,0 2 1,-4-2 728,0 6-682,-5 1 0,-3 6 0,-9 3 0,-1 0 51,-2 4 0,0 0 0,-1 2 0,2 1-419,-1-2 1,3-3-366,2 1 519,4-2 1,3-4 0,8-4 0,1-4 17,-1-5 0,6-1 1,-5 1-1,0 0 116,2 3 1,0 0-1,-1-2 221,-1 0 1,-3 7-53,-2-2 0,-3 4 0,2 4 0,-6 4 4,-5 2 0,2 2 1,-2 1-1,0-2-262,1 1 1,-2 0-1218,4 1 1105,2-7 0,4 0 1,3-8-1,3-2-47,-1-4 1,5-3 0,-3-1 0,3 0 172,1 1 0,-2 2 0,-1 3 306,0 0 0,-5-2-16,4 5 1,-5 0 0,-1 7-1,-3 4-20,-3 2 1,-4 3 0,3-2-284,-3 1 0,2 0-1018,-2 1 748,3-1 1,10-10 0,3-3 0,3-5 151,0-3 0,-2 0 1,-2 0 121,3 0 0,1 1 920,1-3-581,-5 4 0,-4 7 0,-6 8 1,-4 2-62,0 2 1,-4 0-1,4-1 1,-3-2-239,2 0 0,-1-2 0,4 4-993,-3-3 841,6-3 0,-2-5 0,7-1 0,2-3 0,2-4 0,-1-3 0,4 0 0,-3 0 187,3 3 0,-3-3 0,1 3 1029,1-3-959,-3 5 0,-3 2 0,-5 8 0,-4 4 2,0 2 0,-2 2 0,-4 1 0,1-1-51,3-1 1,-1 1 0,4 0-995,-3 1 563,6-2 0,-2-5 194,8-6 0,3-10 0,4-6 0,2 0 53,-1-1 1,-4 3 0,0-1 0,0 1 255,-1 2 1,-1 1 993,-2-2-904,-3 7 0,-1 2 1,-6 8-1,-2 4-87,0 3 0,4 0 0,-3 1-702,2 0 1,-3-3-155,3-2 1,3-4 0,6 1 0,4-4 716,3-4 0,1-8 0,0-7 0</inkml:trace>
  <inkml:trace contextRef="#ctx0" brushRef="#br0" timeOffset="3">667 137 8115,'-8'0'1210,"0"0"1,4 0-476,-4 0 0,5-1-478,-1-3 0,4 3 0,4-5 0,4 2-176,3 0 1,-3-1-1,0 2 1,1-1-425,2 2 1,1 0 0,0 1 0,0-1-375,0-3 0,0 1 1,0 4-1,0 0 717,0 0 0,0 0 0,0 0 0</inkml:trace>
  <inkml:trace contextRef="#ctx0" brushRef="#br0" timeOffset="4">751 29 8115,'-8'-4'0,"1"-1"-42,2-2 1,-5 4 1767,3 0-1163,1-4 1,1 7-440,5 0 0,0 7 0,0 7 1,0 2-135,0-1 1,0 2 0,0 1-1,1-1-406,3 0 0,-3 3 0,5-2 416,-1 0 0,2-3 0,5 2 0</inkml:trace>
  <inkml:trace contextRef="#ctx0" brushRef="#br0" timeOffset="5">223 654 8106,'-12'0'395,"4"0"-129,0 0-148,5 0 1,-1 0-9,8 0 1,-1 0-73,5 0 0,0 0-38,4 0 0,-4 0 108,0 0 1,0 0-111,3 0 0,-2 0 1,-2-2-15,3-2 1,-3 3 0,0-4 0,-1 1-13,1-1 1,-3-2-1,4 1 12,1-1 1,-2 5 0,0-3 55,-2-1 0,0 5 262,-1-3 1,-4 4-68,0 4 1,-1-2 0,-7 7-94,-2 0 1,4-2 0,-2 0-83,-2 3 1,4-5-66,-2-1 1,4 1-883,-4-1 1,5 2 886,-1-2 0,-3-3 0,1 4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CC0066"/>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19.914"/>
    </inkml:context>
    <inkml:brush xml:id="br0">
      <inkml:brushProperty name="width" value="0.08571" units="cm"/>
      <inkml:brushProperty name="height" value="0.08571" units="cm"/>
      <inkml:brushProperty name="color" value="#CC0066"/>
    </inkml:brush>
  </inkml:definitions>
  <inkml:trace contextRef="#ctx0" brushRef="#br0">1014 1970 8032,'0'-13'1326,"0"1"-735,0 5-325,0 5 0,2-15-82,6 9 1,-4 1 0,11 7-1,2 0 0,-5-2 1,2-3-43,3-2 0,-5-1 0,3 8-75,2 0 0,2-7 1,1-2-58,-6-4 1,6 6 0,-6-7-28,5-3 1,1 5-1,-3 0 1,-3-1 26,3 1 0,-5-2 0,0-8 0,0 0-18,1 0 1,-6 8-1,5-1 1,0-2 3,0-2 0,-7-3 0,5 1 1,-3-1 33,0 0 1,0 0 0,-7 0 0,0 1 29,0-1 0,0 0 0,0 0 0,0 1-29,0-1 1,0 7 0,0 1 0,0-3-16,0-3 1,-2-1 0,-3-1-18,-2 0 1,0 0 0,4 1-1,-2-1-78,-2 0 0,0 0 1,7 0-1,-3 1 3,-4-1 1,5 0 0,-6 0-1,6 1 59,2-1 0,-7 0 0,0 0 0,-1 1 17,-1-1 1,4 0 0,-7 0 49,2 0 0,-7 3 0,5 2 0,-3 5 10,1 2 1,2-7 0,-5 5 0,2-2-6,-2-1 1,-2 10-1,-3-4 1,1 1 1,-1 1 0,7-2 0,1 4 1,-3-3-44,-3 4 1,-1-1 0,-1 0-26,0-2 1,0-1 0,1 8 32,-1 0 1,0 0-1,0-2-11,0-5 1,1 4 0,-1-4-14,0 5 0,8 2 0,-1 0 0,-2 0 5,-2 0 1,4 7-1,1 3 1,-3-1-42,-3 1 0,6 7 0,-1-3 1,-2 6-7,-2 2 0,5-1 0,-1 1 0,1 0 33,1 0 1,-6-1-1,7 1 1,-3 0 45,1 0 0,7 0 0,-8-1 0,1 1-17,2 0 1,-5 0-1,7-1 1,0 1-22,1 0 0,-1 0 0,5 0 0,-5-1-27,-2 1 1,7 0-1,-2 0 1,5-1-12,2 1 0,-3-2 0,-1-4 0,-4-1-38,3 2 1,3-5 0,2 3 0,0 1-242,0 4 1,0-6 0,0 1 0,2-1-458,6-2 0,-6 8 0,8-6 777,-1 6 0,4 1 0,8 1 0</inkml:trace>
  <inkml:trace contextRef="#ctx0" brushRef="#br0" timeOffset="1133">99 1273 8095,'-2'12'361,"-5"-5"714,4-5-196,-7-2-297,1 0-272,6 0-398,-6 0 1,11 0 0,5 0 38,8 0 0,4 8 0,3 1 0,0 1-49,0 0 0,2 7 0,2-5 1,3 2 51,-2 1 1,4-1-1,1 8 1,-1-2-8,1-6 1,-3 5 0,-7-7 0,-1 3 53,1 0 0,-2-8 0,-3 5 92,-3-2 66,1 6 107,-3-13-41,-3 7 0,-11-10 370,-5 0-435,4 0 1,-9-8 0,7-1-153,-2-3 0,0 4 0,7-6 3,0-3 0,0-3 0,0-1 1,0-1 14,0 0 1,0-2 0,2-3 0,5-4-38,8-3 0,-3 0 0,3-5 1,-1 6-28,-2 1 1,8-4 0,-8 7-1,2 5-19,1 7 1,-8 0 0,5 7-92,-2-2 0,-1 7-161,-1-2 781,-6 4-66,8 3 0,-10 3 0,-3 2-359,-4 2 0,5 3 0,-8-6-7,0 4 1,5-1 0,-9-7-73,-3 0 0,-2 7 1,-3 0 101,0-2 0,-7 5 0,-2-3 1,-3-2 91,-5-2 0,-2 4 0,-3 2 0,-2 1 69,-4 0 0,4 4 1,-5-4-1,7 0-90,8-1 1,-3 6 0,10-8-1265,3-2 458,11-3 1,15-2 0,15 0 0,6-2-911,8-5 1,3 4 1574,4-4 0,15-5 0,-5 0 0</inkml:trace>
  <inkml:trace contextRef="#ctx0" brushRef="#br0" timeOffset="2433">382 1186 6520,'-14'-12'495,"-1"4"1,10 3 0,-4 1-249,-1-4 1,5 1-36,-9 7 0,6 0 26,-6 0 0,7 0 1,-5 2 31,2 6 0,-7 4 0,5 10-127,0-1 1,-5-6-1,7-3-33,-2-2 0,5 4 0,-5-4-966,2 2 679,3-7 0,9 4 0,5-9 0,8 0 55,4 0 0,3-9 0,0-3 0,0-3 69,-1 1 1,1-1-1,0-4 138,0 4 1,-8-2 728,1 10-682,-10 0 0,-5 14 0,-15 3 0,-4 2 51,-3 5 0,0 2 0,0 3 0,1 0-419,-1-1 1,7-6-366,1 0 519,9-1 1,5-9 0,15-8 0,1-6 17,-1-8 0,9-3 1,-7 1-1,0 2 116,2 3 1,1 2-1,-1-5 221,-4 2 1,-3 10-53,-5-2 0,-5 7 0,3 7 0,-10 8 4,-9 4 0,2 3 1,-3 0-1,1-1-262,2 1 1,-5 0-1218,9 0 1105,1-10 0,10-2 1,4-13-1,5-4-47,0-8 1,7-4 0,-4-3 0,4 0 172,3 1 0,-3 6 0,-2 3 306,-2 2 0,-8-4-16,8 7 1,-10 2 0,-1 12-1,-6 8-20,-5 4 1,-8 3 0,6-1-284,-4 1 0,1 0-1018,-2 0 748,4 0 1,20-18 0,4-6 0,6-8 151,1-7 0,-6 0 1,-1 1 121,3 1 0,3 0 920,2-6-581,-10 9 0,-5 12 0,-14 14 1,-5 5-62,-1 3 1,-6 0-1,5-3 1,-3-2-239,2-2 0,-2-1 0,8 6-993,-4-6 841,9-4 0,-4-10 0,13-2 0,5-6 0,2-6 0,0-6 0,5-1 0,-3 1 187,3 6 0,-4-6 0,1 6 1029,3-6-959,-7 8 0,-3 5 0,-12 14 0,-5 8 2,-2 4 0,-2 3 0,-8 0 0,3 0-51,4-1 1,-2 1 0,8 0-995,-4 0 563,9-1 0,-4-11 194,16-10 0,4-17 0,9-12 0,1 0 53,0-2 1,-7 6 0,-1-4 0,1 5 255,-3 2 1,0 1 993,-5-1-904,-5 10 0,-2 5 1,-12 14-1,-2 7-87,-1 6 0,8 1 0,-5 1-702,2 0 1,-4-7-155,6-1 1,4-9 0,11 2 0,7-7 716,6-7 0,2-15 0,-1-12 0</inkml:trace>
  <inkml:trace contextRef="#ctx0" brushRef="#br0" timeOffset="3082">1210 249 8115,'-15'0'1210,"1"0"1,7 0-476,-8 0 0,10-2-478,-2-5 0,7 4 0,7-7 0,8 3-176,4 0 1,-4-3-1,-1 5 1,3-2-425,2 2 1,3 3 0,0-1 0,0-1-375,-1-4 0,1 1 1,0 7-1,0 0 717,0 0 0,-1 0 0,1 0 0</inkml:trace>
  <inkml:trace contextRef="#ctx0" brushRef="#br0" timeOffset="3316">1362 53 8115,'-14'-7'0,"2"-3"-42,2-2 1,-7 7 1767,3-2-1163,4-5 1,0 12-440,10 0 0,0 12 0,0 15 1,0 2-135,0-3 1,0 6 0,0-1-1,3 1-406,4-1 0,-5 5 0,8-4 416,0 2 0,2-8 0,9 6 0</inkml:trace>
  <inkml:trace contextRef="#ctx0" brushRef="#br0" timeOffset="6882">404 1186 8106,'-22'0'395,"8"0"-129,-1 0-148,10 0 1,-2 0-9,14 0 1,-2 0-73,10 0 0,-1 0-38,8 0 0,-7 0 108,-1 0 1,1 0-111,6 0 0,-6 0 1,-1-3-15,3-4 1,-4 5 0,-1-8 0,0 3-13,0-1 1,-5-6-1,8 4 12,2-2 1,-5 7 0,0-4 55,-3-1 0,1 7 262,-3-4 1,-7 7-68,0 7 1,-2-2 0,-13 10-94,-2 2 1,5-5 0,-2 2-83,-3 3 1,5-7-66,-3-3 1,8 3-883,-7-3 1,9 3 886,-3-3 0,-4-5 0,0 8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5B2D90"/>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5B2D90"/>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6.741"/>
    </inkml:context>
    <inkml:brush xml:id="br0">
      <inkml:brushProperty name="width" value="0.08571" units="cm"/>
      <inkml:brushProperty name="height" value="0.08571" units="cm"/>
      <inkml:brushProperty name="color" value="#5B2D90"/>
    </inkml:brush>
  </inkml:definitions>
  <inkml:trace contextRef="#ctx0" brushRef="#br0">1111 1046 8087,'0'-12'545,"0"0"266,0 4-397,0 6-296,0-17 0,0 14 41,0-10 0,7 8 71,0-7 0,3 9 382,-3-3-579,-5-4 1,11 3 0,-9-8-101,4 2 0,1 1 0,-4-8 79,2 0 1,1 0-1,-8 1 12,0-1 1,7-7 0,0 0 0,-2 2 61,-3 3 0,-2 0 0,0-3 0,0-2-63,0 2 0,0 1 0,0-1 0,0-2-9,0 3 1,0 1-1,0 4 1,0-1 9,0 0 1,-2 0 0,-3 0 0,-2 1-17,2-1 1,0 7-1,0 1 1,-4-3-17,-3-2 0,4 4 0,-4 1 0,0-1 32,0 3 1,5-7-1,-8 4-49,-2-4 1,0 4 0,1 3 0,1 0 56,-2 0 1,5 7 0,-3-5 0,-1 3-39,-4 0 0,-2 0 1,1 7-1,-1 0-15,0 0 0,-2 0 0,-3 0 0,-2 0 11,3 0 1,-1 0-1,0 0 1,-4 2 27,-3 5 0,7-2 0,-4 10 0,2-1 18,0-2 1,-7 8-1,7-8 1,2 2-47,3 1 1,2-1-1,0 8 1,0 0-38,1 0 0,-1-1 0,0 1 0,0 0-31,1 0 0,-1 7 1,0 0-1,3 0 9,4 2 0,-4-7 0,4 8 0,-2-3 107,3 0 1,-6 2 0,8-4 0,-2 5-21,-1 1 0,8-4-1,-5 5 1,2 0 2,5 0 0,3-5 0,2 7 1,0 1-6,0-3 1,0 7-1,0-5 1,2 5-34,6 3 1,4-8 0,10-2 0,-1 0-7,1 0 1,0-5 0,0 5 0,-1-3 21,1-4 0,0-10 1,0-3-1,0 1-3,-1-3 1,4 5 0,1-8 0,3 1-110,-2 0 1,-3-3-1,-2-7 1,0 0-381,-1 0 0,1 0 0,0 0 0,-3-3-1443,-4-4 1937,4 5 0,-7-18 0,10 8 0</inkml:trace>
  <inkml:trace contextRef="#ctx0" brushRef="#br0" timeOffset="1166">501 1438 6694,'12'0'741,"7"0"0,-16-3-488,4-4 1,-5 2 123,-2-9 1,0 7-30,0-8 0,-7 8-187,0-8 1,-8 8-33,8-7 0,-7-1 0,4-4-60,-2 4 0,7-4 0,-5 7 0,3-3-49,0 1 0,-3 2 0,5-5 10,-2 2 0,-7 1-155,6-8 1,1 7-1,5 3-372,-6 2-260,6 3 633,-8 7 1,10 3 234,0 4 0,0-2 0,0 9 1,0 3-39,0 3 0,0 1 1,0 1-1,0 0-68,0 0 0,0 7 1,0 2-1,-2 1-52,-5-1 0,2 8 0,-7-5 0,-1 2 50,1 0 1,0-7 0,-5 5 0,5-2 12,3-6 1,-6-2-1,5-2 1,1 0 45,-1 0 1,0-10 134,3-5-113,5-4 2,-8-3 1,10-3 43,0-4 0,0 2 1,2-7 71,6 2 1,-6 1 0,8 4 3,-1-3 0,4-8 1,8 1-152,1-4 1,-7-1 0,-1 3 0,3 3-146,2-3 0,3-2 1,0-1-1,0 3 96,0 3 1,-1 2 0,-1-5 0,-3 5-1583,-3 2 1,1-5 1575,6 8 0,1 0 0,0 7 0</inkml:trace>
  <inkml:trace contextRef="#ctx0" brushRef="#br0" timeOffset="1664">392 1394 9190,'-12'0'199,"2"3"1,8 2 0,-3 4-287,-2 3 0,-1-4 1,8 6-192,0 3 1,0-5 13,0 3 1,3-10 202,4 2 1,5-12 0,8-5 0,-4-2 17,-1-5 1,-8 5 0,5-2 0,0-3 193,1-3 0,-6 6 865,7-1-644,-9 1 0,2 4-149,-14 10 0,5 3 0,-8 9 1,3 0-286,0 0 1,-3-5-1117,3 8 21,4-1 296,-6-2 861,9-2 0,0-10 0,0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9.475"/>
    </inkml:context>
    <inkml:brush xml:id="br0">
      <inkml:brushProperty name="width" value="0.08571" units="cm"/>
      <inkml:brushProperty name="height" value="0.08571" units="cm"/>
      <inkml:brushProperty name="color" value="#5B2D90"/>
    </inkml:brush>
  </inkml:definitions>
  <inkml:trace contextRef="#ctx0" brushRef="#br0">66 390 7154,'-15'0'161,"1"0"99,9 0 0,-7 0 602,5 0 172,4 0-136,-6 0-588,9 0-330,0 0-28,9-10 1,-4 5 0,10-7-1,2 0-21,2 0 0,3 0 1,-1-5-1,1 2-95,0-2 0,7 5 0,0-2 0,-2-1-474,-3 3 0,-10 2 1,1 10 637,2 0 0,2-9 0,3-3 0</inkml:trace>
  <inkml:trace contextRef="#ctx0" brushRef="#br0" timeOffset="398">175 215 8464,'0'-12'2099,"0"0"-1258,0 5-1131,0 5 137,0-8 0,0 12-130,0 6 1,0 4 0,0 9 0,0 1-48,0 0 0,7 0 0,3 0 0,-1-1 330,1 1 0,7 10 0,-5 1 0</inkml:trace>
  <inkml:trace contextRef="#ctx0" brushRef="#br0" timeOffset="866">610 215 8381,'-21'-12'1554,"8"0"-1002,6 5 1,5 2-594,2-9 1,2 6 0,5-4-523,8 3 1,4 1-1,5 8 62,6 0 1,-14 0 0,6 0 500,-2 0 0,-1-9 0,3-3 0</inkml:trace>
  <inkml:trace contextRef="#ctx0" brushRef="#br0" timeOffset="1065">741 19 8575,'-22'-9'1001,"8"6"-583,-1-4 0,3 7 0,-2 7-577,6 8 1,6 11-1,2 6 1,0 2-625,0 5 0,2-1 783,6-1 0,4 13 0,9-4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457 1958 7988,'0'-12'346,"0"4"-104,0 0-34,0 5-42,0-7 1,0 10 0,0 0 7,0 7 0,4 9 1,1 5-1,2 7-116,2 8 1,2 12-1,-5-19 1,0 2-1,1 3 1,0 1-46,0 5 0,2-1 0,-3-1 0,1 0 0,1 4 0,0 0 0,-1-1 1,-1 0-53,1-2 0,-2 0 1,0-2-1,-2-1 1,1-3-1,-1 0 0,0-3 1,-1 0 29,1 21 0,-2-9 0,-2-10 0,-2-4 64,-1-3 1,-4-2 0,4-3-76,1-4-162,-3-2 1,5-9-159,-3-5 0,2-5 0,2-9 0,0 0-850,0-2 1190,0-6 0,6 3 0,0-4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4"/>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181 96 8067,'0'-7'261,"-5"-3"1,3 7-1,-1-4-112,6 2 0,0 0-58,5 1 1,-4 2-1,4-1-19,1 1 1,-2-2 0,1 0-1,1 1 1,-2 1-1,1-1 15,1-1 1,-2 0 0,1 3-5,1-3 0,2 3 1,1-4-29,0 4 1,-2-1 0,0 0 0,-2-2-47,1 1 0,3 2 0,4 1 7,4 0 0,-3 0 1,-1 0-1,-2 0 0,-2 0 1,1 1 0,2 2 0,1 2-32,-1 2 1,-2 0 0,-1 2-1,0-1 29,0 2 1,1 0 0,2 2 0,1 0-21,-1 0 0,-2 0 1,-1 1-1,0 2-54,0 1-1,0 1 1,0-2 0,0 2 17,0 2 0,-4-3 1,0 3-1,1-1 16,2 1 0,-3 0 0,-2 2 0,1-2 12,0-2 1,-3 5 0,3-4 0,-2 2 33,-3 0 1,1-1 0,0 2 0,1-1-5,-1 2 0,-2-1 0,-1 0 0,0-2 9,0-2 1,-4 1 0,-2-4 0,1 2 51,0-1 0,-5-3 0,4-3 0,-2-1-21,0 1 0,0 1 0,-6-1 1,0-2 13,-2-2 1,-2 5-1,4-4 1,-4 1 7,0-3 1,2 1 0,-4-1 0,-3-1-76,-4-2 1,2-1 0,-3 0-1,1 0 77,-1 0 0,2 0 0,-6 0 0,0 0 9,1 0 1,1-4 0,3 0-1,-1 0 33,1-1 0,2 2 1,1-5-1,0 0-13,0 1 1,4-7 0,1 2 0,2-2-95,2 1 0,2-3 1,2-1-1,2-1-147,1 1 1,5-3-1,-1 3 1,3 0-270,1-1 0,0 1 1,1 2-1392,3-1 1793,3 0 0,5 9 0,0 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73"/>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1">1083 86 7967,'0'-11'40,"0"-1"0,-2 0 1796,-4-5-1107,4 7 1,-7-4-473,3 9 1,2 1-1,-8 8 1,-1 5-14,-3 7 0,-1-1 0,-1 16 0,-1 6 65,-4 8 1,1 7-1,-5 7 1,2 7-83,4 7 1,1 5-1,5 3 1,3-5-174,6-4 0,6-4 1,8-6-1,7-10-394,7-9 0,15-14 1,-2-6-1,1-5-416,1-7 1,-2-3-1,0-8 1,-2 0 755,-4 0 0,4 0 0,-6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75"/>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1">577 175 7941,'0'-12'1201,"0"0"0,-2 9 457,-4-3-1036,4 4 1,-5 4-406,7 4 1,0 5 0,0 11 0,2 3-37,3 2 1,-3 4-1,4 8 1,-2 2-111,2-3 0,-4 5 0,4-2 0,-4-2-113,-2-3 1,5-1 0,1 0 0,-2-2-135,-2-4 1,0-3 0,2-9-835,2 1 708,-1-9 0,-5-3 0,0-12-157,0-5 0,0-5 1,0-1-1,0-1-298,0 1 0,0 5 0,0 0 757,0-1 0,0-3 0,0-1 0</inkml:trace>
  <inkml:trace contextRef="#ctx0" brushRef="#br0" timeOffset="2">856 367 7729,'-7'-10'668,"5"0"-21,-4 5 1,2 3-488,-2-4 1,4 6 73,-4 6 0,5 5 1,2 11-1,3 1-179,2-2 1,2 6 0,-4 1 0,2 1-79,-2 0 0,-1-6 0,1 4 1,2 0-131,-2 1 0,-2-7 1,0 2-708,4-3 1,-4-3 268,3 1 1,-3-11 0,-2-7-527,0-9 1117,0-15 0,8-3 0,2-8 0</inkml:trace>
  <inkml:trace contextRef="#ctx0" brushRef="#br0" timeOffset="3">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4">1066 35 8138,'-8'-10'2871,"6"-5"-2706,-5 13 1,14-6 0,5 8 0,4 2-73,1 4 1,2 4 0,5 7 0,3 0 5,0 1 1,4 7 0,-6 4 0,1 6-126,-1 6 0,4 2 0,-6 7 0,-2 1-100,-1 3 1,-10 2 0,-5-3 0,-3-1 125,-2 0 0,-2-1 0,-3-5 0,-7-7 251,-4-8 0,-1-6 0,-1-7-109,1-1 1,5-1-455,1-4 0,7-7-1277,-2-10 459,4-5 0,4-8-827,4 1 1957,4-1 0,7 1 0,0 0 0</inkml:trace>
  <inkml:trace contextRef="#ctx0" brushRef="#br0" timeOffset="5">1747 384 8355,'-11'0'3713,"-1"0"-3394,8 0 1,-2 0-296,12 0 0,4 0 0,7-2-253,1-3 1,1 3-1,2-4 1,3 4-423,-3 2 0,0 0 1,1 0-1,1 0 651,-2 0 0,6-8 0,1-2 0</inkml:trace>
  <inkml:trace contextRef="#ctx0" brushRef="#br0" timeOffset="6">1782 611 11134,'-10'-2'966,"5"-3"1,5 3-1,5-4 1,7 2-952,4-2 0,1 4 0,0-4 0,3 4-426,3 2 1,-3-5 0,5-1 0,-2 2-468,0 2 1,6 2-1,-3 0 1,-1 0 877,0 0 0,6-8 0,-4-2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2"/>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3"/>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1">437 70 7753,'-12'0'809,"1"0"0,-3 0 88,-1 0 1,3-2-898,0-4 0,9-3 0,-5-9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5"/>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36.586"/>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5"/>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97 12 6713,'7'-5'2103,"-2"4"-1419,-5-5 160,0 6-129,0 0 0,-2 6-790,-1 2 1,1 2 0,-3 2 0,1 0 67,0 0 0,-4 2 1,2 2-1,1 4 21,0 2 0,-3-2 0,3 1 0,-1-1 23,1 3 0,-3-3 0,2-1 0,1-2-31,0-2 0,-1-2 1,4-1-12,-2 0 0,0-4 9,4 0-140,0-5 55,0 2 0,1-10 125,3-3 0,-1 1 0,5 1 1,1-1 148,2 0 0,1-1 0,1-4 0,2 0-154,1 1 0,4-2 0,-3 1 0,2 0-107,2 0 1,2 4-1,1 0 1,0 0 2,0 2 1,-4-4 0,-1 5 0,-2-1-73,-2 1 0,-2 2 138,-1 3 510,-6 0 0,-2 0-280,-8 0 1,-2 0-1,-6 0-178,0 0 1,0-2 0,0-1 0,0-2-21,0-2 0,0 3 1,0-4-1,0-1-116,0-2 1,-4 1 0,0 0 0,0 2 165,-1-1 0,3 0 1,-2-1-1,3 4 176,1 0 0,-2-1 0,0 2-147,-2 2 1,4-2-927,4 1 0,7 0-612,1 4 1,1 6 0,8 0 1425,4 1 0,-1 3 0,6-3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1304 66 6349,'0'0'0</inkml:trace>
  <inkml:trace contextRef="#ctx0" brushRef="#br0" timeOffset="168">1304 66 5946,'12'-10'211,"-2"8"-266,-10-8-148,0 10 157,0 0 1,0 0-1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6"/>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61 23 8736,'-8'-7'1578,"1"2"-948,2 0 1,0 3-393,0-2 0,3 7 1,-5 2-191,2 2 1,-3 1 0,4 4-238,1 0 1,2-4-1,1 0-1037,0 1 1097,0-3 0,1-1 0,3-6 0,4-3 40,3-5 0,0 3 0,-2-2 0,-1-1 98,1-2 0,-2 3 0,1 1 1,0 0 640,-2 1-467,0 3 0,-6-1 0,0 8 0,-1 4 7,-4 3 1,0 2 0,-4 2 0,1 1-97,-2-1 1,4-3-1,-1-3 1,2-1-251,2 1-134,-4-3 0,7-2 0,0-8-29,7-5 0,4-3 0,-1-2 1,0-2 190,-2 1 1,0 2-1,3 1 251,-3 0 1,1 4 79,-5 0 0,0 7 0,-6 1 0,-1 7-15,-6 8 1,3 0 0,-2 4 0,-1-2-83,-2-2 1,0-2-1,2-1 1,2 0-258,2 0 0,1-4-124,4 0 1,0-7 0,1-1-1,3-6 109,4-5 0,3-2 1,1-2-1,-1-1 82,-4 1 0,4 2 0,-4 1 0,1 0 375,0 0 1,-4 5-29,4 3 1,-7 4 0,-1 6-38,-6 5 1,-5 1 0,-1 6 0,0-2 58,0 0 0,1 0 0,2-4 0,2 0-388,2 0 0,-3 0 0,3-2-915,-2-1 921,4-4 1,2-10 0,6-4 0,2-1-178,2-2 1,-2 1 0,-1 2-1025,0 1 1298,3 0 0,-2 1 0,5 2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88 66 8205,'0'-22'-711,"0"8"577,0-1 711,0 10-45,0-4 0,-3 9 131,-4 0 0,2 0-453,-9 0 1,6 2 0,-4 5-272,3 8 1,-1 4 0,5 3-1,-2 0-191,2-1 1,3 1 0,2 0-487,0 0 0,0-1 738,0 1 0,0-10 0,0-2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87 8102,'-14'0'17,"1"3"738,4 4-120,-8-5-322,14 8-105,-6-10 1,11 0 0,5 0-205,8 0 1,4-7 0,3-1 0,0 1-95,0-3 1,-1 6 0,1-8 0,0 2-88,0 5 1,-1 0 0,1 0 0,0-2-4,0 2 0,0 3 1,-3-1-1,-2-1-271,-3-4 1,-6 1 450,6 7 0,1 10 0,6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0 6964,'-12'3'-916,"2"2"818,0 2 98,8 0 176,-8-7 345,10 0 1694,0 0-1198,-9 10-681,6-8-94,-6 8-63,9-10 0,2 0-195,5 0 1,5-7 0,10-1-214,0 4 0,-8 1 0,1 3-731,2 0 960,2 0 0,3 0 0,0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66 131 8262,'-15'2'108,"1"6"1,6-6 607,-6 5-253,9-4 1,-5-6 0,13-4 10,4-7 0,5 1 1,10-1-372,0-3 0,-1 0 1,1 0-1,0 5-282,0 2 0,-8 1 1,1 4-337,2-2 0,2-1 0,3 8-1727,0 0 2242,-10 0 0,7 10 0,-7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24 60 8006,'-6'0'-89,"0"0"764,6 0 1,-1 0 770,-3 0 590,3-5-809,-5 3-783,6-3 1,2 5-208,2 0 1,2 0 0,6 0-260,0 0 1,4-4-1,1 0 1,1 1-196,-1 2 1,1 0-1,-4-2 1,2-1 13,-1 1 1,-2 2 0,-1 1 0,0-1 104,0-3 0,-4 2 274,0-2-1126,-5 3 0,1 1-1933,-8 0 2883,3 0 0,1-5 0,6-2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19.91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1014 1970 8032,'0'-13'1326,"0"1"-735,0 5-325,0 5 0,2-15-82,6 9 1,-4 1 0,11 7-1,2 0 0,-5-2 1,2-3-43,3-2 0,-5-1 0,3 8-75,2 0 0,2-7 1,1-2-58,-6-4 1,6 6 0,-6-7-28,5-3 1,1 5-1,-3 0 1,-3-1 26,3 1 0,-5-2 0,0-8 0,0 0-18,1 0 1,-6 8-1,5-1 1,0-2 3,0-2 0,-7-3 0,5 1 1,-3-1 33,0 0 1,0 0 0,-7 0 0,0 1 29,0-1 0,0 0 0,0 0 0,0 1-29,0-1 1,0 7 0,0 1 0,0-3-16,0-3 1,-2-1 0,-3-1-18,-2 0 1,0 0 0,4 1-1,-2-1-78,-2 0 0,0 0 1,7 0-1,-3 1 3,-4-1 1,5 0 0,-6 0-1,6 1 59,2-1 0,-7 0 0,0 0 0,-1 1 17,-1-1 1,4 0 0,-7 0 49,2 0 0,-7 3 0,5 2 0,-3 5 10,1 2 1,2-7 0,-5 5 0,2-2-6,-2-1 1,-2 10-1,-3-4 1,1 1 1,-1 1 0,7-2 0,1 4 1,-3-3-44,-3 4 1,-1-1 0,-1 0-26,0-2 1,0-1 0,1 8 32,-1 0 1,0 0-1,0-2-11,0-5 1,1 4 0,-1-4-14,0 5 0,8 2 0,-1 0 0,-2 0 5,-2 0 1,4 7-1,1 3 1,-3-1-42,-3 1 0,6 7 0,-1-3 1,-2 6-7,-2 2 0,5-1 0,-1 1 0,1 0 33,1 0 1,-6-1-1,7 1 1,-3 0 45,1 0 0,7 0 0,-8-1 0,1 1-17,2 0 1,-5 0-1,7-1 1,0 1-22,1 0 0,-1 0 0,5 0 0,-5-1-27,-2 1 1,7 0-1,-2 0 1,5-1-12,2 1 0,-3-2 0,-1-4 0,-4-1-38,3 2 1,3-5 0,2 3 0,0 1-242,0 4 1,0-6 0,0 1 0,2-1-458,6-2 0,-6 8 0,8-6 777,-1 6 0,4 1 0,8 1 0</inkml:trace>
  <inkml:trace contextRef="#ctx0" brushRef="#br0" timeOffset="1133">99 1273 8095,'-2'12'361,"-5"-5"714,4-5-196,-7-2-297,1 0-272,6 0-398,-6 0 1,11 0 0,5 0 38,8 0 0,4 8 0,3 1 0,0 1-49,0 0 0,2 7 0,2-5 1,3 2 51,-2 1 1,4-1-1,1 8 1,-1-2-8,1-6 1,-3 5 0,-7-7 0,-1 3 53,1 0 0,-2-8 0,-3 5 92,-3-2 66,1 6 107,-3-13-41,-3 7 0,-11-10 370,-5 0-435,4 0 1,-9-8 0,7-1-153,-2-3 0,0 4 0,7-6 3,0-3 0,0-3 0,0-1 1,0-1 14,0 0 1,0-2 0,2-3 0,5-4-38,8-3 0,-3 0 0,3-5 1,-1 6-28,-2 1 1,8-4 0,-8 7-1,2 5-19,1 7 1,-8 0 0,5 7-92,-2-2 0,-1 7-161,-1-2 781,-6 4-66,8 3 0,-10 3 0,-3 2-359,-4 2 0,5 3 0,-8-6-7,0 4 1,5-1 0,-9-7-73,-3 0 0,-2 7 1,-3 0 101,0-2 0,-7 5 0,-2-3 1,-3-2 91,-5-2 0,-2 4 0,-3 2 0,-2 1 69,-4 0 0,4 4 1,-5-4-1,7 0-90,8-1 1,-3 6 0,10-8-1265,3-2 458,11-3 1,15-2 0,15 0 0,6-2-911,8-5 1,3 4 1574,4-4 0,15-5 0,-5 0 0</inkml:trace>
  <inkml:trace contextRef="#ctx0" brushRef="#br0" timeOffset="2433">382 1186 6520,'-14'-12'495,"-1"4"1,10 3 0,-4 1-249,-1-4 1,5 1-36,-9 7 0,6 0 26,-6 0 0,7 0 1,-5 2 31,2 6 0,-7 4 0,5 10-127,0-1 1,-5-6-1,7-3-33,-2-2 0,5 4 0,-5-4-966,2 2 679,3-7 0,9 4 0,5-9 0,8 0 55,4 0 0,3-9 0,0-3 0,0-3 69,-1 1 1,1-1-1,0-4 138,0 4 1,-8-2 728,1 10-682,-10 0 0,-5 14 0,-15 3 0,-4 2 51,-3 5 0,0 2 0,0 3 0,1 0-419,-1-1 1,7-6-366,1 0 519,9-1 1,5-9 0,15-8 0,1-6 17,-1-8 0,9-3 1,-7 1-1,0 2 116,2 3 1,1 2-1,-1-5 221,-4 2 1,-3 10-53,-5-2 0,-5 7 0,3 7 0,-10 8 4,-9 4 0,2 3 1,-3 0-1,1-1-262,2 1 1,-5 0-1218,9 0 1105,1-10 0,10-2 1,4-13-1,5-4-47,0-8 1,7-4 0,-4-3 0,4 0 172,3 1 0,-3 6 0,-2 3 306,-2 2 0,-8-4-16,8 7 1,-10 2 0,-1 12-1,-6 8-20,-5 4 1,-8 3 0,6-1-284,-4 1 0,1 0-1018,-2 0 748,4 0 1,20-18 0,4-6 0,6-8 151,1-7 0,-6 0 1,-1 1 121,3 1 0,3 0 920,2-6-581,-10 9 0,-5 12 0,-14 14 1,-5 5-62,-1 3 1,-6 0-1,5-3 1,-3-2-239,2-2 0,-2-1 0,8 6-993,-4-6 841,9-4 0,-4-10 0,13-2 0,5-6 0,2-6 0,0-6 0,5-1 0,-3 1 187,3 6 0,-4-6 0,1 6 1029,3-6-959,-7 8 0,-3 5 0,-12 14 0,-5 8 2,-2 4 0,-2 3 0,-8 0 0,3 0-51,4-1 1,-2 1 0,8 0-995,-4 0 563,9-1 0,-4-11 194,16-10 0,4-17 0,9-12 0,1 0 53,0-2 1,-7 6 0,-1-4 0,1 5 255,-3 2 1,0 1 993,-5-1-904,-5 10 0,-2 5 1,-12 14-1,-2 7-87,-1 6 0,8 1 0,-5 1-702,2 0 1,-4-7-155,6-1 1,4-9 0,11 2 0,7-7 716,6-7 0,2-15 0,-1-12 0</inkml:trace>
  <inkml:trace contextRef="#ctx0" brushRef="#br0" timeOffset="3082">1210 249 8115,'-15'0'1210,"1"0"1,7 0-476,-8 0 0,10-2-478,-2-5 0,7 4 0,7-7 0,8 3-176,4 0 1,-4-3-1,-1 5 1,3-2-425,2 2 1,3 3 0,0-1 0,0-1-375,-1-4 0,1 1 1,0 7-1,0 0 717,0 0 0,-1 0 0,1 0 0</inkml:trace>
  <inkml:trace contextRef="#ctx0" brushRef="#br0" timeOffset="3316">1362 53 8115,'-14'-7'0,"2"-3"-42,2-2 1,-7 7 1767,3-2-1163,4-5 1,0 12-440,10 0 0,0 12 0,0 15 1,0 2-135,0-3 1,0 6 0,0-1-1,3 1-406,4-1 0,-5 5 0,8-4 416,0 2 0,2-8 0,9 6 0</inkml:trace>
  <inkml:trace contextRef="#ctx0" brushRef="#br0" timeOffset="6882">404 1186 8106,'-22'0'395,"8"0"-129,-1 0-148,10 0 1,-2 0-9,14 0 1,-2 0-73,10 0 0,-1 0-38,8 0 0,-7 0 108,-1 0 1,1 0-111,6 0 0,-6 0 1,-1-3-15,3-4 1,-4 5 0,-1-8 0,0 3-13,0-1 1,-5-6-1,8 4 12,2-2 1,-5 7 0,0-4 55,-3-1 0,1 7 262,-3-4 1,-7 7-68,0 7 1,-2-2 0,-13 10-94,-2 2 1,5-5 0,-2 2-83,-3 3 1,5-7-66,-3-3 1,8 3-883,-7-3 1,9 3 886,-3-3 0,-4-5 0,0 8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4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 0 8231,'7'0'1705,"-2"0"-1100,-5 0 1,1 0-105,3 0 0,-3 2-223,4 2 1,-3-3-1,1 4-30,1 1 1,1-4 0,-2 6-143,1 1 1,5-2-1,-2 1 1,1 2 2,0 0 0,0-2 0,4 0 0,0 3-56,0 4 1,1-5 0,2 4 0,1-3 0,-1-1 0,3-1 0,1 3 0,1 0-2,0 0 0,-2 0 0,4-1 0,-2-2-8,1-1 1,-2-1-1,-1 2 1,0-2-47,-3-2 0,2 4 1,-1-6-1,-1 1 19,-2 2 1,-1-5-1,0 3 1,0-2-13,0 3 1,0-4 0,0 3 0,0-3-12,0-1 0,4 4 1,0 0-1,-1-1 10,-2-2 0,-1-1 0,1 2 0,2 0-6,1 2 1,0 0 0,-4-4 0,0 0-12,0 0 0,4 0 0,0 0 0,-1 0-42,-2 0 0,-1 0 0,0 0 1,1 0 40,3 0 1,-2 0-1,2 0 1,-3 0 5,-1 0 0,0 0 1,0 0-1,0 0-19,0 0 0,0 0 1,0 0-1,0 0-26,0 0 0,0-1 0,0-2 0,0-1-11,0 2 1,0-1 0,0 0 73,0-1 0,0-1 0,0 2 0,0-1 32,0 1 1,0-1-1,0-1 1,0 1-15,0-1 0,0 4 0,-1-5 0,-2 2-18,-1 0 0,0-1 1,4 2-1,0-2-26,0-2 1,0 3 0,0-2-1,0-1-19,0 0 1,0 3-1,0-2 1,0-1-36,0 0 0,0 5 1,0-4-28,0 1 1,-4 4-1,0-5-54,1 1 1,-2 4 90,1-3 0,-4 2 39,4 2 0,-5-1 1,2-2-26,0-1-284,-3 1-182,8 3 1,-7-5-517,5 1 0,0-5 360,4 1 1,-4-1 0,0 1 0,0 2 667,-2 1 0,6-2 0,-6-5 0</inkml:trace>
  <inkml:trace contextRef="#ctx0" brushRef="#br0" timeOffset="1">1489 144 8085,'1'-8'-74,"4"0"0,-4 4 104,3-4 1,-3 4 291,-1-4 394,0 5 226,0-2 137,0 5 642,0 0-1736,-5 0 1,-2 0-18,-5 0 1,0 0 0,0 0 0,0 0 17,0 0 1,0 0-1,0 0 1,-2 0 90,-1 0 1,1 0 0,-3 0-1,1 0 20,0 0 0,-4-4 1,3 0-1,-1 1 69,1 2 1,1 1 0,4 0-20,0 0 0,0 0-533,0 0 79,5 0 0,3 0 1,8 0 1,-1 0 276,5 0 1,0 0 54,4 0 1,-4 0 0,-1 1 12,-2 4 0,3-3 1,-3 6-33,2 2 0,-3 0 0,3 2-69,-2 0 0,1 1 1,-4-2-1,3 3-14,2 2 0,-3-2 0,2 5 1,1 0 25,0-1 0,-3 1 0,4 2 0,0-2 26,-1-2 0,-1-1 0,-3-3 0,2-2-23,2 1 325,-4 0-99,7-5 1,-9-7 0,4-8 0,-4-3-102,-1-1 1,4-4 0,0-1 0,-2-1-28,0 1 1,-2 0 0,1 2 0,2-1-43,1 2 1,1 0 0,-2 1 0,1-2-246,-1-1 0,3 0 1,1 4-51,-1 1 1,1-1 0,-4 3-715,1 1 0,5 6 1000,-1-2 0,3 2 0,1 2 0</inkml:trace>
  <inkml:trace contextRef="#ctx0" brushRef="#br0" timeOffset="2">1261 168 9456,'8'11'-34,"0"-3"0,-4 3 59,4-3 1,-4 1-1,2 0-207,0-1 0,-1-4-130,-1 4 180,-3-5 1,5-3 0,-6-8 152,0-3 1,0-1 0,-1 0 99,-4 0 0,4 0 0,-4 2 1,1 0 255,0 2 0,0 4 1,3-2 89,-3 0-468,2 2 1,-3 5 0,5 4-56,0 2 0,1 5 0,2-1 0,2 1-99,2 0 1,-4 0-1,2 0-102,0 0 0,1 0 1,3-1 65,-1-3 1,-4-2 134,4-6 1,-5-2 0,2-1 0,-1-2 15,0-2 1,0-1 0,-4-4 0,0 0 81,0 0 0,0 0 1,0 0 845,0 0-140,0 5-681,0 3 0,-4 5 0,0 2 11,1 6 0,2 1-270,1 2 1,0-4 102,0 0 64,0-5 0,0 1-54,0-8 1,1 1 0,2-5-1,1-1-2,-1-2 0,-2 4 0,0-1 0,2 2 224,1-1 0,0 3-129,-4-4 0,-2 7 46,-1 1 1,1 5-1,-3 8 1,1-2-36,0 1 0,0 0 0,3-1 0,-2-2-82,-1-1 0,0 0-108,4 4 1,1-1 106,3-3 0,2-4 1,3-8-1,-2-4-6,-2-3 0,5-1 0,-4 0 0,1-1 30,-3-3 1,1 3-1,0-3 1,1 2 139,-1 2 0,-1 4 110,-4 0 1,-1 6-167,-4-2 1,3 8-1,-6 5 1,0 4 24,1 3 0,-2 0 1,4-4-1,-1 0-82,1 0 1,-3-4-1,4 0-141,1 2 1,2-4 40,1 2 0,1-6 1,2-2 14,1-7 1,5-4 0,-2-1 0,1 0 4,0 0 1,-4 0 0,2 0-1,0 1 47,-3-2 0,-2 1 253,-1 0 1,-1 2-81,-4 1 0,-1 4 0,-6 7 0,0 0 57,0 2 1,1 6 0,2-4 0,1 2-219,-2 0 1,4-1-1,-1 2-225,2-1 1,-3-4 132,4 5 0,1-7 0,7 2-56,4-3 1,3-1-1,1-1 1,0-2-140,0 0 0,0-6 1,0 4 173,0-2 1,-1 3 0,-2-2 78,-1 0 976,0 2-140,-1 4 1,-7 6-364,-8 1 1,-2 0 0,1 0-497,1-2 0,4 1-279,-4-2 1,6-2-205,-3 6-502,4-5 724,1 2 393,0-5 0,1 0 0,2-1 67,1-3 1,0-3 227,-4-5 1,-2 5-89,-1 4 1,0 2-1,-5 1-14,-1 0 1,2 0 0,0 1-136,2 2 1,-3 4-1,3 4 1,-1-2-15,1-1 0,1 0 0,4 4-68,0 0 0,0-4 0,0 0-649,0 2 311,0-5 0,5 1 123,3-6 1,2-2-1,-1-2-1,-1-4 1,-1-3 0,2-1 133,-1 0 0,-4 0 984,4 0-34,-5 6-743,2 0 1,-5 12-1,0 1-96,0 4 0,0 1 0,0 0-378,0 0 0,0 0 0,0 1-1268,0-2 1594,0-4 0,0 4 0,0-5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6.741"/>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1111 1046 8087,'0'-12'545,"0"0"266,0 4-397,0 6-296,0-17 0,0 14 41,0-10 0,7 8 71,0-7 0,3 9 382,-3-3-579,-5-4 1,11 3 0,-9-8-101,4 2 0,1 1 0,-4-8 79,2 0 1,1 0-1,-8 1 12,0-1 1,7-7 0,0 0 0,-2 2 61,-3 3 0,-2 0 0,0-3 0,0-2-63,0 2 0,0 1 0,0-1 0,0-2-9,0 3 1,0 1-1,0 4 1,0-1 9,0 0 1,-2 0 0,-3 0 0,-2 1-17,2-1 1,0 7-1,0 1 1,-4-3-17,-3-2 0,4 4 0,-4 1 0,0-1 32,0 3 1,5-7-1,-8 4-49,-2-4 1,0 4 0,1 3 0,1 0 56,-2 0 1,5 7 0,-3-5 0,-1 3-39,-4 0 0,-2 0 1,1 7-1,-1 0-15,0 0 0,-2 0 0,-3 0 0,-2 0 11,3 0 1,-1 0-1,0 0 1,-4 2 27,-3 5 0,7-2 0,-4 10 0,2-1 18,0-2 1,-7 8-1,7-8 1,2 2-47,3 1 1,2-1-1,0 8 1,0 0-38,1 0 0,-1-1 0,0 1 0,0 0-31,1 0 0,-1 7 1,0 0-1,3 0 9,4 2 0,-4-7 0,4 8 0,-2-3 107,3 0 1,-6 2 0,8-4 0,-2 5-21,-1 1 0,8-4-1,-5 5 1,2 0 2,5 0 0,3-5 0,2 7 1,0 1-6,0-3 1,0 7-1,0-5 1,2 5-34,6 3 1,4-8 0,10-2 0,-1 0-7,1 0 1,0-5 0,0 5 0,-1-3 21,1-4 0,0-10 1,0-3-1,0 1-3,-1-3 1,4 5 0,1-8 0,3 1-110,-2 0 1,-3-3-1,-2-7 1,0 0-381,-1 0 0,1 0 0,0 0 0,-3-3-1443,-4-4 1937,4 5 0,-7-18 0,10 8 0</inkml:trace>
  <inkml:trace contextRef="#ctx0" brushRef="#br0" timeOffset="1166">501 1438 6694,'12'0'741,"7"0"0,-16-3-488,4-4 1,-5 2 123,-2-9 1,0 7-30,0-8 0,-7 8-187,0-8 1,-8 8-33,8-7 0,-7-1 0,4-4-60,-2 4 0,7-4 0,-5 7 0,3-3-49,0 1 0,-3 2 0,5-5 10,-2 2 0,-7 1-155,6-8 1,1 7-1,5 3-372,-6 2-260,6 3 633,-8 7 1,10 3 234,0 4 0,0-2 0,0 9 1,0 3-39,0 3 0,0 1 1,0 1-1,0 0-68,0 0 0,0 7 1,0 2-1,-2 1-52,-5-1 0,2 8 0,-7-5 0,-1 2 50,1 0 1,0-7 0,-5 5 0,5-2 12,3-6 1,-6-2-1,5-2 1,1 0 45,-1 0 1,0-10 134,3-5-113,5-4 2,-8-3 1,10-3 43,0-4 0,0 2 1,2-7 71,6 2 1,-6 1 0,8 4 3,-1-3 0,4-8 1,8 1-152,1-4 1,-7-1 0,-1 3 0,3 3-146,2-3 0,3-2 1,0-1-1,0 3 96,0 3 1,-1 2 0,-1-5 0,-3 5-1583,-3 2 1,1-5 1575,6 8 0,1 0 0,0 7 0</inkml:trace>
  <inkml:trace contextRef="#ctx0" brushRef="#br0" timeOffset="1664">392 1394 9190,'-12'0'199,"2"3"1,8 2 0,-3 4-287,-2 3 0,-1-4 1,8 6-192,0 3 1,0-5 13,0 3 1,3-10 202,4 2 1,5-12 0,8-5 0,-4-2 17,-1-5 1,-8 5 0,5-2 0,0-3 193,1-3 0,-6 6 865,7-1-644,-9 1 0,2 4-149,-14 10 0,5 3 0,-8 9 1,3 0-286,0 0 1,-3-5-1117,3 8 21,4-1 296,-6-2 861,9-2 0,0-10 0,0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9.475"/>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66 390 7154,'-15'0'161,"1"0"99,9 0 0,-7 0 602,5 0 172,4 0-136,-6 0-588,9 0-330,0 0-28,9-10 1,-4 5 0,10-7-1,2 0-21,2 0 0,3 0 1,-1-5-1,1 2-95,0-2 0,7 5 0,0-2 0,-2-1-474,-3 3 0,-10 2 1,1 10 637,2 0 0,2-9 0,3-3 0</inkml:trace>
  <inkml:trace contextRef="#ctx0" brushRef="#br0" timeOffset="398">175 215 8464,'0'-12'2099,"0"0"-1258,0 5-1131,0 5 137,0-8 0,0 12-130,0 6 1,0 4 0,0 9 0,0 1-48,0 0 0,7 0 0,3 0 0,-1-1 330,1 1 0,7 10 0,-5 1 0</inkml:trace>
  <inkml:trace contextRef="#ctx0" brushRef="#br0" timeOffset="866">610 215 8381,'-21'-12'1554,"8"0"-1002,6 5 1,5 2-594,2-9 1,2 6 0,5-4-523,8 3 1,4 1-1,5 8 62,6 0 1,-14 0 0,6 0 500,-2 0 0,-1-9 0,3-3 0</inkml:trace>
  <inkml:trace contextRef="#ctx0" brushRef="#br0" timeOffset="1065">741 19 8575,'-22'-9'1001,"8"6"-583,-1-4 0,3 7 0,-2 7-577,6 8 1,6 11-1,2 6 1,0 2-625,0 5 0,2-1 783,6-1 0,4 13 0,9-4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A02B93"/>
      <inkml:brushProperty name="transparency" value="195"/>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791"/>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1">1083 86 7967,'0'-11'40,"0"-1"0,-2 0 1796,-4-5-1107,4 7 1,-7-4-473,3 9 1,2 1-1,-8 8 1,-1 5-14,-3 7 0,-1-1 0,-1 16 0,-1 6 65,-4 8 1,1 7-1,-5 7 1,2 7-83,4 7 1,1 5-1,5 3 1,3-5-174,6-4 0,6-4 1,8-6-1,7-10-394,7-9 0,15-14 1,-2-6-1,1-5-416,1-7 1,-2-3-1,0-8 1,-2 0 755,-4 0 0,4 0 0,-6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793"/>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1">577 175 7941,'0'-12'1201,"0"0"0,-2 9 457,-4-3-1036,4 4 1,-5 4-406,7 4 1,0 5 0,0 11 0,2 3-37,3 2 1,-3 4-1,4 8 1,-2 2-111,2-3 0,-4 5 0,4-2 0,-4-2-113,-2-3 1,5-1 0,1 0 0,-2-2-135,-2-4 1,0-3 0,2-9-835,2 1 708,-1-9 0,-5-3 0,0-12-157,0-5 0,0-5 1,0-1-1,0-1-298,0 1 0,0 5 0,0 0 757,0-1 0,0-3 0,0-1 0</inkml:trace>
  <inkml:trace contextRef="#ctx0" brushRef="#br0" timeOffset="2">856 367 7729,'-7'-10'668,"5"0"-21,-4 5 1,2 3-488,-2-4 1,4 6 73,-4 6 0,5 5 1,2 11-1,3 1-179,2-2 1,2 6 0,-4 1 0,2 1-79,-2 0 0,-1-6 0,1 4 1,2 0-131,-2 1 0,-2-7 1,0 2-708,4-3 1,-4-3 268,3 1 1,-3-11 0,-2-7-527,0-9 1117,0-15 0,8-3 0,2-8 0</inkml:trace>
  <inkml:trace contextRef="#ctx0" brushRef="#br0" timeOffset="3">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4">1066 35 8138,'-8'-10'2871,"6"-5"-2706,-5 13 1,14-6 0,5 8 0,4 2-73,1 4 1,2 4 0,5 7 0,3 0 5,0 1 1,4 7 0,-6 4 0,1 6-126,-1 6 0,4 2 0,-6 7 0,-2 1-100,-1 3 1,-10 2 0,-5-3 0,-3-1 125,-2 0 0,-2-1 0,-3-5 0,-7-7 251,-4-8 0,-1-6 0,-1-7-109,1-1 1,5-1-455,1-4 0,7-7-1277,-2-10 459,4-5 0,4-8-827,4 1 1957,4-1 0,7 1 0,0 0 0</inkml:trace>
  <inkml:trace contextRef="#ctx0" brushRef="#br0" timeOffset="5">1747 384 8355,'-11'0'3713,"-1"0"-3394,8 0 1,-2 0-296,12 0 0,4 0 0,7-2-253,1-3 1,1 3-1,2-4 1,3 4-423,-3 2 0,0 0 1,1 0-1,1 0 651,-2 0 0,6-8 0,1-2 0</inkml:trace>
  <inkml:trace contextRef="#ctx0" brushRef="#br0" timeOffset="6">1782 611 11134,'-10'-2'966,"5"-3"1,5 3-1,5-4 1,7 2-952,4-2 0,1 4 0,0-4 0,3 4-426,3 2 1,-3-5 0,5-1 0,-2 2-468,0 2 1,6 2-1,-3 0 1,-1 0 877,0 0 0,6-8 0,-4-2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800"/>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51"/>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61 144 8140,'-12'0'0,"1"1"634,3 3 1,-3-3 1261,3 3-914,3-3-691,0-1 1,6 0-1,2-1 36,1-3 0,5 3 0,-2-4-232,-1-1 0,5 5 0,-3-4 0,3 1-246,1-1 1,0 0 0,0 3 0,0-2-81,0 1 0,0 0 1,0 1-1,0-2-159,0 1 1,-4 0-1,0 0 1,1 0-571,2 0 1,1 2-1017,0 1 1976,0 0 0,-6 0 0,0 0 0</inkml:trace>
  <inkml:trace contextRef="#ctx0" brushRef="#br0" timeOffset="1">133 36 10421,'0'11'-116,"1"1"1,2 1-1,1-1-165,-2-1 1,0 6-1,-2-1 1,0-2-810,0-1 1090,5 5 0,-4-5 0,5 4 0</inkml:trace>
  <inkml:trace contextRef="#ctx0" brushRef="#br0" timeOffset="2">385 119 8296,'-8'0'2307,"0"0"-1257,5 0-745,-2-5 0,10 0 0,3-4-312,3 0 0,1 7 0,0-3 1,0 0-179,0 1 1,0-1 0,0 3 0,0-3-220,0 3 1,-3 0 0,2 1-337,2-3 1,2 3-1,-3-3-986,0 2 1726,0 2 0,0 0 0,0 0 0</inkml:trace>
  <inkml:trace contextRef="#ctx0" brushRef="#br0" timeOffset="3">493 47 8056,'-8'-7'-176,"0"-2"1800,0 2-990,1-6-329,2 7 1,5 2 2,0 8 0,0-1 1,0 6-1,0 3-208,0 2 1,0 6-1,0-2 1,0 1-288,0 2 0,4-3 0,0 3 0,0-1-181,1-2 0,-2 4 0,5-6 368,1-2 0,2 5 0,1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801"/>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1">437 70 7753,'-12'0'809,"1"0"0,-3 0 88,-1 0 1,3-2-898,0-4 0,9-3 0,-5-9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803"/>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7:45.804"/>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0"/>
    </inkml:context>
    <inkml:brush xml:id="br0">
      <inkml:brushProperty name="width" value="0.08571" units="cm"/>
      <inkml:brushProperty name="height" value="0.08571" units="cm"/>
      <inkml:brushProperty name="color" value="#156082"/>
    </inkml:brush>
  </inkml:definitions>
  <inkml:trace contextRef="#ctx0" brushRef="#br0">379 455 8149,'2'-15'11,"2"0"0,-1 5 1,1 0-1,-2-2 0,-2-1 1,0-3-1,2 1 1,1 0 61,2 0 0,0-5 1,-5 0-1,0 1 156,0 2 1,0 2-1,0 0 1,0 0 219,0 0 0,-1-1-232,-5 1 1,-2 5 0,-7 2-78,0 1 0,0 3 0,-1 8 0,0 3-20,-5 1 1,5 2-1,-7 7 1,3 4-6,0 4 0,-1 3 1,2 4-1,-3 4-30,-1 4 0,4 9 1,-3 3-1,2 1 26,0 5 0,1 3 0,7 3 1,4 1 3,1-1 1,2-1 0,5-6-1,1-5-89,5-7 1,2-11-1,9-4 1,3-6-108,5-2 1,4-11 0,1 3 0,2-5-8,4-6 1,-1-2-1,7-2 1,2-6 21,-2-8 0,-1-2 0,0-8 1,0-2-41,1-2 1,-5-1 0,-3-2-1,-6-2 20,-2-1 0,-6-7 1,4 3-1,-3-1 41,-2-1 1,-7 1 0,-4-6 0,-2 0 15,-2-5 1,-2 3 0,-4-2 0,-2 2 43,0-3 0,-8 4 0,0-4 1,-5 4 32,-3 2 0,-1 1 1,2 5-1,-3 7 199,-2 5 1,6 9 0,-4-1 0,2 7-8,-1 7 1,0 4 0,2 1 0,-1 1-182,1 4 0,3 4 0,0 7 0,3 5-290,3 4 0,-2 4 0,5 3 0,1 1-735,-1 3 0,2 1 966,5-2 0,6-3 0,3 5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1"/>
    </inkml:context>
    <inkml:brush xml:id="br0">
      <inkml:brushProperty name="width" value="0.08571" units="cm"/>
      <inkml:brushProperty name="height" value="0.08571" units="cm"/>
      <inkml:brushProperty name="color" value="#156082"/>
    </inkml:brush>
  </inkml:definitions>
  <inkml:trace contextRef="#ctx0" brushRef="#br0">212 819 8316,'-15'9'13,"0"4"0,0-3 0,0 4 0,-2 2 0,-2 4 1,0 6-1,5 3 104,2 1 1,2 0-1,-4 0 1,2-1 20,2-4 1,7 4 0,-2-5 0,3-1-51,2-3 1,0 2-1,2-2 1,3-3-81,5-5 0,5 0 1,3-7-1,3-2-133,-3-1 0,5-4 0,-2-3 0,1-7-9,0-6 1,3-4 0,-5-5 0,-1 0 16,-2-5 0,-2 2 0,0-7 0,-1 1 89,-4 1 1,-4-1-1,-6 6 1,-1 0 27,-4 0 0,-5-1 0,-11 5 0,-2 3 198,-1 8 1,-4 10 0,3 0 0,-4 3 45,-2 2 0,6 7 0,2 5 0,0 5-135,5 3 0,2 7 1,2-2-1,4 2-79,5-2 1,3 3 0,2-7-1,2 1-47,3 0 0,8-8 1,9-9-1,1-4-64,5-1 1,6-1-1,3-6 1,-1-9 23,1-7 0,1-12 0,-3-5 1,4-4-87,0-2 0,-7-1 0,-9-1 0,-1-3 43,-3 2 1,-10 2-1,-4 3 1,-5 4 127,-5 4 0,-4 10 0,-10 2 0,-3 4 133,-1 6 1,2 1 0,-2 8 0,0 1 72,5 2 1,-2 4 0,3 2 0,4 2-73,-1 2 1,6 3-1,-1 4 1,3 2-153,2 3 1,3-3-1,1 3 1,1-3-136,4-2 0,3 0 1,8 1-1,0-3-6,5-3 1,-3 2-1,7-7 1,3-2 21,0-1 1,3-2 0,-1-2 0,2-3-34,3-5 0,-3-4 0,4-3 0,-4-1 22,-2-2 1,-5-6 0,-2 5 0,0-1 77,-5 0 0,-8-3 0,-5 5 0,-3 1 96,-2 2 1,-7 2-1,-3 2 1,-5 2 159,-5 6 1,1 4 0,-6 2 0,-1 4 72,3 6 1,-6 7-1,6 4 1,-1 2-72,4 2 1,4 1 0,0-2 0,2-2-151,5-2 1,2-4 0,7 4-1,2-4-108,3-3 0,4 0 0,12-4 0,4-5-47,4-3 1,8-9-1,2-5 1,1-6-29,0-7 0,-1-4 1,3-3-1,-3-2-74,-2-1 1,-4-2 0,-7 3-1,-6-1 90,-3 1 0,-4-3 0,-2 1 1,-7 3 50,-2 1 1,-4 8-1,-4 3 1,-8 1 192,-4-1 0,-8 6 0,5 7 0,-1 1 184,0 3 1,-4 3 0,6 2 0,0 4-145,-2 6 0,7 2 0,-2 2 0,6 2-66,-1 3 0,5-2 1,2 3-1,4-1-125,1 0 0,1 3 0,4-7 0,5 1-109,3-4 1,4-1-1,3 2 1,4-3 5,0 0 1,4-8 0,-2 2-1,2-3-91,2-2 1,1 0-1,-1 0 1,-2 0 28,-2 0 1,1 0 0,-7-2 0,-1-1-145,-3-2 0,-5 0 1,-3 3 350,-1-3 0,-2 1 1,-7-4-1,-3 0 27,-5-1 1,-4 6 0,0-4-1,-2 2 11,1 0 1,5 0-1,0 5 1,-2 0 80,-1 0 0,-2 0 0,1 2 1,2 1-89,2 2 0,5 5 0,-3-3-356,1 1 0,2 2-425,5 6 1,1-3 715,4-3 0,11-3 0,7-7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2"/>
    </inkml:context>
    <inkml:brush xml:id="br0">
      <inkml:brushProperty name="width" value="0.08571" units="cm"/>
      <inkml:brushProperty name="height" value="0.08571" units="cm"/>
      <inkml:brushProperty name="color" value="#156082"/>
    </inkml:brush>
  </inkml:definitions>
  <inkml:trace contextRef="#ctx0" brushRef="#br0">457 1969 7988,'0'-15'346,"0"5"-104,0 0-34,0 6-42,0-9 1,0 13 0,0 0 7,0 8 0,6 13 1,0 6-1,2 8-116,4 10 1,2 16-1,-6-24 1,-1 2-1,1 4 1,1 1-46,1 6 0,0 0 0,-2-3 0,1 2 0,1 3 0,0 2 0,-2-3 1,1 1-53,-1-3 0,-1 1 1,-1-3-1,-2-2 1,1-3-1,-1-1 0,-1-3 1,0 0 29,1 26 0,-3-11 0,-2-12 0,-3-6 64,-1-3 1,-5-3 0,5-4-76,1-4-162,-4-5 1,7-9-159,-4-7 0,3-7 0,2-9 0,0-3-850,0-1 1190,0-8 0,7 5 0,1-7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3"/>
    </inkml:context>
    <inkml:brush xml:id="br0">
      <inkml:brushProperty name="width" value="0.08571" units="cm"/>
      <inkml:brushProperty name="height" value="0.08571" units="cm"/>
      <inkml:brushProperty name="color" value="#156082"/>
    </inkml:brush>
  </inkml:definitions>
  <inkml:trace contextRef="#ctx0" brushRef="#br0">25 15 8084,'-9'-1'270,"4"-4"411,-4 3-468,8-5 0,1 7 0,10 0-66,4 0 0,7 0 1,4 0-1,4 2-8,1 3 0,7-2 0,4 8 0,2 0-28,3 3 0,7 1 0,4 2 1,5 1-86,4 2 0,-34-7 0,1 0 0,28 7 0,-2-2-14,-4 0 1,1 2 0,-9-2 0,-7-3-115,-6-3 1,-2-2 0,-10 4 0,-2-2 37,-3-3 1,1-3 24,-7 4 123,-5-7-89,1 4 1,-8-7-253,-5 0 0,5-2-62,-4-3 0,3 2-645,2-7-844,-7 6 1808,5-3 0,-5 0 0,7-1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4"/>
    </inkml:context>
    <inkml:brush xml:id="br0">
      <inkml:brushProperty name="width" value="0.08571" units="cm"/>
      <inkml:brushProperty name="height" value="0.08571" units="cm"/>
      <inkml:brushProperty name="color" value="#156082"/>
    </inkml:brush>
  </inkml:definitions>
  <inkml:trace contextRef="#ctx0" brushRef="#br0">243 271 8029,'8'-8'204,"-1"1"-449,-7 7 0,0 2 179,0 3 0,-4-2 0,-2 7 155,3 2 0,0 8 1,-1 5-1,-3 6 43,-1 4 1,3 18 0,-5 14 0,4-29 0,0 3-1,0 4 0,-1 1 0,-1 5 0,0 2 0,0 5 0,0 0 0,-1 2 0,0-2-143,-2 0 1,1 0 0,0-4 0,-1-1 0,4-7 0,0 0 0,-1-4-1,1-2 88,-1-3 0,0-3 0,-5 29 0,3-9 0,3-11-169,0-11 1,5-8-787,-3-9 477,4-6 1,2-4-1,3-10 1,1-7-803,-2-7 1203,6-5 0,-1-6 0,7 0 0</inkml:trace>
  <inkml:trace contextRef="#ctx0" brushRef="#br0" timeOffset="1">410 90 8132,'0'-16'56,"0"1"0,0 0 1,0 0 719,0 0-567,0 7 1,0 2 0,2 12 63,2 3 1,5 14 0,6 9 0,2 11-119,4 11 0,-13-19 0,0 2 0,3 4 0,0 1 0,0 4 0,0 2-91,2 4 0,-1 2 1,-1 3-1,0 1 0,-1 4 1,0 0-1,-1 2 1,-1-1-156,0-1 0,-1 0 1,0-2-1,0-2 1,-2-4-1,0-4 1,-2-6-1,-1-3 16,0 24 1,-2-18-1,1-13 1,2-7-329,2-7 0,2-12 163,-2-8 0,-3-1 1,3-9-1,-3-4 70,-2-4 1,0-5 0,2-9 0,1-3-766,2 0 935,0-7 0,-5 3 0,0-6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76"/>
    </inkml:context>
    <inkml:brush xml:id="br0">
      <inkml:brushProperty name="width" value="0.08571" units="cm"/>
      <inkml:brushProperty name="height" value="0.08571" units="cm"/>
      <inkml:brushProperty name="color" value="#156082"/>
    </inkml:brush>
  </inkml:definitions>
  <inkml:trace contextRef="#ctx0" brushRef="#br0">409 425 8116,'0'-15'-274,"0"0"0,0 0 0,0-1 0,0 2 806,0-2 0,0 1 0,0 0-83,0 0 0,0 0 53,0-1 0,-1 1-202,-4 0 1,3 5 0,-4 2 16,-1 1 0,-2 2-350,-6 5 1,0 7-1,-1 4 1,2 8-5,-2 6 1,0 9-1,-3 4 1,-1 5 127,1 4 0,-3 9 1,2-1-1,0 4 32,-2 1 0,5 6 0,-1 0 0,4-2-7,4-2 0,7-8 0,-2-4 0,3-4-114,2-6 1,8-4-1,8-11 1,7-5-83,6-3 0,1-9 0,0-3 0,2-3 39,4-2 1,-3-2-1,6-3 1,0-7-77,-1-6 1,-2-8-1,3-8 1,-4-7 21,-6-2 0,-1-3 0,-8 0 0,1-1-18,0-3 1,-9 3 0,2-4 0,-6 4 57,-4 1 1,-3-1 0,-2-2 0,-5-1 32,-3 1 0,-10 7 0,-3 3 0,-2 2 138,-3 4 1,1 7 0,-1 8 0,3 6 150,2 7 1,-5-2 0,4 2-1,-1 2-185,4 1 0,3 2 1,1 2-1,-3 3-50,-1 5 1,4-1 0,8 0 0,0 2-115,-1-3 1,6 0 0,-2-3-716,3 6 1,4 2 796,3 2 0,10 1 0,9-2 0</inkml:trace>
  <inkml:trace contextRef="#ctx0" brushRef="#br0" timeOffset="1">0 62 8162,'8'0'1649,"6"0"-1351,-12 0 1,6 1-1,-5 4-295,2 5 0,2 3 1,-3 5-1,3 0-179,1 2 0,-4 6 0,2-5 0,-1 3-287,0 3 0,5 0 0,-3-2 0,0-4-327,-1-5 1,6 4 789,-2 1 0,4-8 0,1-6 0</inkml:trace>
  <inkml:trace contextRef="#ctx0" brushRef="#br0" timeOffset="2">303 46 8125,'14'-10'72,"-4"0"686,-5-2-268,3 5 0,-8 1-421,0 6 0,-1 6 1,-7 6-1,-1 7-17,0 6 1,4 3-1,-3 4 1,1 3-246,4 0 1,-4 0 0,2-5 0,2 1-330,1-1 0,2-6 1,0-4-1,2-3-216,3-2 0,-2-7 738,7-3 0,0-10 0,6-3 0</inkml:trace>
  <inkml:trace contextRef="#ctx0" brushRef="#br0" timeOffset="3">546 1 8801,'8'6'432,"-5"6"-404,-6 7 0,-3 0 0,-6 4 0,1 0-222,0 1 1,2 2 0,-1 2 0,0-1-266,2-2 0,-4-7 1,7 3 458,1-4 0,3-2 0,1 0 0</inkml:trace>
  <inkml:trace contextRef="#ctx0" brushRef="#br0" timeOffset="4">697 107 8125,'-20'20'28,"0"0"0,-2 6 0,3-5 0,-2 1 190,-3 0 0,5 3 0,-1-4 0,4-3-382,0-1-78,8-2 1,1-8 0,10-7-1,6-9 242,6-4 0,10-16 0,-1-3 0</inkml:trace>
  <inkml:trace contextRef="#ctx0" brushRef="#br0" timeOffset="5">909 107 8120,'-7'15'84,"-1"0"0,-7 1 0,0 0 153,0 5 1,-5-5 0,0 4 0,1-3 24,2-2 0,7 1 1,0-3-923,-2-3 413,5-3 247,1-7 0,12-7 0,2-1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82"/>
    </inkml:context>
    <inkml:brush xml:id="br0">
      <inkml:brushProperty name="width" value="0.08571" units="cm"/>
      <inkml:brushProperty name="height" value="0.08571" units="cm"/>
      <inkml:brushProperty name="color" value="#156082"/>
    </inkml:brush>
  </inkml:definitions>
  <inkml:trace contextRef="#ctx0" brushRef="#br0">380 46 5831,'1'-8'-76,"4"3"76,-3 3 0,5 2 0,-7 0 0,0 0 0,6 0 0,-4 0 0,4 0 0,-6 0 0,0 0 0,7 0 93,-5 0 1,5-1 165,-7-5-5,0 5 1,2-6 422,3 7-448,-4 0 1,6-2-42,-7-3-261,0 3 104,0-4 29,0 6 348,0 0-271,0 6 0,0 3 1,-1 8-1,-3 1-34,-1 2 1,-2 7 0,4 1 0,-4 5 4,-1 7 0,3-1 1,-6 2-1,2-1-216,0-2 1,-3 0 0,5-8 0,1-2-94,-1-2 0,0-4 1,4-7-1128,-2 0 268,0-6 1060,5-9 0,0-9 0,0-6 0</inkml:trace>
  <inkml:trace contextRef="#ctx0" brushRef="#br0" timeOffset="1">46 471 7792,'-10'-9'961,"0"4"1,7 1-503,-2-1 1,1 4-223,-1-5 0,3 4 210,-3-4-236,4 5 0,2-6-107,4 7 0,4 0 0,6 0 1,0 0-5,1 0 0,5 0 1,4 0-1,4 0-74,1 0 1,2 0 0,2 0 0,3 0-126,2 0 0,-5 0 0,1 0 0,-4 0 5,0 0 1,-2 5 0,-2 0 0,-4-1-284,-1-3 1,-7-1-250,-4 0 1,-9 7-330,4 3 1,-5-2 954,-1 3 0,-7-2 0,-1 7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55"/>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612 577 8087,'0'-7'545,"0"1"266,0 1-397,0 4-296,0-9 0,0 7 41,0-5 0,4 4 71,0-4 0,2 5 382,-3-1-579,-2-3 1,7 2 0,-6-4-101,2 1 0,1 0 0,-2-4 79,1 0 1,0 0-1,-4 0 12,0 0 1,4-4 0,0 0 0,-1 1 61,-2 2 0,-1 0 0,0-2 0,0-1-63,0 1 0,0 1 0,0-1 0,0-1-9,0 1 1,0 2-1,0 1 1,0 0 9,0 0 1,-1 0 0,-2 0 0,-1 0-17,1 0 1,1 4-1,-1 0 1,-2-2-17,-2 0 0,3 2 0,-3 0 0,1 0 32,-1 1 1,3-3-1,-4 1-49,-1-1 1,-1 2 0,1 1 0,1 0 56,-1 1 1,2 3 0,-1-2 0,-1 1-39,-2 0 0,-1 0 1,0 4-1,0 0-15,0 0 0,-1 0 0,-2 0 0,-1 0 11,2 0 1,-1 0-1,0 0 1,-2 1 27,-2 3 0,4-1 0,-2 5 0,1 0 18,0-2 1,-4 5-1,4-4 1,1 1-47,2 0 1,1 0-1,0 4 1,0 0-38,0 0 0,0 0 0,0 0 0,0 0-31,0 0 0,0 4 1,0 0-1,2 0 9,1 1 0,-1-4 0,2 5 0,-2-2 107,2 0 1,-3 1 0,5-2 0,-2 2-21,0 2 0,4-3-1,-3 2 1,2 1 2,2 0 0,2-3 0,1 4 1,0 0-6,0-1 1,0 3-1,0-2 1,1 3-34,4 1 1,1-4 0,6-1 0,0-1-7,0 1 1,0-3 0,0 3 0,0-2 21,0-2 0,0-6 1,0-1-1,0 0-3,0-1 1,2 2 0,0-4 0,2 1-110,-1-1 1,-2-1-1,-1-4 1,0 0-381,0 0 0,0 0 0,0 0 0,-1-2-1443,-3-2 1937,2 3 0,-3-10 0,5 5 0</inkml:trace>
  <inkml:trace contextRef="#ctx0" brushRef="#br0" timeOffset="1">276 793 6694,'7'0'741,"3"0"0,-8-2-488,2-2 1,-3 2 123,-1-6 1,0 4-30,0-4 0,-4 4-187,0-4 1,-4 4-33,4-4 0,-4 0 0,3-3-60,-2 3 0,4-2 0,-2 3 0,1-1-49,0 0 0,-1 1 0,2-2 10,-1 1 0,-4 0-155,4-4 1,0 4-1,3 1-372,-3 2-260,2 1 633,-3 4 1,5 1 234,0 3 0,0-1 0,0 5 1,0 1-39,0 2 0,0 1 1,0 0-1,0 0-68,0 0 0,0 4 1,0 1-1,-1 1-52,-3-1 0,1 4 0,-3-2 0,-2 1 50,2 0 1,-1-4 0,-2 2 0,2 0 12,2-4 1,-3 0-1,2-2 1,2 0 45,-2 0 1,0-5 134,3-3-113,2-3 2,-5-1 1,6-1 43,0-3 0,0 1 1,1-4 71,4 2 1,-4 0 0,4 2 3,0-1 0,2-5 1,5 1-152,0-3 1,-4 0 0,0 2 0,1 1-146,2-1 0,1-2 1,0 0-1,0 2 96,0 1 1,0 1 0,-1-2 0,-2 2-1583,-1 2 1,0-3 1575,4 4 0,0 0 0,0 4 0</inkml:trace>
  <inkml:trace contextRef="#ctx0" brushRef="#br0" timeOffset="2">216 769 9190,'-7'0'199,"2"1"1,4 2 0,-2 2-287,-1 2 0,0-3 1,4 4-192,0 1 1,0-2 13,0 1 1,1-5 202,3 1 1,3-7 0,4-3 0,-2 0 17,-1-4 1,-4 4 0,2-2 0,1-1 193,0-2 0,-3 3 865,4 0-644,-5 0 0,0 3-149,-6 5 0,2 1 0,-5 6 1,2-1-286,0 1 1,-1-3-1117,1 4 21,2 0 296,-3-2 861,5 0 0,0-6 0,0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84"/>
    </inkml:context>
    <inkml:brush xml:id="br0">
      <inkml:brushProperty name="width" value="0.08571" units="cm"/>
      <inkml:brushProperty name="height" value="0.08571" units="cm"/>
      <inkml:brushProperty name="color" value="#156082"/>
    </inkml:brush>
  </inkml:definitions>
  <inkml:trace contextRef="#ctx0" brushRef="#br0">1401 175 6993,'-16'7'921,"2"-6"1,3 11-831,1-7 1,7 7-24,-3-2 1,5 4-1,1 1 1,0 2 69,0 3 1,0 5 0,0 10 0,0 8 42,0 5 0,1 8 0,3 11 0,-1-30 1,-1 2-95,0 2 0,-1 2 1,3-1-1,-1-1 0,0-2 1,-1 1-1,0-4 1,0 0-113,0 30 0,-1-4 0,2-5 0,2-6-96,-1-11 0,-3-13-156,-1-7 1,2-9 0,2-8-314,1-6 1,0-8 0,-5-7-1,1-4-1050,4-2 1640,-3 6 0,12-17 0,-6 3 0</inkml:trace>
  <inkml:trace contextRef="#ctx0" brushRef="#br0" timeOffset="1">1385 1235 8194,'-1'-8'330,"-4"3"1,3 2-1,-4-1-111,-1-1 0,3 1 0,-4 5-120,1 4 0,-3 3 1,3 10-1,0 2-70,1 5 1,-6 5 0,4 5 0,-3 6-110,2 2 0,-2 8 0,-6 3 0,-1 5 31,8-26 0,-1 1 0,-1-1 1,-1 0-1,-9 33 0,1-4 27,-1-2 0,2-4 0,5-4 0,-1-5-24,1-8 1,5-12-206,0-7 62,6-9 1,-2-11 0,6-11 0,0-2-75,0-2 1,6-7 0,3-5 0,1-7-160,0-7 1,0 3 0,6-1 421,-1 2 0,6-11 0,3 0 0</inkml:trace>
  <inkml:trace contextRef="#ctx0" brushRef="#br0" timeOffset="2">1385 1296 8194,'9'-30'-150,"-4"-1"0,1 3 1,0 3-1,-1 5 318,2 3 0,-6 7 1,6 1 279,-1 2 1,-4 4-1,3 8-75,-3 5 1,0 10-1,1 7 1,2 7-25,-1 6 0,2 11 1,-1 5-1,-1 1-145,-3-2 1,4 9 0,0-3-1,-1 4-119,-3-29 1,0 1 0,-1 29 0,0-29 0,1-1 0,3 34-312,0-7 0,1-1 0,-5-9 1,0-8-1150,0-7 811,7-13 1,0-12-1,3-13 1,-3-9 116,0-10 1,-6-5 0,6-6 0,-2-2-807,0-3 1253,1 3 0,-6-12 0,0 5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87"/>
    </inkml:context>
    <inkml:brush xml:id="br0">
      <inkml:brushProperty name="width" value="0.08571" units="cm"/>
      <inkml:brushProperty name="height" value="0.08571" units="cm"/>
      <inkml:brushProperty name="color" value="#156082"/>
    </inkml:brush>
  </inkml:definitions>
  <inkml:trace contextRef="#ctx0" brushRef="#br0">1304 59 6349,'0'0'0</inkml:trace>
  <inkml:trace contextRef="#ctx0" brushRef="#br0" timeOffset="1">1304 59 5946,'8'-7'211,"-1"6"-266,-7-6-148,0 7 157,0 0 1,0 0-1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89"/>
    </inkml:context>
    <inkml:brush xml:id="br0">
      <inkml:brushProperty name="width" value="0.08571" units="cm"/>
      <inkml:brushProperty name="height" value="0.08571" units="cm"/>
      <inkml:brushProperty name="color" value="#156082"/>
    </inkml:brush>
  </inkml:definitions>
  <inkml:trace contextRef="#ctx0" brushRef="#br0">16 167 7880,'-9'0'1486,"3"0"-1271,6 0-256,0 0 0,1-7 9,4-2 0,-1 0 1,6 1-1,2 0-96,1-1 1,3 4 0,-2-4-698,1 3 825,1 0 0,-1 0 0,0-2 0</inkml:trace>
  <inkml:trace contextRef="#ctx0" brushRef="#br0" timeOffset="1">471 31 7470,'0'8'-1616,"0"6"1634,0-12 1,-2 5 113,-3-7 1,1 0-20,-6 0 0,7-3 49,-2-1 1,2 2 92,-3-3 0,5 2 490,-4-3 130,-4 5-385,7-6 1,-4 6 27,6-5-438,0 5 1,-2-6-63,-3 7 42,3 0-80,9 0 0,3 0 0,11 0 0,-5 0-27,0 0 0,-2-5 0,2 0 0,-1 1-80,0 3 1,5 1 0,1 0 56,-3 0 0,-1 0 0,-2 0 157,0 0 0,-5 0 80,0 0 0,-6 1-40,1 4-783,-3-3-953,-2 5 26,0-7 1583,0 0 0,0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1"/>
    </inkml:context>
    <inkml:brush xml:id="br0">
      <inkml:brushProperty name="width" value="0.08571" units="cm"/>
      <inkml:brushProperty name="height" value="0.08571" units="cm"/>
      <inkml:brushProperty name="color" value="#156082"/>
    </inkml:brush>
  </inkml:definitions>
  <inkml:trace contextRef="#ctx0" brushRef="#br0">0 16 7891,'8'-2'-221,"-2"-3"428,-5 4 71,-1-6-295,0 7 353,0 0-245,0 7 1,2-4 0,1 7 0,2 2-51,-1 1 0,-2 3 0,-2-1 1,1 2 20,4 3 0,-3-1 1,3 4-1,-2 0-14,2 1 0,-3 2 0,3 2 0,-1-1-7,0-2 1,-2-1 0,3 2 0,-2 0 46,3 1 1,-5 2-1,4-1 1,-3-1-55,-2-2 1,2-1-1,1 3 1,2-4-15,-2-1 0,1 4 0,-1-6 0,2 0-15,-1 1 0,-3-3 1,-1 2-1,2-5 21,3-5 0,-4 3 0,5-2 1,-5 2 11,-1 2 0,0 1 1,0-2 5,0 2 0,0-1 1,0 0-23,0 0 0,0 0 0,0 0 0,0 1-34,0-1 0,0 0 0,0 0-5,0 0 1,0 1 0,0-1 91,0-1 0,0 2-65,0-1 0,0-5 108,0 0 5,0-6-107,0 2-173,0-6 1228,0 0-742,7 0-555,-5 0 341,5 0 158,-7 0 1,7 0-225,2 0 1,5 0 0,1 0-1,2 0-11,3 0 0,-1 0 0,6 0 1,4 0-18,4 0 0,1 0 0,6 0 0,2 0-34,2 0 0,0 0 0,-2 2 1,-3 2-14,-2 0 0,0 1 0,-3-3 0,1 1 15,-1 3 1,-7-1-1,-4-5 1,-1 0-39,-3 0 0,2 4 1,-1 2-1,-1-3 1,-7-1-206,-2-2 61,-7 0 145,4 0 0,-9 0-38,-3 0 112,4 0-104,-6 0 348,7 0-1116,0 0 846,0 6 0,0-4 0,0 5 0</inkml:trace>
  <inkml:trace contextRef="#ctx0" brushRef="#br0" timeOffset="1">773 168 8325,'0'-10'-722,"0"0"1,5 4 661,0-3 4,0-2 0,-3-4 103,3 0 1,-3 5 143,3 0-10,-4 6 141,-1-2-90,0 6 1,0 2-96,0 2 0,0 5 0,0 6-30,0 0 1,0 0 0,0 0-1,0 1-10,0-1 0,0 7 0,0 3 0,0 5-83,0 6 1,2-1 0,3 8 0,3 7-58,1 2 0,2-2 0,-6 4 0,1 0 4,0-1 1,-4 2 0,3 0 0,-3-5 42,-2-2 0,0-4 0,0-3 0,0 0-7,0 1 0,0-10 1,0-1-1,0-5 5,0-2 0,0 3 1,0-7-64,0-2 0,0 0-172,0-4 1,2-5-493,2-4 1,-1-5 724,1-5 0,5-10 0,-1-9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3"/>
    </inkml:context>
    <inkml:brush xml:id="br0">
      <inkml:brushProperty name="width" value="0.08571" units="cm"/>
      <inkml:brushProperty name="height" value="0.08571" units="cm"/>
      <inkml:brushProperty name="color" value="#156082"/>
    </inkml:brush>
  </inkml:definitions>
  <inkml:trace contextRef="#ctx0" brushRef="#br0">951 303 8115,'-8'-7'328,"-1"6"506,5-4-534,2 3 0,-7 2-174,4 0 1,2 0-1,-6-1-21,3-4 1,-6 3-87,2-3 0,-3 1 1,-3 1-1,0-4 43,-4-1 1,-4-2 0,-8-5-1,-4-1-9,-4 2 0,-9-4 0,-5 0 0,-3-2 136,-5 1 0,-2 2 0,3 2 0,2 2 108,4 2 1,-1 0 0,11 6-1,8 1-13,8 3 1,7 1-439,7 0 1,6-2 0,6-1-416,6-3 0,6-3 0,8 3 0,3 1-1560,5-1 2129,4 4 0,1-5 0,1 7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4"/>
    </inkml:context>
    <inkml:brush xml:id="br0">
      <inkml:brushProperty name="width" value="0.08571" units="cm"/>
      <inkml:brushProperty name="height" value="0.08571" units="cm"/>
      <inkml:brushProperty name="color" value="#156082"/>
    </inkml:brush>
  </inkml:definitions>
  <inkml:trace contextRef="#ctx0" brushRef="#br0">739 46 5745,'0'-8'0,"0"0"372,0 3 187,0 3-312,0-5-174,0 7-246,0 0 302,0-7 635,0 5-95,0-4-35,0 6 339,0 0 1,0 6-820,0 5 1,-6-3-1,0 2-87,-3 2 1,4 2 0,-5 1 0,0-1 2,1 2 0,-4 4 0,3 0 0,-2-1 17,2-2 1,-3 3 0,2 0-1,-2-1 86,-2-3 1,0 0 0,-1-2 28,2 2 0,-2-6-197,1 0 0,0-7 64,0 2-23,6-3-147,3-2 13,6 0-112,0 0 426,0-7-220,0 6 0,-2-6-74,-3 7 0,1-5 0,-5-2 1,-3-1-7,-2-4 0,-3 2 0,-3-4 0,-5-2-4,-4-1 1,-6-2 0,-1 1-1,1-2 141,-2 1 1,5 7 0,-1 2 0,4 0-141,3 2 1,8 1-1,-2 7-453,3 0 1,8 2-1,8 1 530,9 2 0,9 7 0,14-4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5"/>
    </inkml:context>
    <inkml:brush xml:id="br0">
      <inkml:brushProperty name="width" value="0.08571" units="cm"/>
      <inkml:brushProperty name="height" value="0.08571" units="cm"/>
      <inkml:brushProperty name="color" value="#156082"/>
    </inkml:brush>
  </inkml:definitions>
  <inkml:trace contextRef="#ctx0" brushRef="#br0">62 46 8205,'0'-15'-711,"0"5"577,0 0 711,0 6-45,0-2 0,-3 6 131,-1 0 0,0 0-453,-6 0 1,5 1 0,-4 4-272,3 6 1,-1 2 0,4 2-1,-2 1-191,1-2 1,3 1 0,1 1-487,0-1 0,0 0 738,0 0 0,0-7 0,0-1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6"/>
    </inkml:context>
    <inkml:brush xml:id="br0">
      <inkml:brushProperty name="width" value="0.08571" units="cm"/>
      <inkml:brushProperty name="height" value="0.08571" units="cm"/>
      <inkml:brushProperty name="color" value="#156082"/>
    </inkml:brush>
  </inkml:definitions>
  <inkml:trace contextRef="#ctx0" brushRef="#br0">46 46 6920,'8'6'-660,"-1"-4"1114,-7 5-336,0-7-119,0-7 1,0 4-47,0-7-53,0 7 62,0-4 1,-2 7 154,-3 0 316,3 0 264,-4-7 326,-1 5-469,6-5 0,-8 7 212,4 0-287,3 0-414,-5 0 1,7-1-18,0-4 0,-1 3 213,-5-3-178,5 3-53,-6 2 36,7 0 211,0 0 0,7 0-249,3 0 1,-1 0 0,0 0-42,3 0 1,2 0-1,1 0-61,0 0 0,0 0 1,0 0 28,0 0 1,-4 0-1,-1 0-23,1 0 0,-2 0-32,1 0 119,0 0 1,0 0 481,0 0 156,-6 0-408,3 0-449,-7 0-1617,0 0 0,0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7"/>
    </inkml:context>
    <inkml:brush xml:id="br0">
      <inkml:brushProperty name="width" value="0.08571" units="cm"/>
      <inkml:brushProperty name="height" value="0.08571" units="cm"/>
      <inkml:brushProperty name="color" value="#156082"/>
    </inkml:brush>
  </inkml:definitions>
  <inkml:trace contextRef="#ctx0" brushRef="#br0">31 31 7476,'-8'-7'1517,"1"5"-1359,0-5 1,6 6 118,-5-5-224,5 5 0,2-6-51,5 7 0,-3 0-57,7 0 1,0 0-1,4 2 88,-4 3 1,3-4 0,-3 5-8,4-5 1,-4-1-1,0 0-7,2 0 0,1 0 0,3 0-34,-2 0 0,2 0 1,-1 0-91,0 0 1,1 0 171,-2 0 0,1 0 69,1 0 1,-6 0-98,0 0 1,-7 2-1,4 1-41,0 3 1,-4-1-272,7-5 1,-5 0-221,5 0 0,-4 0-542,3 0 1035,-5 0 0,9 7 0,-4 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8"/>
    </inkml:context>
    <inkml:brush xml:id="br0">
      <inkml:brushProperty name="width" value="0.08571" units="cm"/>
      <inkml:brushProperty name="height" value="0.08571" units="cm"/>
      <inkml:brushProperty name="color" value="#156082"/>
    </inkml:brush>
  </inkml:definitions>
  <inkml:trace contextRef="#ctx0" brushRef="#br0">46 61 8102,'-10'0'17,"1"2"738,3 2-120,-6-2-322,10 5-105,-4-7 1,7 0 0,4 0-205,6 0 1,2-5 0,2-1 0,1 2-95,-1-3 1,-1 4 0,2-6 0,-1 2-88,0 4 1,0 0 0,0-1 0,1-1-4,-1 2 0,0 1 1,-2 0-1,-1-1-271,-2-2 1,-4 0 450,3 5 0,2 7 0,3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5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37 215 7154,'-8'0'161,"0"0"99,5 0 0,-4 0 602,4 0 172,1 0-136,-3 0-588,5 0-330,0 0-28,5-6 1,-2 4 0,5-5-1,1 0-21,2 1 0,1-1 1,0-2-1,0 1-95,0-2 0,4 4 0,0-2 0,-1 0-474,-2 1 0,-5 1 1,0 6 637,1 0 0,2-4 0,1-3 0</inkml:trace>
  <inkml:trace contextRef="#ctx0" brushRef="#br0" timeOffset="1">97 118 8464,'0'-6'2099,"0"-1"-1258,0 3-1131,0 3 137,0-4 0,0 6-130,0 3 1,0 3 0,0 4 0,0 2-48,0-1 0,4 0 0,1 0 0,0 0 330,1 0 0,3 5 0,-2 2 0</inkml:trace>
  <inkml:trace contextRef="#ctx0" brushRef="#br0" timeOffset="2">337 118 8381,'-12'-6'1554,"5"-1"-1002,3 3 1,3 2-594,1-6 1,1 4 0,3-3-523,4 2 1,3 1-1,2 4 62,3 0 1,-7 0 0,3 0 500,-1 0 0,0-5 0,1-2 0</inkml:trace>
  <inkml:trace contextRef="#ctx0" brushRef="#br0" timeOffset="3">409 10 8575,'-12'-4'1001,"4"2"-583,0-2 0,1 4 0,-1 4-577,4 4 1,3 6-1,1 4 1,0 1-625,0 2 0,1 0 783,3 0 0,3 6 0,5-1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3.999"/>
    </inkml:context>
    <inkml:brush xml:id="br0">
      <inkml:brushProperty name="width" value="0.08571" units="cm"/>
      <inkml:brushProperty name="height" value="0.08571" units="cm"/>
      <inkml:brushProperty name="color" value="#156082"/>
    </inkml:brush>
  </inkml:definitions>
  <inkml:trace contextRef="#ctx0" brushRef="#br0">1 91 8146,'0'-8'-1361,"1"-4"1201,4 7 201,-3-7 1,5 9 160,-7-8-82,0 9 0,0-7 336,0 4 436,0 3-242,0-5-167,0 7-99,0 0 1,7 0-402,3 0 0,-2 0 0,2 0-104,2 0 1,-4 0 0,3 0-1,1 0-82,1 0 0,7 0 0,0 0 1,0 0 202,3 0 0,0-7 0,7-1 0</inkml:trace>
  <inkml:trace contextRef="#ctx0" brushRef="#br0" timeOffset="1">243 364 7590,'-8'0'645,"-1"0"-420,5 0-110,1 0 73,-3 0 548,6 0-125,0 0-281,0 7 0,2-6-188,2 4 1,0-3 0,4 0-54,-1 2-276,5-1 1,-4 3 199,8-6 1,-6-2 0,-2-2-1,1-7-6,-1-2 0,-3-9 0,5-1 0,2-4-89,2-4 1,-5 9 0,0-8-1,-1 3-582,0 4 0,1-1 664,1 4 0,3 3 0,-4-5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1"/>
    </inkml:context>
    <inkml:brush xml:id="br0">
      <inkml:brushProperty name="width" value="0.08571" units="cm"/>
      <inkml:brushProperty name="height" value="0.08571" units="cm"/>
      <inkml:brushProperty name="color" value="#156082"/>
    </inkml:brush>
  </inkml:definitions>
  <inkml:trace contextRef="#ctx0" brushRef="#br0">59 62 7411,'-10'0'178,"0"0"1,5 0 254,-5 0 1,6-3 189,-1-1-593,-3 2-31,6-5 0,-3 7-12,10 0 0,4-1 58,6-5 0,0 5 0,0-4 35,0 3 1,-5 2 0,1 0 20,0 0 1,-2 0-1,1 0-13,1 0 0,-2 0 0,1-1 12,2-4 0,-4 3-92,2-3 1,-4 3-97,3 2 142,2 0 1,3 0-66,2 0 0,-6 0 18,0 0 1,-5 0-146,5 0 1,1 0-239,3 0 1,-3-5 0,-2 0-664,3 1 1039,-5 3 0,6 1 0,-4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2"/>
    </inkml:context>
    <inkml:brush xml:id="br0">
      <inkml:brushProperty name="width" value="0.08571" units="cm"/>
      <inkml:brushProperty name="height" value="0.08571" units="cm"/>
      <inkml:brushProperty name="color" value="#156082"/>
    </inkml:brush>
  </inkml:definitions>
  <inkml:trace contextRef="#ctx0" brushRef="#br0">516 365 8283,'0'-11'-468,"0"2"0,0 3 903,0-4 1,0 0-82,0-5 0,0 5-126,0 0 1,0 5-181,0-5 1,0 4 215,0-3-114,0 5 1,0-1 0,0 10-83,0 6 1,0 3 0,0 6 0,0 6-41,0 3 0,0 3 0,-2 3 0,-2 5-40,-1 4 1,-5 8 0,3 3-1,-1 5 2,-4 0 1,4 4-1,-3 0 1,0-3 50,-3-2 0,1-3 0,1-13 0,4-4 82,1-9 0,-3-1 1,3-9 296,-1-1-363,5-10 0,-4-4-60,7-10-55,0 4-166,0-6-89,0 7 101,0 0 164,0 7 77,0 1 0,0 2 353,0 1 79,7-8-153,-6 10-205,6-11 1,-7 7 185,0-4 367,0-4-394,0 6-168,0-7-532,0 0 864,0 7 176,0-6-360,0 6-6,0-7 29,0 0 0,7 0-125,3 0 1,3 0-1,4 0 1,3 0-27,5 0 1,5 0 0,4 0-1,3 0-84,2 0 1,2 0-1,3 0 1,-3 0-75,0 0 1,-2 0-1,1 0 1,-7 0 17,-6 0 0,1 0 0,-8 0 0,-2 0-21,-1 0 0,-7 0 1,-2 2-79,-1 3 0,0-2 107,-2 7 235,-3-6 24,5 9-217,-7-11 1,0 6-18,0-3 107,0-3 183,0 5 263,0-7-1575,0 0 842,0-7 1,0-3 0,0-10 0,0-7 85,0-7 1,4-13 0,3-13 0,-2 25 0,-1-1 75,1-3 1,2-2 0,-1-1-1,1 0 1,0-3 0,1 0-1,0-1 1,-1 2 32,0 1 0,2 0 1,0 1-1,2 1 1,-1 5-1,0 0 1,10-29 176,2 9 1,-7 9-1,2 8 1,-5 7-101,-1 5 1,1 8-1,0-1 1,-4 4-99,-1 0 1,3 2 0,-3-2 0,0 1-141,-1 0 1,1 5-320,-2 0-234,-3 6 1156,4-2 599,-6 6-631,0 0-581,-6 0 0,3 0 0,-8 0 157,-1 0 0,-1 0 0,-3 0 0,-3 0-8,-1 0 1,-12 0-1,0 0 1,-5 0 20,-6 0 1,-5 0 0,-3-2 0,1-1 47,-3-3 0,8-3 0,-2 2 0,7 0 47,3 0 0,1-3 0,8 5 0,3 2 38,4 1 1,4-3-213,2 0-491,6 0 0,5 5-870,8 0 1,0 0 90,6 0 1,-5 0 536,6 0 0,-7 5 1,6 2 82,2 1 0,-4 1 708,3 1 0,-1 3 0,5-4 0</inkml:trace>
  <inkml:trace contextRef="#ctx0" brushRef="#br0" timeOffset="1">713 77 8211,'-9'0'491,"-3"1"0,5 6-423,-1 9 1,3 5 0,-3 10-1,-1 2-1037,0 7 969,0 1 0,-7 11 0,1-6 0</inkml:trace>
  <inkml:trace contextRef="#ctx0" brushRef="#br0" timeOffset="2">15 849 8097,'-1'-8'661,"-5"3"136,5 4-407,-6 1 1,9 0 0,3 0 0,5 0-183,4 0 1,1 0 0,2 0 0,1 0-315,2 0 0,7 0 0,-2 0 0,4 0-445,1 0 1,1 0 550,-1 0 0,0 13 0,0 4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5"/>
    </inkml:context>
    <inkml:brush xml:id="br0">
      <inkml:brushProperty name="width" value="0.08571" units="cm"/>
      <inkml:brushProperty name="height" value="0.08571" units="cm"/>
      <inkml:brushProperty name="color" value="#156082"/>
    </inkml:brush>
  </inkml:definitions>
  <inkml:trace contextRef="#ctx0" brushRef="#br0">46 0 6964,'-8'2'-916,"1"2"818,0 0 98,6 1 176,-6-5 345,7 0 1694,0 0-1198,-7 7-681,5-5-94,-4 5-63,6-7 0,1 0-195,4 0 1,4-5 0,6-1-214,0 3 0,-5 1 0,0 2-731,2 0 960,1 0 0,3 0 0,-1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6"/>
    </inkml:context>
    <inkml:brush xml:id="br0">
      <inkml:brushProperty name="width" value="0.08571" units="cm"/>
      <inkml:brushProperty name="height" value="0.08571" units="cm"/>
      <inkml:brushProperty name="color" value="#156082"/>
    </inkml:brush>
  </inkml:definitions>
  <inkml:trace contextRef="#ctx0" brushRef="#br0">46 91 8262,'-11'2'108,"2"3"1,3-3 607,-4 2-253,7-2 1,-4-4 0,9-2 10,3-6 0,3 1 1,8-1-372,-1-2 0,0 0 1,0 0-1,0 4-282,0 1 0,-5 1 1,1 2-337,0 0 0,3-2 0,1 6-1727,0 0 2242,-6 0 0,4 7 0,-5 1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7"/>
    </inkml:context>
    <inkml:brush xml:id="br0">
      <inkml:brushProperty name="width" value="0.08571" units="cm"/>
      <inkml:brushProperty name="height" value="0.08571" units="cm"/>
      <inkml:brushProperty name="color" value="#156082"/>
    </inkml:brush>
  </inkml:definitions>
  <inkml:trace contextRef="#ctx0" brushRef="#br0">0 62 8217,'0'-11'-510,"0"1"1,0 5 268,0-5 1,0 5 427,0-5 129,0 6 106,0-2-109,0 6 0,1 0 70,5 0 0,-5 1-308,4 4 0,-3-1-143,-2 6-1,7 0 1,2-2 6,5-3 0,-3-3 1,-2-2-150,3 0 0,-3 0 140,1 0 0,-5-2 102,5-3 0,-5 4 390,6-4-268,-9 3-211,5 2 0,-7 7-46,0 3 1,0-2-67,0 2 1,0-5 40,0 6 135,0-8 1,2 3 11,3-6 0,-1 0 65,6 0 0,-7 3 0,4-1 215,-1 4-400,-4-1 0,7-5-276,-4 0 1,-4 1 377,5 5 0,2-5 0,0 6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08"/>
    </inkml:context>
    <inkml:brush xml:id="br0">
      <inkml:brushProperty name="width" value="0.08571" units="cm"/>
      <inkml:brushProperty name="height" value="0.08571" units="cm"/>
      <inkml:brushProperty name="color" value="#156082"/>
    </inkml:brush>
  </inkml:definitions>
  <inkml:trace contextRef="#ctx0" brushRef="#br0">31 167 8146,'-5'-9'89,"0"-2"0,-1 6 0,5-3 388,-4 1 0,3 1-191,-3 0 1,3 3-148,2-7 1,0 5 44,0-5 1,0 0-263,0-5 0,2 5-114,3-1 0,-2 6 0,8-3 56,0 1 1,-4 0 0,0 4-29,0-2 0,1 0 152,7 5 1,-5 0-1,0 0 27,2 0 0,-5 7 1,0 1 18,-1 1 1,-4 4 0,3-3-1,-4 4-13,-1 1 1,0 0-1,0 0-39,0 0 0,0 0 0,0 1-164,0-2 1,0-3-1401,0-1 1582,0 0 0,0 5 0,0 1 0</inkml:trace>
  <inkml:trace contextRef="#ctx0" brushRef="#br0" timeOffset="1">212 289 8146,'-5'-10'2360,"0"0"-1680,1 6-1337,-3-3-610,5 7 1267,-5 7 0,7-5 0,0 5 0</inkml:trace>
  <inkml:trace contextRef="#ctx0" brushRef="#br0" timeOffset="2">228 153 9505,'8'0'-189,"0"-6"-306,-2 1 0,0-1 0,6 3 495,-2-3 0,-6 1 0,2 5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7:14.011"/>
    </inkml:context>
    <inkml:brush xml:id="br0">
      <inkml:brushProperty name="width" value="0.08571" units="cm"/>
      <inkml:brushProperty name="height" value="0.08571" units="cm"/>
      <inkml:brushProperty name="color" value="#156082"/>
    </inkml:brush>
  </inkml:definitions>
  <inkml:trace contextRef="#ctx0" brushRef="#br0">31 45 5739,'-9'0'305,"2"-1"-22,7-4 78,0 3-199,0-4-24,0 6 55,0 0 110,-7 0 261,6-7 136,-6 5-78,7-5-454,0 7 118,0 0-288,0-7 30,0 6-62,0-6 0,2 7 68,3 0 342,-4 0-217,6 0-64,0 0-96,-5 0-92,11 0 67,-11 0 51,11 0 1,-9 5-5,6 0 1,-5 0-2,5-5 0,-5 0 48,5 0 1,-5 5 191,5 0-173,0 1 0,5-6-58,1 0 1,-8 1-1,-1 2-35,-1 2 0,-2 0-82,6-5-92,-6 0 107,9 0 0,-10 0 4,7 0-11,-6 0 1,4 0 0,-5-1-401,2-4 0,2 3-1185,-2-3 1665,-3 4 0,11 1 0,-4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6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637 132 6691,'6'0'304,"-1"0"-27,-5 0 3684,0 0-3730,0-5-8,0 4 1,0-6-97,0 3 1,-1 3 0,-2-5 86,-1 1 0,-5 2-138,1-5 0,-3 1 0,1-2 13,2 1 0,-2 4 0,5-3 1,-2 1-74,-2-1 0,0 3 1,0-2-1,0 0 36,0 3 0,-2-2 0,-1 1 1,2 0-32,2-1 0,-3 4 0,3-3 1,-3 2-36,-1 2 1,0 0 0,1 0 0,-2 0-9,1 0 1,0 2-1,0 0 1,-1 3-73,-3 2 0,3-3 0,-3 4 1,2 1-8,2 2 0,0 1 0,1 0 1,-2 0-4,1 0 1,0 0 0,0 1 0,0 2-13,0 1 0,1 4 0,3-2 1,-1-1 51,0 0 1,-2 5 0,0-2 0,2 1 68,1-1 1,2 3-1,-4-4 1,2 4 32,-1 1 1,0 0 0,-1-1-1,2-2 51,-1-1 1,2 0 0,1 4 0,-1 0 2,0 0 0,5-4 0,-4 0 0,2 2-37,0 0 1,0 2 0,4 0 0,0 0-45,0 0 0,4 0 0,1-1 0,2-2-35,2-1 0,2-5 0,1 2 0,0-1 50,0 0 1,0 4 0,2-4 0,0-1 15,2-2 0,1-1 0,-2-1 0,1-2 24,-1-1 0,2-4 1,0 3-1,1 0 3,-1-1 1,5-3 0,-4 1-1,2-3 21,0-1 0,0 0 1,3 0-1,-1 0-53,-3 0 0,0 0 0,2 0 0,-2 0 3,-2 0 1,3-3 0,-2-3 0,-1 1 5,0 0 1,1-4 0,-3 4-1,1 0-24,-2-1 0,1-3 0,-1 1 1,4-3 7,0-1 0,-3 2 1,2 0-1,-1 3-36,0-3 1,1-2-1,-2-3 1,1-1 5,-1 2 0,-2 0 0,0 2 1,-2 0 17,1 0 0,0 0 0,-1 1 0,-2-2-31,0 1 0,-6 0 0,4 0 1,-1 0 32,-4 0 1,3 0 0,0 0 0,-3 0-18,-1 0 1,-1 0-1,0 0-261,0 0 1,-3 0-380,-2 0 0,0 0-1600,1 0-369,3 5 2606,-5 2 0,6 5 0,0 0 0</inkml:trace>
  <inkml:trace contextRef="#ctx0" brushRef="#br0" timeOffset="1">864 576 6462,'0'7'706,"0"0"-802,0-3-369,0-3 147,6 4 0,-4-5 203,6 0 1,-3 0 139,2 0 0,-3 0 117,4 0 1,-4 0 699,5 0-524,-7 0 0,5 0 138,-3 0 0,-3-1 712,3-3 405,-3 3-1000,-1-5 1,0 5-415,0-3-169,0 2 1,-1-3 0,-3 7-164,-4 1 0,-1 0 0,-1 4 0,2-1 33,-1 1 1,-2 0-1,-1 2 1,1-1 104,-2 2 1,-3 0-1,1 1 1,0-1 27,1-3 1,2 0 0,0 2 0,1-2 301,-2-2 1,1 3 35,0-4 1,4 0-369,0-4 1,7 0-52,1 0 0,1 0 0,7 0 183,2 0 0,0 0 0,2 1-84,1 4 0,-2-4 0,1 4 1,1 0-18,3 4 0,-2-3 1,2 2-1,-3 1-14,0 2 1,0 2-1,1-2 1,2 1-94,-1 0 0,-2 0 0,-1 0 0,0 0 17,1 0 1,-2 4 0,0 0 100,-3-1 1,-3-5 324,-5-3 146,0-4-334,0 2 0,-3-10 0,-3-3-189,-1-3 1,5-2 0,-2-2 0,2-2-94,2-2 1,0-5-1,0-3 1,0-2-90,0 0 1,0 4 0,0-5 0,0 3 24,0-2 1,5 5-1,-2 5-1011,0 2 243,4 1 972,-6 15 0,4 2 0,-5 11 0</inkml:trace>
  <inkml:trace contextRef="#ctx0" brushRef="#br0" timeOffset="2">901 636 8146,'-13'0'463,"1"2"0,0 0-138,1 2 1,-2 6-1,1-4 1,2 4-225,2 2 0,-3-3 0,5 7 0,-3-3-95,2-1 0,4 0 0,-1 0-189,2 0 1,4-5 0,2-3-1,3-3-18,5-1 0,-1-5 1,3-4-1,0-5 111,2-2 1,0-1 0,-2 2 0,-1-1 123,-1 1 0,3 2 0,-7 1 148,2 0 1,-1 4 115,-2 0 1,-6 7 0,-1 2-182,-6 10 0,-8 1 0,-2 5 0,1-1-3,1 0 1,4 0 0,1-3-1,0 1-225,0-2 1,2 3-201,0-8 1,5-1 190,2-2 1,5-8-1,6-4 1,-2-3 96,0-1 0,-2 0 1,5 0 93,1 0 1,-6 0 1007,2 0-910,-2 5 0,-4 3 1,-4 8-1,-4 5-6,1 1 0,-2-2 0,3 0-619,-1 1 1,-4-2-47,4 1 1,2-1 341,6 1 0,-2-7 0,5-6 0,0 0-75,0-1 0,0-2 345,5 4 1,-3-4 702,-2 4 1,-4 2-547,1 6 0,-2-2 1,-2 6-534,0 2 1,0-4-1,0 2-289,0 2 1,1-4 554,3 2 0,-3 0 0,4 5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8.1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9.818"/>
    </inkml:context>
    <inkml:brush xml:id="br0">
      <inkml:brushProperty name="width" value="0.08571" units="cm"/>
      <inkml:brushProperty name="height" value="0.08571" units="cm"/>
      <inkml:brushProperty name="color" value="#CC0066"/>
    </inkml:brush>
  </inkml:definitions>
  <inkml:trace contextRef="#ctx0" brushRef="#br0">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667">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951">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6:32.780"/>
    </inkml:context>
    <inkml:brush xml:id="br0">
      <inkml:brushProperty name="width" value="0.08571" units="cm"/>
      <inkml:brushProperty name="height" value="0.08571" units="cm"/>
      <inkml:brushProperty name="color" value="#CC0066"/>
    </inkml:brush>
  </inkml:definitions>
  <inkml:trace contextRef="#ctx0" brushRef="#br0">1304 66 6349,'0'0'0</inkml:trace>
  <inkml:trace contextRef="#ctx0" brushRef="#br0" timeOffset="168">1304 66 5946,'12'-10'211,"-2"8"-266,-10-8-148,0 10 157,0 0 1,0 0-1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7:01.146"/>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367">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5.352"/>
    </inkml:context>
    <inkml:brush xml:id="br0">
      <inkml:brushProperty name="width" value="0.08571" units="cm"/>
      <inkml:brushProperty name="height" value="0.08571" units="cm"/>
      <inkml:brushProperty name="color" value="#CC0066"/>
    </inkml:brush>
  </inkml:definitions>
  <inkml:trace contextRef="#ctx0" brushRef="#br0">0 23 7891,'12'-3'-221,"-4"-4"428,-6 5 71,-2-8-295,0 10 353,0 0-245,0 10 1,2-5 0,3 9 0,2 3-51,-2 2 0,-2 3 0,-3 0 1,2 2 20,5 5 0,-4-2 1,4 7-1,-2-1-14,2 1 0,-4 3 0,4 4 0,-2-3-7,2-1 1,-5-3 0,6 4 0,-4-1 46,4 1 1,-6 4-1,5-1 1,-4-3-55,-3-1 1,2-3-1,3 4 1,2-4-15,-2-2 0,0 4 0,0-7 0,2 0-15,-2 2 0,-3-6 1,-2 4-1,3-8 21,4-6 0,-5 4 0,6-4 1,-6 4 11,-2 3 0,0 0 1,0-1 5,0 1 0,0 0 1,0 0-23,0 0 0,0-1 0,0 1 0,0 0-34,0 0 0,0-1 0,0 1-5,0 0 1,0 0 0,0 0 91,0-1 0,0 1-65,0 0 0,0-8 108,0 1 5,0-10-107,0 4-173,0-9 1228,0 0-742,10 0-555,-8 0 341,8 0 158,-10 0 1,10 0-225,4 0 1,5 0 0,3 0-1,2 0-11,5 0 0,-2 0 0,9 0 1,6 0-18,6 0 0,0 0 0,10 0 0,3 0-34,2 0 0,0 0 0,-3 3 1,-4 2-14,-3 2 0,0 0 0,-4-4 0,2 1 15,-3 4 1,-9-1-1,-6-7 1,-1 0-39,-5 0 0,4 7 1,-2 1-1,-2-4 1,-10-1-206,-3-3 61,-9 0 145,5 0 0,-13 0-38,-4 0 112,5 0-104,-8 0 348,10 0-1116,0 0 846,0 9 0,0-6 0,0 7 0</inkml:trace>
  <inkml:trace contextRef="#ctx0" brushRef="#br0" timeOffset="1034">1111 241 8325,'0'-15'-722,"0"1"1,7 6 661,0-6 4,1-1 0,-6-7 103,5 1 1,-4 6 143,4 1-10,-5 9 141,-2-5-90,0 10 1,0 3-96,0 4 0,0 5 0,0 10-30,0-1 1,0 1 0,0 0-1,0 0-10,0 0 0,0 9 0,0 5 0,0 8-83,0 7 1,3-1 0,4 13 0,5 8-58,0 4 0,5-3 0,-10 6 0,1-1 4,1 0 1,-6 1 0,4 2 0,-5-8 42,-2-4 0,0-5 0,0-3 0,0-1-7,0 1 0,0-14 1,0-2-1,0-6 5,0-4 0,0 5 1,0-10-64,0-3 0,0-1-172,0-4 1,3-8-493,4-6 1,-4-7 724,4-7 0,5-15 0,0-12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7.236"/>
    </inkml:context>
    <inkml:brush xml:id="br0">
      <inkml:brushProperty name="width" value="0.08571" units="cm"/>
      <inkml:brushProperty name="height" value="0.08571" units="cm"/>
      <inkml:brushProperty name="color" value="#CC0066"/>
    </inkml:brush>
  </inkml:definitions>
  <inkml:trace contextRef="#ctx0" brushRef="#br0">1367 436 8115,'-12'-10'328,"0"8"506,5-5-534,4 4 0,-9 3-174,5 0 1,2 0-1,-7-2-21,2-5 1,-6 4-87,1-4 0,-4 2 1,-3 0-1,-2-5 43,-5-2 1,-5-2 0,-12-8-1,-5 0-9,-7 1 0,-12-4 0,-8-1 0,-4-3 136,-7 2 0,-3 3 0,4 2 0,4 3 108,4 4 1,0-2 0,15 10-1,12 2-13,11 3 1,11 2-439,9 0 1,10-3 0,7-1-416,10-4 0,7-6 0,12 6 0,5 1-1560,8-2 2129,4 6 0,2-7 0,1 10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65"/>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73 1 8211,'-7'5'-964,"0"-3"1,4 1 1726,-6-1 0,3 2-151,-2 0 1,4 0-184,-4-4 1,4 0 406,-4 0 107,5 0 565,-2 0-54,5 0-799,0 0 1,5 0-1,3 0-666,3 0 1,1 0 0,0-1-1,0-2-116,0-1 1,0 0 0,0 4-100,0 0 1,0 0 0,0 0-191,0 0 1,-4 0 0,0 0-834,1 0 131,-3 0 0,0 0-1916,-2 0 3034,-2 0 0,3-5 0,-5-2 0</inkml:trace>
  <inkml:trace contextRef="#ctx0" brushRef="#br0" timeOffset="1">373 133 7901,'0'8'-1022,"0"0"1692,0-6 1,-4 5 475,0-3-377,0-2 1,3 3 847,-4-5 114,4 0-188,-4 0-600,5 0-474,0 0 1,1-4-356,3 0 1,3-4 0,5 3 0,0-1-12,0 1 0,0-3 1,0 2-1,0 1-122,0 0 0,1-4 1,2 2-1,1-1-480,-1 0 0,-2 4 0,-1-3-567,0 2 1,-4 1-419,0 4 1,-4 0 48,4 0 1,-6 5 1434,3 3 0,-4 3 0,-1 1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8.602"/>
    </inkml:context>
    <inkml:brush xml:id="br0">
      <inkml:brushProperty name="width" value="0.08571" units="cm"/>
      <inkml:brushProperty name="height" value="0.08571" units="cm"/>
      <inkml:brushProperty name="color" value="#CC0066"/>
    </inkml:brush>
  </inkml:definitions>
  <inkml:trace contextRef="#ctx0" brushRef="#br0">1061 66 5745,'0'-12'0,"0"0"372,0 5 187,0 4-312,0-7-174,0 10-246,0 0 302,0-9 635,0 6-95,0-6-35,0 9 339,0 0 1,0 9-820,0 6 1,-8-3-1,-1 3-87,-3 1 1,4 4 0,-6 2 0,-1-1 2,3 1 0,-7 7 0,4 0 0,-2-2 17,3-3 1,-5 5 0,4 0-1,-4-2 86,-3-3 1,0-2 0,0-1 28,1 1 0,-1-7-197,0-1 0,0-9 64,1 2-23,8-4-147,4-3 13,9 0-112,0 0 426,0-10-220,0 8 0,-3-8-74,-4 10 0,2-7 0,-9-3 1,-3-2-7,-3-5 0,-4 3 0,-5-6 0,-7-4-4,-5 0 1,-10-3 0,0 1-1,0-3 141,-2 2 1,7 10 0,-2 2 0,7 1-141,4 2 1,11 2-1,-3 10-453,4 0 1,13 3-1,10 1 530,14 4 0,12 9 0,20-5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8:59.872"/>
    </inkml:context>
    <inkml:brush xml:id="br0">
      <inkml:brushProperty name="width" value="0.08571" units="cm"/>
      <inkml:brushProperty name="height" value="0.08571" units="cm"/>
      <inkml:brushProperty name="color" value="#CC0066"/>
    </inkml:brush>
  </inkml:definitions>
  <inkml:trace contextRef="#ctx0" brushRef="#br0">88 66 8205,'0'-22'-711,"0"8"577,0-1 711,0 10-45,0-4 0,-3 9 131,-4 0 0,2 0-453,-9 0 1,6 2 0,-4 5-272,3 8 1,-1 4 0,5 3-1,-2 0-191,2-1 1,3 1 0,2 0-487,0 0 0,0-1 738,0 1 0,0-10 0,0-2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05.718"/>
    </inkml:context>
    <inkml:brush xml:id="br0">
      <inkml:brushProperty name="width" value="0.08571" units="cm"/>
      <inkml:brushProperty name="height" value="0.08571" units="cm"/>
      <inkml:brushProperty name="color" value="#CC0066"/>
    </inkml:brush>
  </inkml:definitions>
  <inkml:trace contextRef="#ctx0" brushRef="#br0">66 66 6920,'12'9'-660,"-3"-6"1114,-9 7-336,0-10-119,0-10 1,0 5-47,0-9-53,0 9 62,0-5 1,-2 10 154,-5 0 316,4 0 264,-6-10 326,-1 8-469,8-8 0,-11 10 212,6 0-287,5 0-414,-8 0 1,10-2-18,0-5 0,-2 4 213,-6-4-178,6 4-53,-8 3 36,10 0 211,0 0 0,10 0-249,4 0 1,-1 0 0,1 0-42,3 0 1,2 0-1,3 0-61,0 0 0,0 0 1,-1 0 28,1 0 1,-7 0-1,-1 0-23,3 0 0,-5 0-32,3 0 119,-1 0 1,1 0 481,-1 0 156,-9 0-408,5 0-449,-10 0-1617,0 0 0,0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051"/>
    </inkml:context>
    <inkml:brush xml:id="br0">
      <inkml:brushProperty name="width" value="0.08571" units="cm"/>
      <inkml:brushProperty name="height" value="0.08571" units="cm"/>
      <inkml:brushProperty name="color" value="#CC0066"/>
    </inkml:brush>
  </inkml:definitions>
  <inkml:trace contextRef="#ctx0" brushRef="#br0">44 44 7476,'-12'-10'1517,"3"8"-1359,-1-8 1,8 8 118,-6-6-224,6 6 0,4-8-51,6 10 0,-4 0-57,11 0 1,-1 0-1,6 3 88,-6 4 1,6-5 0,-6 6-8,6-6 1,-6-2-1,1 0-7,2 0 0,2 0 0,3 0-34,-1 0 0,1 0 1,0 0-91,0 0 1,0 0 171,-1 0 0,1 0 69,0 0 1,-8 0-98,1 0 1,-10 3-1,4 1-41,1 4 1,-5-1-272,9-7 1,-6 0-221,6 0 0,-6 0-542,6 0 1035,-9 0 0,14 10 0,-7 2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0.734"/>
    </inkml:context>
    <inkml:brush xml:id="br0">
      <inkml:brushProperty name="width" value="0.08571" units="cm"/>
      <inkml:brushProperty name="height" value="0.08571" units="cm"/>
      <inkml:brushProperty name="color" value="#CC0066"/>
    </inkml:brush>
  </inkml:definitions>
  <inkml:trace contextRef="#ctx0" brushRef="#br0">66 87 8102,'-14'0'17,"1"3"738,4 4-120,-8-5-322,14 8-105,-6-10 1,11 0 0,5 0-205,8 0 1,4-7 0,3-1 0,0 1-95,0-3 1,-1 6 0,1-8 0,0 2-88,0 5 1,-1 0 0,1 0 0,0-2-4,0 2 0,0 3 1,-3-1-1,-2-1-271,-3-4 1,-6 1 450,6 7 0,1 10 0,6 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4.916"/>
    </inkml:context>
    <inkml:brush xml:id="br0">
      <inkml:brushProperty name="width" value="0.08571" units="cm"/>
      <inkml:brushProperty name="height" value="0.08571" units="cm"/>
      <inkml:brushProperty name="color" value="#5B2D90"/>
    </inkml:brush>
  </inkml:definitions>
  <inkml:trace contextRef="#ctx0" brushRef="#br0">1 131 8146,'0'-12'-1361,"2"-5"1201,5 10 201,-4-10 1,7 12 160,-10-10-82,0 11 0,0-9 336,0 6 436,0 5-242,0-8-167,0 10-99,0 0 1,9 0-402,6 0 0,-3 0 0,2 0-104,3 0 1,-5 0 0,3 0-1,2 0-82,2 0 0,10 0 0,0 0 1,0 0 202,3 0 0,2-10 0,9-2 0</inkml:trace>
  <inkml:trace contextRef="#ctx0" brushRef="#br0" timeOffset="818">349 523 7590,'-12'0'645,"0"0"-420,5 0-110,4 0 73,-6 0 548,9 0-125,0 0-281,0 10 0,2-8-188,5 5 1,-2-4 0,7-1-54,-2 5-276,7-4 1,-5 6 199,10-9 1,-8-2 0,-2-5-1,1-8-6,-1-4 0,-5-13 0,7-1 0,3-6-89,3-5 1,-6 13 0,-2-13-1,0 6-582,0 4 0,1 0 664,1 5 0,5 5 0,-6-8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26.667"/>
    </inkml:context>
    <inkml:brush xml:id="br0">
      <inkml:brushProperty name="width" value="0.08571" units="cm"/>
      <inkml:brushProperty name="height" value="0.08571" units="cm"/>
      <inkml:brushProperty name="color" value="#5B2D90"/>
    </inkml:brush>
  </inkml:definitions>
  <inkml:trace contextRef="#ctx0" brushRef="#br0">85 88 7411,'-15'0'178,"1"0"1,7 0 254,-8 0 1,10-3 189,-2-4-593,-5 5-31,9-8 0,-4 10-12,14 0 0,6-2 58,8-6 0,1 6 0,0-5 35,0 4 1,-8 3 0,1 0 20,2 0 1,-5 0-1,2 0-13,3 0 0,-5 0 0,3-2 12,2-5 0,-5 4-92,2-4 1,-6 5-97,6 2 142,1 0 1,6 0-66,1 0 0,-7 0 18,-1 0 1,-6 0-146,6 0 1,1 0-239,6 0 1,-6-8 0,-1 1-664,3 2 1039,-7 3 0,9 2 0,-7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0.615"/>
    </inkml:context>
    <inkml:brush xml:id="br0">
      <inkml:brushProperty name="width" value="0.08571" units="cm"/>
      <inkml:brushProperty name="height" value="0.08571" units="cm"/>
      <inkml:brushProperty name="color" value="#5B2D90"/>
    </inkml:brush>
  </inkml:definitions>
  <inkml:trace contextRef="#ctx0" brushRef="#br0">741 524 8283,'0'-15'-468,"0"1"0,0 6 903,0-6 1,0-1-82,0-7 0,0 8-126,0-1 1,0 8-181,0-7 1,0 6 215,0-6-114,0 9 1,0-2 0,0 14-83,0 8 1,0 6 0,0 8 0,0 8-41,0 4 0,0 5 0,-3 5 0,-2 7-40,-2 5 1,-7 12 0,4 4-1,-2 6 2,-5 2 1,5 5-1,-3 0 1,-2-5 50,-2-2 0,0-5 0,2-17 0,5-8 82,2-11 0,-5-3 1,6-12 296,-3-2-363,7-13 0,-5-7-60,10-14-55,0 5-166,0-8-89,0 10 101,0 0 164,0 10 77,0 2 0,0 2 353,0 1 79,10-10-153,-8 14-205,8-17 1,-10 11 185,0-6 367,0-5-394,0 8-168,0-10-532,0 0 864,0 10 176,0-8-360,0 8-6,0-10 29,0 0 0,10 0-125,4 0 1,5 0-1,6 0 1,4 0-27,7 0 1,7 0 0,6 0-1,4 0-84,3 0 1,2 0-1,5 0 1,-3 0-75,-2 0 1,-2 0-1,2 0 1,-10 0 17,-9 0 0,0 0 0,-10 0 0,-3 0-21,-1 0 0,-11 0 1,-2 2-79,-2 5 0,0-2 107,-3 10 235,-5-10 24,8 14-217,-10-17 1,0 10-18,0-4 107,0-6 183,0 8 263,0-10-1575,0 0 842,0-10 1,0-4 0,0-15 0,0-10 85,0-10 1,7-18 0,3-20 0,-4 37 0,0-2 75,2-4 1,1-2 0,0-2-1,1-1 1,1-4 0,0 0-1,0 0 1,0 1 32,-1 2 0,2 1 1,2 1-1,1 1 1,-1 7-1,1 0 1,14-42 176,2 14 1,-9 12-1,2 13 1,-7 9-101,0 7 1,0 12-1,0-2 1,-5 5-99,-2 2 1,4 1 0,-4-1 0,0 0-141,-1 0 1,1 8-320,-3-1-234,-4 10 1156,6-4 599,-9 9-631,0 0-581,-9 0 0,4 0 0,-10 0 157,-2 0 0,-2 0 0,-5 0 0,-3 0-8,-2 0 1,-17 0-1,0 0 1,-7 0 20,-8 0 1,-9 0 0,-2-3 0,-1-1 47,-2-4 0,10-6 0,-3 4 0,10 0 47,5 1 0,2-6 0,10 8 0,5 2 38,6 3 1,6-6-213,2 1-491,10 0 0,5 7-870,14 0 1,-2 0 90,10 0 1,-8 0 536,8 0 0,-8 7 1,7 3 82,3 2 0,-5 0 708,3 3 0,-1 4 0,8-7 0</inkml:trace>
  <inkml:trace contextRef="#ctx0" brushRef="#br0" timeOffset="267">1024 110 8211,'-12'0'491,"-5"2"0,7 8-423,-2 12 1,5 9 0,-5 13-1,-1 4-1037,1 10 969,-2 0 0,-8 17 0,0-9 0</inkml:trace>
  <inkml:trace contextRef="#ctx0" brushRef="#br0" timeOffset="800">22 1220 8097,'-2'-12'661,"-6"5"136,6 5-407,-8 2 1,13 0 0,4 0 0,7 0-183,6 0 1,2 0 0,2 0 0,2 0-315,3 0 0,10 0 0,-3 0 0,6 0-445,1 0 1,1 0 550,-1 0 0,1 19 0,-1 5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2.782"/>
    </inkml:context>
    <inkml:brush xml:id="br0">
      <inkml:brushProperty name="width" value="0.08571" units="cm"/>
      <inkml:brushProperty name="height" value="0.08571" units="cm"/>
      <inkml:brushProperty name="color" value="#5B2D90"/>
    </inkml:brush>
  </inkml:definitions>
  <inkml:trace contextRef="#ctx0" brushRef="#br0">66 0 6964,'-12'3'-916,"2"2"818,0 2 98,8 0 176,-8-7 345,10 0 1694,0 0-1198,-9 10-681,6-8-94,-6 8-63,9-10 0,2 0-195,5 0 1,5-7 0,10-1-214,0 4 0,-8 1 0,1 3-731,2 0 960,2 0 0,3 0 0,0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3.382"/>
    </inkml:context>
    <inkml:brush xml:id="br0">
      <inkml:brushProperty name="width" value="0.08571" units="cm"/>
      <inkml:brushProperty name="height" value="0.08571" units="cm"/>
      <inkml:brushProperty name="color" value="#5B2D90"/>
    </inkml:brush>
  </inkml:definitions>
  <inkml:trace contextRef="#ctx0" brushRef="#br0">66 131 8262,'-15'2'108,"1"6"1,6-6 607,-6 5-253,9-4 1,-5-6 0,13-4 10,4-7 0,5 1 1,10-1-372,0-3 0,-1 0 1,1 0-1,0 5-282,0 2 0,-8 1 1,1 4-337,2-2 0,2-1 0,3 8-1727,0 0 2242,-10 0 0,7 10 0,-7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8"/>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20 12 8084,'-7'-1'270,"3"-3"411,-3 3-468,6-5 0,1 6 0,8 0-66,3 0 0,6 0 1,3 0-1,2 2-8,3 2 0,4-2 0,3 7 0,2-1-28,3 3 0,4 1 0,4 2 1,4 0-86,4 2 0,-27-5 0,0-2 0,21 7 0,0-1-14,-3-1 1,0 2 0,-7-2 0,-5-2-115,-5-3 1,-1-1 0,-9 3 0,-1-2 37,-3-1 1,2-3 24,-7 2 123,-3-4-89,1 3 1,-7-6-253,-4 0 0,4-2-62,-3-2 0,3 1-645,1-4-844,-6 4 1808,5-3 0,-5 1 0,6-2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5:56.710"/>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9.732"/>
    </inkml:context>
    <inkml:brush xml:id="br0">
      <inkml:brushProperty name="width" value="0.08571" units="cm"/>
      <inkml:brushProperty name="height" value="0.08571" units="cm"/>
      <inkml:brushProperty name="color" value="#CC0066"/>
    </inkml:brush>
  </inkml:definitions>
  <inkml:trace contextRef="#ctx0" brushRef="#br0">0 88 8217,'0'-15'-510,"0"1"1,0 6 268,0-6 1,0 7 427,0-8 129,0 10 106,0-4-109,0 9 0,2 0 70,6 0 0,-6 2-308,5 5 0,-4-2-143,-3 10-1,9-1 1,4-2 6,8-5 0,-6-4 1,-1-3-150,3 0 0,-5 0 140,3 0 0,-8-3 102,8-4 0,-8 5 390,8-5-268,-11 4-211,6 3 0,-10 10-46,0 4 1,0-2-67,0 3 1,0-8 40,0 8 135,0-10 1,2 4 11,6-9 0,-3 0 65,9 0 0,-9 3 0,5 1 215,-1 4-400,-6-1 0,9-7-276,-5 0 1,-5 2 377,6 6 0,4-6 0,0 8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9:58.364"/>
    </inkml:context>
    <inkml:brush xml:id="br0">
      <inkml:brushProperty name="width" value="0.08571" units="cm"/>
      <inkml:brushProperty name="height" value="0.08571" units="cm"/>
      <inkml:brushProperty name="color" value="#CC0066"/>
    </inkml:brush>
  </inkml:definitions>
  <inkml:trace contextRef="#ctx0" brushRef="#br0">44 240 8146,'-7'-14'89,"0"-1"0,-1 8 0,6-5 388,-5 2 0,4 1-191,-4 1 1,4 4-148,3-11 1,0 8 44,0-8 1,0 1-263,0-8 0,3 8-114,4-1 0,-2 8 0,10-5 56,1 2 1,-6 0 0,0 5-29,0-2 0,2 0 152,9 7 1,-6 0-1,-1 0 27,3 0 0,-7 10 1,0 2 18,-1 0 1,-6 7 0,4-4-1,-5 4-13,-2 3 1,0 0-1,0-1-39,0 1 0,0 0 0,0 0-164,0-1 1,0-6-1401,0 0 1582,0-1 0,0 8 0,0 0 0</inkml:trace>
  <inkml:trace contextRef="#ctx0" brushRef="#br0" timeOffset="284">305 415 8146,'-7'-15'2360,"0"1"-1680,0 9-1337,-3-5-610,7 10 1267,-6 10 0,9-8 0,0 8 0</inkml:trace>
  <inkml:trace contextRef="#ctx0" brushRef="#br0" timeOffset="1750">327 219 9505,'12'0'-189,"0"-8"-306,-4 1 0,1-2 0,8 4 495,-2-3 0,-10 1 0,4 7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0:12.647"/>
    </inkml:context>
    <inkml:brush xml:id="br0">
      <inkml:brushProperty name="width" value="0.08571" units="cm"/>
      <inkml:brushProperty name="height" value="0.08571" units="cm"/>
      <inkml:brushProperty name="color" value="#5B2D90"/>
    </inkml:brush>
  </inkml:definitions>
  <inkml:trace contextRef="#ctx0" brushRef="#br0">44 65 5739,'-12'0'305,"2"-2"-22,10-5 78,0 4-199,0-6-24,0 9 55,0 0 110,-10 0 261,8-10 136,-8 8-78,10-8-454,0 10 118,0 0-288,0-10 30,0 8-62,0-8 0,3 10 68,4 0 342,-5 0-217,8 0-64,0 0-96,-8 0-92,17 0 67,-16 0 51,16 0 1,-14 7-5,10 1 1,-8-1-2,7-7 0,-6 0 48,6 0 1,-7 7 191,8 0-173,-1 1 0,8-8-58,0 0 1,-10 2-1,-2 3-35,-1 2 0,-4 0-82,10-7-92,-10 0 107,14 0 0,-14 0 4,9 0-11,-9 0 1,7 0 0,-7-2-401,2-5 0,3 4-1185,-3-4 1665,-4 5 0,16 2 0,-7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46.622"/>
    </inkml:context>
    <inkml:brush xml:id="br0">
      <inkml:brushProperty name="width" value="0.08571" units="cm"/>
      <inkml:brushProperty name="height" value="0.08571" units="cm"/>
      <inkml:brushProperty name="color" value="#CC0066"/>
    </inkml:brush>
  </inkml:definitions>
  <inkml:trace contextRef="#ctx0" brushRef="#br0">2592 1152 7947,'-12'0'603,"-5"-2"4,10-6-618,-10 6 1,15-10-91,-6 4 0,6 4 165,2-11 1,0 8 227,0-8 1,0 8 126,0-7 0,0 6 353,0-6-442,0 9 0,0-7 183,0 5-298,-10 4-190,8-16 0,-10 9 0,7-7-93,-2 3 0,-1 6 154,8-6 1,-7-1-1,-3-6 58,-2-1 1,8 7 0,-6 1 0,0-1-33,-4 3 1,2-7 0,-3 4 0,-2-4-79,-2-3 0,-3 0 1,0 1-1,0-4 3,1-4 0,-1 5 0,0-5 0,0 3-12,1-3 1,-9 2 0,1-7 0,3 3-24,2 4 1,-1 0-1,-1 1 1,-3-3-12,2 2 0,-4 3 0,2 2 0,0 0-9,-3 1 0,6 6 0,-11 1 0,-1-1 53,-4 3 1,-4 0-1,-2 7 1,-5-2 99,-3 2 0,8-5 0,-5 3 0,2 2-45,0 3 1,-2-6-1,4 1 1,-2 2-4,3 3 0,5 2 0,4-3 0,0-1 10,-7-4 0,10 1 1,-8 7-1,6 0-83,4 0 0,-7 0 0,4 3 0,-1 1-7,1 4 0,-1 6 0,6-4 0,-2 2-45,-4 5 1,4 2 0,0 3 0,2 0-62,6 0 0,-6 2 1,1 2-1,-1 6-118,1 2 1,2-5 0,7 5 0,0-3-271,1-4 1,6 4-1,3-2 1,2 0-353,5 3 0,3-8 1,2 5 838,0-5 0,10-2 0,2 0 0</inkml:trace>
  <inkml:trace contextRef="#ctx0" brushRef="#br0" timeOffset="1899">197 128 6386,'2'-19'92,"6"5"1,-6 1 279,5 6 0,-4 2 108,-3-9 1,0 7 830,0-8-829,0 10 0,0-7-314,0 5 1,2 4-63,5-4 1,-4 7-59,4 7 0,-5 6 0,-2 8 0,-2 1-35,-5 0 1,4 2 0,-4 3 0,2 4 44,-2 3 0,2 2 0,-9 5 0,-1-2 39,3-3 0,-7 8 0,7 7 0,-3-5-34,0-7 0,3 2 0,-5-7 1,5 2-50,3 0 0,-6-9 0,8 2 20,2-5 0,-5-10 22,3 1-82,0-10 60,7 5 0,2-10 73,6 0-43,-6-10 0,10 7 22,-5-4 0,-2 5-61,10 2 1,-8 0-1,5-3-46,-2-4 1,7 5 16,-3-6 0,6 6 0,1 2 0,1 0-32,0 0 1,0 0 0,2 0 0,5 0-2,7 0 0,3 0 0,0 0 1,-3 0-104,3 0 0,2 0 0,0 0 1,-5 0 17,-7 0 1,-5 0-1,-2 0 395,0 0-58,-10 0 0,-2-2 1,-13-3-1,-4-5-176,-7-2 1,-6 5 0,-2-8 0,-2-2 108,-5-2 0,10-3 0,-5 0 0,2 1-252,5-1 0,0 0 0,-2 0 1,2 0 302,2 1 1,8-1 0,-5 0 0,2 0 121,5 1 0,-4-1 0,1 0-117,3 0 0,3-7 1,2 0-218,0 3 0,0 1 0,-2 4 0,-3-1-399,-2 0 1,-1 7-2097,8 1-432,0 9 2940,0 5 0,0 12 0,0 10 0</inkml:trace>
  <inkml:trace contextRef="#ctx0" brushRef="#br0" timeOffset="3000">262 368 5764,'0'-15'949,"0"1"-534,0 9 0,0-14-97,0 4 0,0 3 45,0-2 1,0-1 22,0-7 0,0 8-102,0-1 1,0 8-26,0-7 0,0 11-172,0 3 0,0 10 0,-2 14 0,-3 5-28,-2 7 0,-1 5 0,8 3 0,-2 0-105,-5-1 1,4-7-1,-4-2 1,5 0-103,2 0 0,0-7 1,0 2-198,0-5 413,0-12 1,0-12-1,0-15 1,2-6-69,5-8 0,-4-3 0,4-7 0,-5 3-54,-2-3 0,0 8 0,0 2 0,0 5 158,0 2 1,3 3-1,2 2-83,2 2 0,0 13 1,-7 2 86,0 12 0,-7 14 0,0 6 0,-1 2-26,-1 5 0,6-6 0,-4 1 0,5-2-69,2-6 0,0-1 1,-3-4-222,-4 1 0,5-7 174,-6-1 0,6-11 0,4-3 30,6-13 0,-6-8 0,8-6 0,-3-2-112,0 2 1,8 1 0,-8-1 46,-2-2 1,4 0 177,-1 7 1,-1 13 0,-7 9 56,0 12 1,-2 10 0,-3 4 0,-3 6-65,4 1 1,-6-6 0,3 2 0,2-5-92,2-2 1,-4 0 0,0 0-312,2-1 280,3-9 1,11-12-1,3-14 1,3-8-55,-1-7 0,1 3 0,4-8 0,-2 2-39,-2 6 0,-8 1 0,5 4 0,-2-1 153,-5 0 112,7 10 0,-10 5 0,5 14 0,-7 8 39,-7 4 1,5 5 0,-8 3 0,3 2-181,0-3 1,-1-1-1,6-4 1,-3 1-404,-2 0 1,0-8 214,7 1 0,2-10 126,5 2 1,-4-14 0,6-10 0,-1-7 2,-1-5 0,7 0 1,-6 7-1,-1 0 205,3 0 0,-8 0 1,5 1 704,-4-1-915,-3 10 0,0 5-641,0 14 1,0 5 693,0 10 0,-10 9 0,-2 3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1:51.239"/>
    </inkml:context>
    <inkml:brush xml:id="br0">
      <inkml:brushProperty name="width" value="0.08571" units="cm"/>
      <inkml:brushProperty name="height" value="0.08571" units="cm"/>
      <inkml:brushProperty name="color" value="#CC0066"/>
    </inkml:brush>
  </inkml:definitions>
  <inkml:trace contextRef="#ctx0" brushRef="#br0">44 349 7846,'-14'-14'4082,"-1"-1"-3796,10 10 1,-4-7-7,9 5 0,0 2 0,2-7-40,5 2 1,-2 3-1,10 5-182,2-6 0,2 6 0,3-8 0,0 3-204,-1 0 0,-6 0 0,-1 4 1,3-2-261,3-2 1,1 0-1,1 7 1,0 0-340,0 0 1,0 0 0,-1 0 0,1 0 744,0 0 0,0-10 0,-1-2 0</inkml:trace>
  <inkml:trace contextRef="#ctx0" brushRef="#br0" timeOffset="300">218 1 9271,'-12'2'602,"5"5"0,5 6 0,2 8 0,0 4-462,0 4 1,0-3-1,0 11 1,2 1-553,5 3 0,-4 3 0,6-1 1,1 1 411,5 0 0,-6-1 0,1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07.748"/>
    </inkml:context>
    <inkml:brush xml:id="br0">
      <inkml:brushProperty name="width" value="0.08571" units="cm"/>
      <inkml:brushProperty name="height" value="0.08571" units="cm"/>
      <inkml:brushProperty name="color" value="#CC0066"/>
    </inkml:brush>
  </inkml:definitions>
  <inkml:trace contextRef="#ctx0" brushRef="#br0">218 153 8058,'0'-22'-1232,"-2"1"1652,-6-1 1,4 0 66,-11 0 1,8 3 499,-8 4-99,10 6-578,-14 9-236,17 0 0,-8 2 0,10 5 0,2 8 77,6 4 0,-4 13 0,11 2 0,2 2-94,2 0 0,3 8 1,0 7-1,0-1-34,-1 4 1,1 1 0,2 11 0,3-1-55,2 0 0,2 1 0,-4-3 0,2-5-19,-2-8 1,-3-4 0,-2-4-179,0-6 78,-10-5 1,-3-28 0,-9-11-91,0-8 0,-7-6 1,-3 0-1,-2 0-467,-5 0 1,8-2-1,-1-2 1,3-3 706,-1 2 0,1 3 0,-3-8 0,-2-2 0</inkml:trace>
  <inkml:trace contextRef="#ctx0" brushRef="#br0" timeOffset="1117">240 197 5979,'0'-12'24,"0"0"649,0 4-351,0 6 0,0-10 393,0 5-376,0 4 1,0-9 239,0 5-116,0 4 1,0-9 303,0 5-152,0 5-60,0-8-436,0 10 0,-7 2-82,-1 6 1,1 4-1,7 9 1,-2 4 16,-6 4 1,6-3-1,-8 11 1,3 1 26,0 3 1,-8 3 0,6 2 0,-4 2-3,-3 3 0,3 7 1,1-5-1,0 1-61,0-1 0,0-2 1,-5-8-1,5-2-1,2-4 1,3 1-1,5-11 1,-3-3-128,-2 0-97,-1-16 169,8 11 0,3-19-2,4 0 64,-5 0 1,8 0-272,-10-10 177,0 8-6,0-8-32,0 10-518,0 0 1,10 0 0,2 0 0</inkml:trace>
  <inkml:trace contextRef="#ctx0" brushRef="#br0" timeOffset="1734">109 327 7854,'-9'-21'-154,"-1"-1"229,-5 0 0,6 8 0,6 1 267,-4 4 0,5-1 235,-6 3-446,6 4 1,4-6 28,6 9 28,-6 0 1,10 0-87,-5 0 0,3 2 1,7 3-1,-5 5 17,-2 2 1,4 2 0,-4 8 0,0 0-61,-1 0 0,8 7 0,-5 2 0,3 1-33,-1-1 0,1 8 1,7-3-1,-1 3-41,1-3 1,-7 3 0,-1-10 0,3 0-92,3 2 1,-6-9 0,-2 2-1,0-9-1381,0-6 629,-7-1 1,5-11-461,-10-4 1318,0 5 0,-10-27 0,-2 4 0</inkml:trace>
  <inkml:trace contextRef="#ctx0" brushRef="#br0" timeOffset="2233">262 153 8099,'0'-14'-1240,"0"-1"1652,0-2 0,-3 8 199,-4 1 0,5 3 458,-6-2 110,6 5-862,2-8 0,0 13-229,0 4 1,0-2 0,0 9 0,0 3 24,0 2 1,2 3 0,3 2 0,5 5-189,2 8 0,0 4 1,5 2-1,-3 1 29,3 0 0,3 6 1,2 4-1,-1-1-72,1 0 0,5-2 1,-3-8-1,-5-1-154,1-6 0,-1 3 0,3-10-1100,0-3 632,-10-11 1,-3-8 0,-9-14 739,0-8 0,-9-14 0,-3-5 0,-10-9 0</inkml:trace>
  <inkml:trace contextRef="#ctx0" brushRef="#br0" timeOffset="2983">196 131 6279,'0'-21'982,"-9"9"1,4-5-23,-10 9-106,10 1-140,-4 7-340,9 0 1,0 3-130,0 4 0,0-2-108,0 9 1,0-7-118,0 8 1,0-8 0,0 8 0,0 2 0,0-5 0,0 2-1,0 3 0,0 3 0,0 1 0,0 4-1,0 4 0,0-3 0,0 10 1,0 3-40,0 2 0,0 3 1,0 2-1,0 2-6,0 3 0,-3 10 1,-2-6-1,-2 1 23,2-5 1,1-13-1,-1-4 1,-3-2 44,4-6 1,1-9-4,3-2 0,0-13 30,0-2 0,0-2 75,0-13 0,0 8 47,0-8 1,0 8 302,0-7-344,0 9 1,0-7-277,0 4 40,0 6 0,3-8 28,4 10 1,-2 0 35,9 0 0,-7 0 1,8 0-1,2 0-7,2 0 1,3-7-1,2 0 1,3 2-54,2 3 0,7-1 0,-4-2 0,2-2-72,4 2 0,-4 3 1,0 2-1,-3 0-282,-4 0 0,-3 0 0,-2 0-346,0 0 0,-8 2 1,-2 6 781,-2 6 0,-3 5 0,-7 3 0</inkml:trace>
  <inkml:trace contextRef="#ctx0" brushRef="#br0" timeOffset="3483">305 393 8071,'-22'0'308,"1"2"-102,-1 5 0,10 6 0,4 11 1,6 2-28,2 3 1,-2 10-1,-3-3 1,-2 6-60,2 1 0,2-7 0,3-2 0,0-2-242,0-6 1,0-1 0,3-6 97,4-5 1,-2-6-1,7-18-14,-2-12 0,4-2 1,-7-12-1,-2-1 2,-2 4 0,4-6 0,0 10 0,-2 2 49,-3 3 1,1 5 0,2 2 656,2 2-442,0 10 0,-7 5 0,3 15 1,1 7 4,4 7 0,-1-5 0,-7 5 1,2-5-341,6-2 1,-6 0 0,8-1-223,-1 1 1,-6-7 0,7-3 50,-1-3 1,-4-1 0,10-8 0,-1-3-127,-2-4 1,0 2 0,-7-9 0,5-1 403,2 3 0,2-7 0,8 7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19.914"/>
    </inkml:context>
    <inkml:brush xml:id="br0">
      <inkml:brushProperty name="width" value="0.08571" units="cm"/>
      <inkml:brushProperty name="height" value="0.08571" units="cm"/>
      <inkml:brushProperty name="color" value="#CC0066"/>
    </inkml:brush>
  </inkml:definitions>
  <inkml:trace contextRef="#ctx0" brushRef="#br0">1014 1970 8032,'0'-13'1326,"0"1"-735,0 5-325,0 5 0,2-15-82,6 9 1,-4 1 0,11 7-1,2 0 0,-5-2 1,2-3-43,3-2 0,-5-1 0,3 8-75,2 0 0,2-7 1,1-2-58,-6-4 1,6 6 0,-6-7-28,5-3 1,1 5-1,-3 0 1,-3-1 26,3 1 0,-5-2 0,0-8 0,0 0-18,1 0 1,-6 8-1,5-1 1,0-2 3,0-2 0,-7-3 0,5 1 1,-3-1 33,0 0 1,0 0 0,-7 0 0,0 1 29,0-1 0,0 0 0,0 0 0,0 1-29,0-1 1,0 7 0,0 1 0,0-3-16,0-3 1,-2-1 0,-3-1-18,-2 0 1,0 0 0,4 1-1,-2-1-78,-2 0 0,0 0 1,7 0-1,-3 1 3,-4-1 1,5 0 0,-6 0-1,6 1 59,2-1 0,-7 0 0,0 0 0,-1 1 17,-1-1 1,4 0 0,-7 0 49,2 0 0,-7 3 0,5 2 0,-3 5 10,1 2 1,2-7 0,-5 5 0,2-2-6,-2-1 1,-2 10-1,-3-4 1,1 1 1,-1 1 0,7-2 0,1 4 1,-3-3-44,-3 4 1,-1-1 0,-1 0-26,0-2 1,0-1 0,1 8 32,-1 0 1,0 0-1,0-2-11,0-5 1,1 4 0,-1-4-14,0 5 0,8 2 0,-1 0 0,-2 0 5,-2 0 1,4 7-1,1 3 1,-3-1-42,-3 1 0,6 7 0,-1-3 1,-2 6-7,-2 2 0,5-1 0,-1 1 0,1 0 33,1 0 1,-6-1-1,7 1 1,-3 0 45,1 0 0,7 0 0,-8-1 0,1 1-17,2 0 1,-5 0-1,7-1 1,0 1-22,1 0 0,-1 0 0,5 0 0,-5-1-27,-2 1 1,7 0-1,-2 0 1,5-1-12,2 1 0,-3-2 0,-1-4 0,-4-1-38,3 2 1,3-5 0,2 3 0,0 1-242,0 4 1,0-6 0,0 1 0,2-1-458,6-2 0,-6 8 0,8-6 777,-1 6 0,4 1 0,8 1 0</inkml:trace>
  <inkml:trace contextRef="#ctx0" brushRef="#br0" timeOffset="1133">99 1273 8095,'-2'12'361,"-5"-5"714,4-5-196,-7-2-297,1 0-272,6 0-398,-6 0 1,11 0 0,5 0 38,8 0 0,4 8 0,3 1 0,0 1-49,0 0 0,2 7 0,2-5 1,3 2 51,-2 1 1,4-1-1,1 8 1,-1-2-8,1-6 1,-3 5 0,-7-7 0,-1 3 53,1 0 0,-2-8 0,-3 5 92,-3-2 66,1 6 107,-3-13-41,-3 7 0,-11-10 370,-5 0-435,4 0 1,-9-8 0,7-1-153,-2-3 0,0 4 0,7-6 3,0-3 0,0-3 0,0-1 1,0-1 14,0 0 1,0-2 0,2-3 0,5-4-38,8-3 0,-3 0 0,3-5 1,-1 6-28,-2 1 1,8-4 0,-8 7-1,2 5-19,1 7 1,-8 0 0,5 7-92,-2-2 0,-1 7-161,-1-2 781,-6 4-66,8 3 0,-10 3 0,-3 2-359,-4 2 0,5 3 0,-8-6-7,0 4 1,5-1 0,-9-7-73,-3 0 0,-2 7 1,-3 0 101,0-2 0,-7 5 0,-2-3 1,-3-2 91,-5-2 0,-2 4 0,-3 2 0,-2 1 69,-4 0 0,4 4 1,-5-4-1,7 0-90,8-1 1,-3 6 0,10-8-1265,3-2 458,11-3 1,15-2 0,15 0 0,6-2-911,8-5 1,3 4 1574,4-4 0,15-5 0,-5 0 0</inkml:trace>
  <inkml:trace contextRef="#ctx0" brushRef="#br0" timeOffset="2433">382 1186 6520,'-14'-12'495,"-1"4"1,10 3 0,-4 1-249,-1-4 1,5 1-36,-9 7 0,6 0 26,-6 0 0,7 0 1,-5 2 31,2 6 0,-7 4 0,5 10-127,0-1 1,-5-6-1,7-3-33,-2-2 0,5 4 0,-5-4-966,2 2 679,3-7 0,9 4 0,5-9 0,8 0 55,4 0 0,3-9 0,0-3 0,0-3 69,-1 1 1,1-1-1,0-4 138,0 4 1,-8-2 728,1 10-682,-10 0 0,-5 14 0,-15 3 0,-4 2 51,-3 5 0,0 2 0,0 3 0,1 0-419,-1-1 1,7-6-366,1 0 519,9-1 1,5-9 0,15-8 0,1-6 17,-1-8 0,9-3 1,-7 1-1,0 2 116,2 3 1,1 2-1,-1-5 221,-4 2 1,-3 10-53,-5-2 0,-5 7 0,3 7 0,-10 8 4,-9 4 0,2 3 1,-3 0-1,1-1-262,2 1 1,-5 0-1218,9 0 1105,1-10 0,10-2 1,4-13-1,5-4-47,0-8 1,7-4 0,-4-3 0,4 0 172,3 1 0,-3 6 0,-2 3 306,-2 2 0,-8-4-16,8 7 1,-10 2 0,-1 12-1,-6 8-20,-5 4 1,-8 3 0,6-1-284,-4 1 0,1 0-1018,-2 0 748,4 0 1,20-18 0,4-6 0,6-8 151,1-7 0,-6 0 1,-1 1 121,3 1 0,3 0 920,2-6-581,-10 9 0,-5 12 0,-14 14 1,-5 5-62,-1 3 1,-6 0-1,5-3 1,-3-2-239,2-2 0,-2-1 0,8 6-993,-4-6 841,9-4 0,-4-10 0,13-2 0,5-6 0,2-6 0,0-6 0,5-1 0,-3 1 187,3 6 0,-4-6 0,1 6 1029,3-6-959,-7 8 0,-3 5 0,-12 14 0,-5 8 2,-2 4 0,-2 3 0,-8 0 0,3 0-51,4-1 1,-2 1 0,8 0-995,-4 0 563,9-1 0,-4-11 194,16-10 0,4-17 0,9-12 0,1 0 53,0-2 1,-7 6 0,-1-4 0,1 5 255,-3 2 1,0 1 993,-5-1-904,-5 10 0,-2 5 1,-12 14-1,-2 7-87,-1 6 0,8 1 0,-5 1-702,2 0 1,-4-7-155,6-1 1,4-9 0,11 2 0,7-7 716,6-7 0,2-15 0,-1-12 0</inkml:trace>
  <inkml:trace contextRef="#ctx0" brushRef="#br0" timeOffset="3082">1210 249 8115,'-15'0'1210,"1"0"1,7 0-476,-8 0 0,10-2-478,-2-5 0,7 4 0,7-7 0,8 3-176,4 0 1,-4-3-1,-1 5 1,3-2-425,2 2 1,3 3 0,0-1 0,0-1-375,-1-4 0,1 1 1,0 7-1,0 0 717,0 0 0,-1 0 0,1 0 0</inkml:trace>
  <inkml:trace contextRef="#ctx0" brushRef="#br0" timeOffset="3316">1362 53 8115,'-14'-7'0,"2"-3"-42,2-2 1,-7 7 1767,3-2-1163,4-5 1,0 12-440,10 0 0,0 12 0,0 15 1,0 2-135,0-3 1,0 6 0,0-1-1,3 1-406,4-1 0,-5 5 0,8-4 416,0 2 0,2-8 0,9 6 0</inkml:trace>
  <inkml:trace contextRef="#ctx0" brushRef="#br0" timeOffset="6882">404 1186 8106,'-22'0'395,"8"0"-129,-1 0-148,10 0 1,-2 0-9,14 0 1,-2 0-73,10 0 0,-1 0-38,8 0 0,-7 0 108,-1 0 1,1 0-111,6 0 0,-6 0 1,-1-3-15,3-4 1,-4 5 0,-1-8 0,0 3-13,0-1 1,-5-6-1,8 4 12,2-2 1,-5 7 0,0-4 55,-3-1 0,1 7 262,-3-4 1,-7 7-68,0 7 1,-2-2 0,-13 10-94,-2 2 1,5-5 0,-2 2-83,-3 3 1,5-7-66,-3-3 1,8 3-883,-7-3 1,9 3 886,-3-3 0,-4-5 0,0 8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39.063"/>
    </inkml:context>
    <inkml:brush xml:id="br0">
      <inkml:brushProperty name="width" value="0.08571" units="cm"/>
      <inkml:brushProperty name="height" value="0.08571" units="cm"/>
      <inkml:brushProperty name="color" value="#CC0066"/>
    </inkml:brush>
  </inkml:definitions>
  <inkml:trace contextRef="#ctx0" brushRef="#br0">327 174 8067,'0'-12'261,"-9"-7"1,6 14-1,-2-7-112,10 2 0,0 1-58,9 1 1,-6 6-1,6-5-19,3 4 1,-5-4 0,3 0-1,2 2 1,-5 0-1,2 0 15,3-2 1,-5 0 0,3 4-5,2-4 0,2 5 1,3-6-29,0 6 1,-3-1 0,-2-1 0,-2-4-47,1 3 0,6 3 0,7 2 7,8 0 0,-6 0 1,-2 0-1,-5 0 0,-2 0 1,2 2 0,3 3 0,2 5-32,-2 2 1,-3 0 0,-3 5-1,1-2 29,0 2 1,2 2 0,3 3 0,2-1-21,-2 1 0,-3 0 1,-3 2-1,1 3-54,0 2-1,0 2 1,0-4 0,-1 4 17,1 3 0,-7-5 1,-1 5-1,3 0 16,2 0 0,-4 0 0,-3 5 0,0-6 12,0-1 1,-4 7 0,4-6 0,-3 4 33,-4-1 1,0-2 0,0 5 0,2-3-5,-2 3 0,-3-1 0,-2 1 0,0-5 9,0-3 1,-7 1 0,-3-6 0,1 3 51,-1-2 0,-7-5 0,5-5 0,-3-3-21,1 3 0,-1 0 0,-9 0 1,-2-5 13,-3-2 1,-3 7-1,6-5 1,-6 0 7,-2-5 1,5 3 0,-7-3 0,-5-2-76,-8-2 1,3-3 0,-4 0-1,1 0 77,-2 0 0,3 0 0,-10 0 0,0 0 9,2 0 1,1-8 0,6 1-1,-2 0 33,3-3 0,2 5 1,2-9-1,1-1-13,-1 3 1,8-15 0,2 6 0,3-4-95,4 1 0,3-5 1,5-2-1,2-1-147,2 1 1,10-5-1,-2 4 1,5 1-270,2-1 0,0 1 1,2 4-1392,5-2 1793,5 0 0,10 17 0,0 2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0.296"/>
    </inkml:context>
    <inkml:brush xml:id="br0">
      <inkml:brushProperty name="width" value="0.08571" units="cm"/>
      <inkml:brushProperty name="height" value="0.08571" units="cm"/>
      <inkml:brushProperty name="color" value="#CC0066"/>
    </inkml:brush>
  </inkml:definitions>
  <inkml:trace contextRef="#ctx0" brushRef="#br0">175 22 6713,'12'-9'2103,"-2"6"-1419,-10-7 160,0 10-129,0 0 0,-3 10-790,-4 5 1,4 4 0,-6 3 0,2 0 67,-1-1 0,-6 4 1,4 4-1,0 7 21,1 5 0,-6-5 0,6 1 0,-1 1 23,0 3 0,-4-4 0,4-3 0,0-3-31,1-4 0,-1-3 1,5-2-12,-2-1 0,0-6 9,7-1-140,0-9 55,0 5 0,2-20 125,5-4 0,-2 2 0,10 0 1,2-1 148,2 1 0,3-2 0,2-8 0,2 0-154,4 1 0,6-1 0,-5 0 0,3 0-107,5 0 1,2 8-1,3-1 1,-1 1 2,1 2 1,-8-5 0,-2 7 0,-3 0-73,-4 1 0,-3 2 138,-2 7 510,-10 0 0,-5 0-280,-14 0 1,-5 0-1,-10 0-178,0 0 1,1-3 0,-1-2 0,0-4-21,0-4 0,0 6 1,1-7-1,-1-3-116,0-3 1,-7 1 0,0 2 0,0 3 165,-2-3 0,6 0 1,-4 0-1,5 5 176,2 2 0,-2-4 0,-2 6-147,-4 3 1,9-4-927,6 1 0,13 1-612,2 7 1,2 10 0,15 2 1425,7 0 0,-2 7 0,10-6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1.114"/>
    </inkml:context>
    <inkml:brush xml:id="br0">
      <inkml:brushProperty name="width" value="0.08571" units="cm"/>
      <inkml:brushProperty name="height" value="0.08571" units="cm"/>
      <inkml:brushProperty name="color" value="#CC0066"/>
    </inkml:brush>
  </inkml:definitions>
  <inkml:trace contextRef="#ctx0" brushRef="#br0">110 41 8736,'-15'-12'1578,"3"3"-948,2-1 1,1 8-393,1-6 0,4 13 1,-9 5-191,4 2 1,-6 2 0,8 8-238,2 0 1,3-8-1,2 1-1037,0 2 1097,0-7 0,2-1 0,5-11 0,8-5 40,4-8 0,1 3 0,-3-3 0,-3-1 98,3-4 0,-5 6 0,3 2 1,-1-1 640,-2 1-467,-2 8 0,-10-4 0,0 16 0,-2 6 7,-6 5 1,-1 6 0,-8 1 0,2 3-97,-2-2 1,5-5-1,0-5 1,2-3-251,6 3-134,-9-7 0,13-3 0,0-14-29,13-8 0,6-7 0,0-4 1,-2-3 190,-2 2 1,-1 3-1,6 2 251,-6 0 1,3 8 79,-10-1 0,1 13 0,-11 2 0,-4 14-15,-8 13 1,3 0 0,-2 7 0,-3-3-83,-3-4 1,1-3-1,2-2 1,5-1-258,2 1 0,3-7-124,7-1 1,0-11 0,3-3-1,4-12 109,7-8 0,6-4 1,1-3-1,-1-2 82,-6 3 0,6 2 0,-8 2 0,2 0 375,1 0 1,-8 10-29,8 5 1,-13 7 0,-2 10-38,-12 11 1,-7 1 0,-3 10 0,0-3 58,0 0 0,3 0 0,2-8 0,5 1-388,2 0 0,-4 0 0,4-3-915,-2-4 921,7-6 1,3-18 0,11-6 0,3-4-178,5-3 1,-5 3 0,0 2-1025,-2 2 1298,7 1 0,-5 2 0,10 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5:59.875"/>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3:47.279"/>
    </inkml:context>
    <inkml:brush xml:id="br0">
      <inkml:brushProperty name="width" value="0.08571" units="cm"/>
      <inkml:brushProperty name="height" value="0.08571" units="cm"/>
      <inkml:brushProperty name="color" value="#CC0066"/>
    </inkml:brush>
  </inkml:definitions>
  <inkml:trace contextRef="#ctx0" brushRef="#br0">44 109 8006,'-12'0'-89,"2"0"764,10 0 1,-2 0 770,-5 0 590,4-10-809,-7 8-783,10-8 1,3 10-208,4 0 1,5 0 0,10 0-260,0 0 1,7-7-1,2 0 1,1 2-196,-1 2 1,1 1-1,-6-3 1,3-2 13,-2 2 1,-3 3 0,-2 2 0,0-3 104,-1-4 0,-6 4 274,-1-4-1126,-9 5 0,3 2-1933,-16 0 2883,6 0 0,2-10 0,12-2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28.075"/>
    </inkml:context>
    <inkml:brush xml:id="br0">
      <inkml:brushProperty name="width" value="0.08571" units="cm"/>
      <inkml:brushProperty name="height" value="0.08571" units="cm"/>
      <inkml:brushProperty name="color" value="#5B2D90"/>
    </inkml:brush>
  </inkml:definitions>
  <inkml:trace contextRef="#ctx0" brushRef="#br0">1 0 8231,'12'0'1705,"-3"0"-1100,-9 0 1,3 0-105,4 0 0,-5 3-223,6 4 1,-3-4-1,-1 6-30,4 1 1,1-5 0,-4 9-143,2 3 1,10-5-1,-5 3 1,3 2 2,-1 2 0,1-4 0,7-1 0,0 5-56,-1 8 1,4-8 0,1 6 0,3-4 0,-2-4 0,7 0 0,0 5 0,2 0-2,0 0 0,-2-1 0,5-1 0,-3-3-8,3-3 1,-5-2-1,-1 5 1,-1-5-47,-5-2 0,4 5 1,-2-8-1,-2 0 19,-3 3 1,-2-8-1,-1 5 1,1-2-13,0 3 1,0-6 0,0 5 0,-1-4-12,1-3 0,7 7 1,0 0-1,-2-2 10,-3-3 0,-2-2 0,2 3 0,3 2-6,2 2 1,0 0 0,-8-7 0,1 0-12,0 0 0,7 0 0,0 0 0,-2 0-42,-3 0 0,-2 0 0,-1 0 1,4 0 40,4 0 1,-5 0-1,5 0 1,-5 0 5,-2 0 0,0 0 1,-1 0-1,1 0-19,0 0 0,0 0 1,-1 0-1,1 0-26,0 0 0,0-2 0,0-3 0,-1-2-11,1 2 1,0 0 0,0 0 73,-1-2 0,1-3 0,0 5 0,0-2 32,0 2 1,-1-4-1,1 1 1,0 1-15,0-3 0,-1 8 0,-1-8 0,-3 3-18,-3 0 0,1-3 1,7 5-1,-1-4-26,1-4 1,0 6 0,0-5-1,-1 0-19,1 0 1,0 5-1,0-5 1,0-1-36,-1 1 0,1 8 1,0-6-28,0 0 1,-8 8-1,1-8-54,2 0 1,-5 8 90,2-5 0,-7 4 39,8 3 0,-10-2 1,5-3-26,-1-2-284,-6 0-182,16 7 1,-14-8-517,9 1 0,1-10 360,7 3 1,-8-3 0,1 2 0,-1 5 667,-2 1 0,8-3 0,-8-10 0</inkml:trace>
  <inkml:trace contextRef="#ctx0" brushRef="#br0" timeOffset="1132">2701 262 8085,'2'-15'-74,"6"1"0,-6 6 104,5-6 1,-4 7 291,-3-8 394,0 10 226,0-4 137,0 9 642,0 0-1736,-10 0 1,-2 0-18,-10 0 1,0 0 0,1 0 0,-1 0 17,0 0 1,0 0-1,0 0 1,-2 0 90,-5 0 1,5 0 0,-7 0-1,1 0 20,1 0 0,-7-8 1,5 1-1,-1 2 69,1 3 1,2 2 0,7 0-20,0 0 0,0 0-533,1 0 79,9 0 0,4 0 1,16 0 1,-4 0 276,11 0 1,-1 0 54,8 0 1,-7 0 0,-3 2 12,-3 6 0,6-4 1,-5 11-33,2 2 0,-5 2 0,5 3-69,-2 0 0,0 0 1,-6-1-1,6 4-14,2 4 0,-5-3 0,5 8 1,1 0 25,-1 0 0,-5 0 0,7 4 0,1-4 26,-3-2 0,0-3 0,-7-7 0,5-1-23,2 1 325,-7 0-99,14-10 1,-17-12 0,6-15 0,-6-4-102,-2-3 1,7-7 0,1-2 0,-4-1-28,-1 1 1,-3-1 0,2 6 0,3-3-43,2 2 1,3 3 0,-5 0 0,2-3-246,-2-2 0,7 0 1,0 7-51,0 1 1,0 1 0,-7 3-715,2 3 0,10 9 1000,-2-2 0,4 4 0,3 3 0</inkml:trace>
  <inkml:trace contextRef="#ctx0" brushRef="#br0" timeOffset="3050">2287 305 9456,'15'20'-34,"-1"-6"0,-7 6 59,8-6 1,-8 3-1,5 0-207,-2-3 0,0-6-130,-3 6 180,-5-9 1,8-5 0,-10-14 152,0-6 1,0-2 0,-2 1 99,-6-1 0,6 0 0,-8 3 1,3 2 255,0 2 0,-1 8 1,6-5 89,-5 2-468,4 3 1,-6 9 0,9 6-56,0 6 0,2 6 0,3 1 0,5 1-99,2 0 1,-7 0-1,4-1-102,1 1 0,0 0 1,6-3 65,-1-4 1,-8-5 134,8-10 1,-10-3 0,4-2 0,-1-4 15,-1-4 1,0-1 0,-7-8 0,0 0 81,0 1 0,0-1 1,0 0 845,0 0-140,0 10-681,0 3 0,-7 11 0,0 5 11,2 8 0,2 4-270,3 3 1,0-8 102,0 1 64,0-10 0,0 2-54,0-14 1,3 2 0,2-10-1,2-2-2,-2-2 0,-3 5 0,0 1 0,3 1 224,3 0 0,-1 5-129,-7-8 0,-3 13 46,-4 2 1,5 10-1,-8 12 1,3-1-36,0 1 0,-1 0 0,6-3 0,-3-2-82,-2-2 0,0-1-108,7 8 1,2-3 106,5-4 0,3-8 1,7-14-1,-5-8-6,-2-4 0,7-3 0,-5 0 0,0-2 30,-5-5 1,3 5-1,-1-5 1,1 5 139,0 2 0,-3 7 110,-7 1 1,-2 9-167,-6-2 1,3 14-1,-9 10 1,-1 7 24,3 5 0,-5 0 1,8-7-1,-1 0-82,0 0 1,-4-8-1,7 1-141,2 2 1,2-5 40,3 2 0,3-11 1,2-3 14,2-12 1,10-8 0,-5-2 0,2 1 4,1-1 1,-8 0 0,5 0-1,-2 1 47,-5-1 0,-3 0 253,-2 0 1,-2 3-81,-6 4 0,-4 6 0,-9 11 0,-1 3 57,0 2 1,3 10 0,2-5 0,2 3-219,-2-1 1,5-2-1,0 5-225,2-2 1,-4-8 132,7 8 0,2-11 0,12 4-56,8-6 1,4-2-1,3-2 1,0-3-140,-1-2 0,1-8 1,0 5 173,0-2 1,-3 5 0,-2-5 78,-3 2 976,1 3-140,-3 7 1,-12 10-364,-14 4 1,-3-2 0,0 0-497,2-2 0,8 0-279,-8-3 1,11-2-205,-4 9-502,6-9 724,2 5 393,0-10 0,2 0 0,3-3 67,2-4 1,1-5 227,-8-10 1,-3 10-89,-4 5 1,2 5-1,-9 2-14,-3 0 1,5 0 0,-1 2-136,4 5 1,-6 5-1,6 8 1,-1-3-15,0-3 0,3 1 0,7 6-68,0 1 0,0-7 0,0-1-649,0 3 311,0-7 0,10 0 123,4-10 1,3-3-1,0-4-1,-2-8 1,-3-4 0,5-3 133,-3 0 0,-7 1 984,8-1-34,-10 10-743,4 2 1,-9 20-1,0 4-96,0 6 0,0 1 0,0 1-378,0 0 0,0 0 0,0 0-1268,0-1 1594,0-9 0,0 8 0,0-8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2.242"/>
    </inkml:context>
    <inkml:brush xml:id="br0">
      <inkml:brushProperty name="width" value="0.08571" units="cm"/>
      <inkml:brushProperty name="height" value="0.08571" units="cm"/>
      <inkml:brushProperty name="color" value="#5B2D90"/>
    </inkml:brush>
  </inkml:definitions>
  <inkml:trace contextRef="#ctx0" brushRef="#br0">109 260 8140,'-21'0'0,"1"2"634,6 5 1,-6-4 1261,6 4-914,4-5-691,1-2 1,11 0-1,3-2 36,2-5 0,10 4 0,-5-6-232,0-1 0,8 7 0,-6-6 0,5 2-246,3-1 1,0-1 0,0 4 0,0-2-81,-1 2 0,1 0 1,0 0-1,0-2-159,-1 2 1,-6 0-1,-1 0 1,3-2-571,3 2 1,2 3-1017,-1 2 1976,1 0 0,-10 0 0,-2 0 0</inkml:trace>
  <inkml:trace contextRef="#ctx0" brushRef="#br0" timeOffset="366">240 64 10421,'0'21'-116,"2"1"1,3 0-1,3 0-165,-4-1 1,-1 9-1,-3-1 1,0-3-810,0-2 1090,10 8 0,-8-8 0,8 7 0</inkml:trace>
  <inkml:trace contextRef="#ctx0" brushRef="#br0" timeOffset="915">697 216 8296,'-14'0'2307,"-1"0"-1257,10 0-745,-4-10 0,18 1 0,6-8-312,4 2 0,3 10 0,0-4 1,0 1-179,-1 1 1,1-2 0,0 4 0,0-3-220,0 4 1,-5 1 0,2 1-337,5-6 1,3 6-1,-6-5-986,1 4 1726,0 3 0,0 0 0,0 0 0</inkml:trace>
  <inkml:trace contextRef="#ctx0" brushRef="#br0" timeOffset="1199">893 85 8056,'-14'-14'-176,"-1"-1"1800,1 1-990,2-8-329,2 10 1,10 5 2,0 14 0,0-2 1,0 12-1,0 5-208,0 4 1,0 10-1,0-4 1,0 2-288,0 4 0,7-4 0,1 3 0,-1-1-181,2-2 0,-4 5 0,10-10 368,2-3 0,2 8 0,3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6.741"/>
    </inkml:context>
    <inkml:brush xml:id="br0">
      <inkml:brushProperty name="width" value="0.08571" units="cm"/>
      <inkml:brushProperty name="height" value="0.08571" units="cm"/>
      <inkml:brushProperty name="color" value="#5B2D90"/>
    </inkml:brush>
  </inkml:definitions>
  <inkml:trace contextRef="#ctx0" brushRef="#br0">1111 1046 8087,'0'-12'545,"0"0"266,0 4-397,0 6-296,0-17 0,0 14 41,0-10 0,7 8 71,0-7 0,3 9 382,-3-3-579,-5-4 1,11 3 0,-9-8-101,4 2 0,1 1 0,-4-8 79,2 0 1,1 0-1,-8 1 12,0-1 1,7-7 0,0 0 0,-2 2 61,-3 3 0,-2 0 0,0-3 0,0-2-63,0 2 0,0 1 0,0-1 0,0-2-9,0 3 1,0 1-1,0 4 1,0-1 9,0 0 1,-2 0 0,-3 0 0,-2 1-17,2-1 1,0 7-1,0 1 1,-4-3-17,-3-2 0,4 4 0,-4 1 0,0-1 32,0 3 1,5-7-1,-8 4-49,-2-4 1,0 4 0,1 3 0,1 0 56,-2 0 1,5 7 0,-3-5 0,-1 3-39,-4 0 0,-2 0 1,1 7-1,-1 0-15,0 0 0,-2 0 0,-3 0 0,-2 0 11,3 0 1,-1 0-1,0 0 1,-4 2 27,-3 5 0,7-2 0,-4 10 0,2-1 18,0-2 1,-7 8-1,7-8 1,2 2-47,3 1 1,2-1-1,0 8 1,0 0-38,1 0 0,-1-1 0,0 1 0,0 0-31,1 0 0,-1 7 1,0 0-1,3 0 9,4 2 0,-4-7 0,4 8 0,-2-3 107,3 0 1,-6 2 0,8-4 0,-2 5-21,-1 1 0,8-4-1,-5 5 1,2 0 2,5 0 0,3-5 0,2 7 1,0 1-6,0-3 1,0 7-1,0-5 1,2 5-34,6 3 1,4-8 0,10-2 0,-1 0-7,1 0 1,0-5 0,0 5 0,-1-3 21,1-4 0,0-10 1,0-3-1,0 1-3,-1-3 1,4 5 0,1-8 0,3 1-110,-2 0 1,-3-3-1,-2-7 1,0 0-381,-1 0 0,1 0 0,0 0 0,-3-3-1443,-4-4 1937,4 5 0,-7-18 0,10 8 0</inkml:trace>
  <inkml:trace contextRef="#ctx0" brushRef="#br0" timeOffset="1166">501 1438 6694,'12'0'741,"7"0"0,-16-3-488,4-4 1,-5 2 123,-2-9 1,0 7-30,0-8 0,-7 8-187,0-8 1,-8 8-33,8-7 0,-7-1 0,4-4-60,-2 4 0,7-4 0,-5 7 0,3-3-49,0 1 0,-3 2 0,5-5 10,-2 2 0,-7 1-155,6-8 1,1 7-1,5 3-372,-6 2-260,6 3 633,-8 7 1,10 3 234,0 4 0,0-2 0,0 9 1,0 3-39,0 3 0,0 1 1,0 1-1,0 0-68,0 0 0,0 7 1,0 2-1,-2 1-52,-5-1 0,2 8 0,-7-5 0,-1 2 50,1 0 1,0-7 0,-5 5 0,5-2 12,3-6 1,-6-2-1,5-2 1,1 0 45,-1 0 1,0-10 134,3-5-113,5-4 2,-8-3 1,10-3 43,0-4 0,0 2 1,2-7 71,6 2 1,-6 1 0,8 4 3,-1-3 0,4-8 1,8 1-152,1-4 1,-7-1 0,-1 3 0,3 3-146,2-3 0,3-2 1,0-1-1,0 3 96,0 3 1,-1 2 0,-1-5 0,-3 5-1583,-3 2 1,1-5 1575,6 8 0,1 0 0,0 7 0</inkml:trace>
  <inkml:trace contextRef="#ctx0" brushRef="#br0" timeOffset="1664">392 1394 9190,'-12'0'199,"2"3"1,8 2 0,-3 4-287,-2 3 0,-1-4 1,8 6-192,0 3 1,0-5 13,0 3 1,3-10 202,4 2 1,5-12 0,8-5 0,-4-2 17,-1-5 1,-8 5 0,5-2 0,0-3 193,1-3 0,-6 6 865,7-1-644,-9 1 0,2 4-149,-14 10 0,5 3 0,-8 9 1,3 0-286,0 0 1,-3-5-1117,3 8 21,4-1 296,-6-2 861,9-2 0,0-10 0,0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39.475"/>
    </inkml:context>
    <inkml:brush xml:id="br0">
      <inkml:brushProperty name="width" value="0.08571" units="cm"/>
      <inkml:brushProperty name="height" value="0.08571" units="cm"/>
      <inkml:brushProperty name="color" value="#5B2D90"/>
    </inkml:brush>
  </inkml:definitions>
  <inkml:trace contextRef="#ctx0" brushRef="#br0">66 390 7154,'-15'0'161,"1"0"99,9 0 0,-7 0 602,5 0 172,4 0-136,-6 0-588,9 0-330,0 0-28,9-10 1,-4 5 0,10-7-1,2 0-21,2 0 0,3 0 1,-1-5-1,1 2-95,0-2 0,7 5 0,0-2 0,-2-1-474,-3 3 0,-10 2 1,1 10 637,2 0 0,2-9 0,3-3 0</inkml:trace>
  <inkml:trace contextRef="#ctx0" brushRef="#br0" timeOffset="398">175 215 8464,'0'-12'2099,"0"0"-1258,0 5-1131,0 5 137,0-8 0,0 12-130,0 6 1,0 4 0,0 9 0,0 1-48,0 0 0,7 0 0,3 0 0,-1-1 330,1 1 0,7 10 0,-5 1 0</inkml:trace>
  <inkml:trace contextRef="#ctx0" brushRef="#br0" timeOffset="866">610 215 8381,'-21'-12'1554,"8"0"-1002,6 5 1,5 2-594,2-9 1,2 6 0,5-4-523,8 3 1,4 1-1,5 8 62,6 0 1,-14 0 0,6 0 500,-2 0 0,-1-9 0,3-3 0</inkml:trace>
  <inkml:trace contextRef="#ctx0" brushRef="#br0" timeOffset="1065">741 19 8575,'-22'-9'1001,"8"6"-583,-1-4 0,3 7 0,-2 7-577,6 8 1,6 11-1,2 6 1,0 2-625,0 5 0,2-1 783,6-1 0,4 13 0,9-4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2.990"/>
    </inkml:context>
    <inkml:brush xml:id="br0">
      <inkml:brushProperty name="width" value="0.08571" units="cm"/>
      <inkml:brushProperty name="height" value="0.08571" units="cm"/>
      <inkml:brushProperty name="color" value="#5B2D90"/>
    </inkml:brush>
  </inkml:definitions>
  <inkml:trace contextRef="#ctx0" brushRef="#br0">1155 240 6691,'12'0'304,"-3"0"-27,-9 0 3684,0 0-3730,0-10-8,0 8 1,0-10-97,0 4 1,-2 6 0,-3-8 86,-2 1 0,-10 4-138,2-10 0,-4 3 0,0-5 13,4 3 0,-2 6 0,8-4 1,-4 0-74,-4 0 0,1 5 1,-1-5-1,2 2 36,-2 5 0,-2-4 0,-3 1 1,3 1-32,4-3 0,-4 8 0,4-5 1,-4 4-36,-3 3 1,0 0 0,1 0 0,-1 0-9,0 0 1,0 3-1,0 2 1,-2 4-73,-5 3 0,5-4 0,-5 6 1,5 3-8,2 2 0,0 3 0,1 0 1,-1 0-4,0 0 1,0-1 0,0 3 0,1 3-13,-1 2 0,2 7 0,4-4 1,1-1 51,-2 1 1,-2 7 0,-1-3 0,3 3 68,3-3 1,2 5-1,-5-5 1,2 5 32,-2 3 1,1-1 0,-1-1-1,2-4 51,-2-1 1,5-1 0,0 7 0,0 1 2,0 0 0,7-8 0,-5 0 0,3 3-37,0 2 1,-1 3 0,8-1 0,0 1-45,0-1 0,8 1 0,1-3 0,3-2-35,5-3 0,3-9 0,2 4 0,-1-2 50,1 0 1,0 7 0,2-7 0,3-2 15,2-3 0,2-2 0,-4-3 0,2-2 24,-3-2 0,6-8 1,-1 5-1,1 0 3,-1 0 1,8-7 0,-5 2-1,2-4 21,0-3 0,1 0 1,4 0-1,-2 0-53,-3 0 0,-2 0 0,4 0 0,-4 0 3,-2 0 1,4-7 0,-4-3 0,-1 0 5,0 1 1,1-6 0,-5 5-1,2 1-24,-3-1 0,1-7 0,-1 3 1,6-6 7,2-2 0,-8 3 1,6 2-1,-3 3-36,0-3 1,2-5-1,-4-5 1,2-2 5,-2 3 0,-3 1 0,-2 4 1,-1-1 17,1 0 0,0 0 0,-3 1 0,-2-1-31,-2 0 0,-8 0 0,5 0 1,-2 1 32,-5-1 1,4 0 0,-1 0 0,-4 1-18,-1-1 1,-3 0-1,0 0-261,0 0 1,-7 1-380,-1-1 0,-1 0-1600,1 0-369,6 10 2606,-8 3 0,10 9 0,0 0 0</inkml:trace>
  <inkml:trace contextRef="#ctx0" brushRef="#br0" timeOffset="1101">1568 1046 6462,'0'12'706,"0"0"-802,0-5-369,0-5 147,10 8 0,-5-10 203,9 0 1,-6 0 139,6 0 0,-7 0 117,8 0 1,-8 0 699,8 0-524,-10 0 0,7 0 138,-5 0 0,-5-2 712,6-6 405,-6 6-1000,-2-8 1,0 8-415,0-5-169,0 4 1,-2-6 0,-6 11-164,-6 5 0,-3-2 0,0 7 0,2 0 33,-2 0 1,-2 0-1,-3 5 1,1-2 104,-1 2 1,-7 2-1,0 1 1,2-3 27,3-3 1,2-2 0,0 5 0,1-5 301,-1-2 1,0 4 35,0-6 1,8-1-369,-1-7 1,13 0-52,2 0 0,2 0 0,13 0 183,2 0 0,2 0 0,3 2-84,0 6 0,-1-6 0,1 8 1,2-1-18,5 6 0,-4-3 1,4 2-1,-5 3-14,-2 3 1,2 2-1,2-1 1,3 1-94,-2 0 0,-3 0 0,-2-1 0,0 1 17,0 0 1,-1 7 0,-1 0 100,-6-2 1,-4-10 324,-10-3 146,0-9-334,0 5 0,-7-20 0,-3-5-189,-2-4 1,7-5 0,-2-3 0,4-4-94,3-3 1,0-10-1,0-6 1,0-1-90,0-2 1,0 7 0,0-8 0,0 4 24,0-1 1,8 7-1,-1 10-1011,-2 3 243,7 2 972,-10 26 0,8 6 0,-10 19 0</inkml:trace>
  <inkml:trace contextRef="#ctx0" brushRef="#br0" timeOffset="1834">1634 1154 8146,'-22'0'463,"0"3"0,0 2-138,1 2 1,-1 10-1,0-5 1,3 5-225,4 5 0,-4-5 0,7 12 0,-3-5-95,1-2 0,9-1 0,-2 1-189,4 0 1,6-10 0,4-5-1,7-4-18,6-3 0,1-10 1,4-7-1,1-7 111,3-5 1,0-3 0,-4 6 0,-1-3 123,-3 2 0,6 3 0,-12 2 148,4 0 1,-4 8 115,-1-1 1,-12 13 0,-2 4-182,-12 18 0,-14 2 0,-3 9 0,2-2-3,3 0 1,5 0 0,2-5-1,2 1-225,-2-4 1,5 6-201,-2-13 1,11-4 190,3-3 1,10-14-1,9-7 1,-2-6 96,-2-2 0,-1 1 1,8-1 93,0 0 1,-8 0 1007,1 1-910,-1 8 0,-9 6 1,-7 14-1,-6 8-6,-1 4 0,-1-4 0,5-1-619,-2 3 1,-8-5-47,8 3 1,2-3 341,13 3 0,-4-13 0,8-12 0,1 1-75,-1-1 0,2-5 345,8 8 1,-7-7 702,-1 6 1,-9 4-547,2 11 0,-4-2 1,-3 9-534,0 3 1,0-5-1,0 3-289,0 2 1,2-5 554,5 2 0,-4 1 0,6 7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54:47.207"/>
    </inkml:context>
    <inkml:brush xml:id="br0">
      <inkml:brushProperty name="width" value="0.08571" units="cm"/>
      <inkml:brushProperty name="height" value="0.08571" units="cm"/>
      <inkml:brushProperty name="color" value="#5B2D90"/>
    </inkml:brush>
  </inkml:definitions>
  <inkml:trace contextRef="#ctx0" brushRef="#br0">131 1 8211,'-12'9'-964,"0"-6"1,5 4 1726,-8-5 0,3 6-151,-2-1 1,7 0-184,-8-7 1,8 0 406,-8 0 107,10 0 565,-4 0-54,9 0-799,0 0 1,9 0-1,6 0-666,4 0 1,3 0 0,0-2-1,0-3-116,-1-2 1,1-1 0,0 8-100,0 0 1,0 0 0,-1 0-191,1 0 1,-7 0 0,-1 0-834,3 0 131,-7 0 0,2 0-1916,-5 0 3034,-4 0 0,6-9 0,-9-3 0</inkml:trace>
  <inkml:trace contextRef="#ctx0" brushRef="#br0" timeOffset="933">676 240 7901,'0'15'-1022,"0"-1"1692,0-9 1,-7 7 475,-1-5-377,1-4 1,5 6 847,-6-9 114,6 0-188,-8 0-600,10 0-474,0 0 1,3-7-356,4 0 1,5-8 0,10 6 0,0-1-12,-1 0 0,1-4 1,0 4-1,0 0-122,0 1 0,2-8 1,2 5-1,3-3-480,-2 1 0,-3 6 0,-2-4-567,0 3 1,-8 1-419,1 8 1,-8 0 48,8 0 1,-11 10 1434,4 5 0,-6 4 0,-2 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3"/>
    </inkml:context>
    <inkml:brush xml:id="br0">
      <inkml:brushProperty name="width" value="0.08571" units="cm"/>
      <inkml:brushProperty name="height" value="0.08571" units="cm"/>
      <inkml:brushProperty name="color" value="#156082"/>
    </inkml:brush>
  </inkml:definitions>
  <inkml:trace contextRef="#ctx0" brushRef="#br0">433 521 8149,'2'-18'11,"4"1"0,-4 6 1,4-1-1,-5-2 0,-1-1 1,0-3-1,3 1 1,1 0 61,1 0 0,1-6 1,-6 0-1,0 1 156,0 3 1,0 1-1,0 1 1,0 0 219,0 0 0,-2-1-232,-4 1 1,-4 6 0,-7 1-78,0 2 0,0 4 0,-1 8 0,-1 4-20,-4 2 1,4 1-1,-7 8 1,3 5-6,0 4 0,-1 5 1,2 4-1,-3 3-30,-2 6 0,6 10 1,-4 4-1,2 1 26,0 5 0,2 3 0,7 5 1,5 0 3,1 0 1,2-3 0,6-5-1,2-7-89,4-7 1,4-13-1,9-5 1,4-7-108,5-2 1,5-12 0,2 3 0,2-6-8,3-6 1,1-3-1,7-2 1,2-7 21,-2-10 0,-2-1 0,2-9 1,-2-3-41,3-2 1,-7-2 0,-4-2-1,-5-1 20,-4-2 0,-6-8 1,4 3-1,-2-1 41,-3 0 1,-9 0 0,-3-7 0,-3 0 15,-3-5 1,-2 4 0,-4-4 0,-2 3 43,-2-3 0,-7 3 0,-1-2 1,-5 3 32,-4 2 0,-2 2 1,4 6-1,-4 7 199,-2 6 1,6 10 0,-4 0 0,2 7-8,-1 9 1,-1 3 0,4 2 0,-2 2-182,2 3 0,2 5 0,2 9 0,1 5-290,4 4 0,-1 5 0,5 4 0,1 1-735,-1 2 0,2 3 966,6-3 0,7-3 0,3 5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4"/>
    </inkml:context>
    <inkml:brush xml:id="br0">
      <inkml:brushProperty name="width" value="0.08571" units="cm"/>
      <inkml:brushProperty name="height" value="0.08571" units="cm"/>
      <inkml:brushProperty name="color" value="#156082"/>
    </inkml:brush>
  </inkml:definitions>
  <inkml:trace contextRef="#ctx0" brushRef="#br0">243 937 8316,'-18'10'13,"1"5"0,0-3 0,0 3 0,-3 4 0,-1 4 1,-1 6-1,6 4 104,2 1 1,2 1-1,-3-1 1,2-1 20,1-3 1,8 2 0,-2-5 0,5 0-51,1-4 1,0 2-1,1-2 1,5-4-81,6-5 0,5-1 1,4-6-1,3-4-133,-4-1 0,6-4 0,-1-4 0,-1-7-9,2-8 1,2-4 0,-5-6 0,-1 0 16,-3-5 0,-1 1 0,-1-8 0,-2 3 89,-3-1 1,-5 1-1,-7 5 1,-1 0 27,-5 1 0,-6-1 0,-11 5 0,-4 5 198,0 7 1,-6 12 0,5 1 0,-5 2 45,-2 3 0,6 8 0,2 6 0,2 5-135,4 4 0,2 8 1,3-2-1,5 2-79,5-2 1,4 2 0,2-7-1,2 2-47,4-2 0,9-8 1,11-10-1,0-5-64,5-1 1,8-1-1,3-7 1,0-10 23,0-8 0,1-14 0,-3-7 1,5-3-87,-1-2 0,-7-2 0,-11-1 0,0-3 43,-5 2 1,-10 2-1,-5 4 1,-6 3 127,-6 7 0,-5 10 0,-10 3 0,-5 3 133,0 9 1,3-1 0,-4 11 0,1 1 72,6 1 1,-3 6 0,3 1 0,5 3-73,-1 3 1,7 1-1,-1 7 1,2 1-153,4 4 1,3-4-1,1 4 1,1-4-136,5-1 0,3-1 1,9 1-1,1-3-6,4-3 1,-1 2-1,6-9 1,3-1 21,2-2 1,2-2 0,-1-2 0,3-4-34,3-5 0,-3-5 0,4-3 0,-5-2 22,-2-2 1,-4-7 0,-4 6 0,0-2 77,-5 2 0,-10-5 0,-5 6 0,-4 1 96,-2 3 1,-8 2-1,-3 2 1,-6 3 159,-6 6 1,1 5 0,-7 2 0,0 5 72,3 6 1,-8 8-1,8 6 1,-1 1-72,4 3 1,4 1 0,1-2 0,2-4-151,5 0 1,3-6 0,8 5-1,3-5-108,2-2 0,6-1 0,12-5 0,7-5-47,3-4 1,9-10-1,2-6 1,2-6-29,1-9 0,-3-5 1,4-2-1,-4-2-74,-1-3 1,-5-1 0,-9 4-1,-6-3 90,-3 2 0,-5-3 0,-3 1 1,-7 3 50,-3 1 1,-4 10-1,-6 3 1,-7 1 192,-6 0 0,-8 5 0,4 9 0,0 1 184,0 4 1,-4 2 0,6 4 0,-1 3-145,0 7 0,6 3 0,-1 3 0,6 1-66,-1 4 0,6-3 1,3 4-1,3 0-125,2-1 0,2 2 0,3-6 0,7 0-109,3-4 1,4-1-1,4 2 1,4-3 5,1-1 1,4-8 0,-2 1-1,2-2-91,2-3 1,2 0-1,-2 0 1,-2 0 28,-2 0 1,0 0 0,-6-3 0,-3-1-145,-2-1 0,-7-1 1,-3 4 350,-1-4 0,-2 2 1,-9-5-1,-2-1 27,-6 0 1,-5 6 0,-1-4-1,0 3 11,-1-1 1,6 1-1,1 5 1,-3 0 80,-1 0 0,-2 0 0,2 1 1,1 3-89,2 2 0,7 6 0,-5-5-356,2 3 0,3 1-425,5 7 1,1-3 715,5-3 0,11-5 0,10-7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5"/>
    </inkml:context>
    <inkml:brush xml:id="br0">
      <inkml:brushProperty name="width" value="0.08571" units="cm"/>
      <inkml:brushProperty name="height" value="0.08571" units="cm"/>
      <inkml:brushProperty name="color" value="#156082"/>
    </inkml:brush>
  </inkml:definitions>
  <inkml:trace contextRef="#ctx0" brushRef="#br0">457 1977 7988,'0'-18'346,"0"7"-104,0-1-34,0 8-42,0-11 1,0 15 0,0 0 7,0 10 0,6 13 1,2 8-1,1 9-116,5 12 1,2 17-1,-8-27 1,0 3-1,2 4 1,0 2-46,1 6 0,1 0 0,-2-3 0,-1 2 0,2 4 0,1 1 0,-2-2 1,0 0-53,-1-3 0,-1 1 1,-2-3-1,-1-2 1,1-5-1,-1 0 0,-2-3 1,1-1 29,0 30 0,-3-11 0,-2-16 0,-3-6 64,-2-3 1,-6-4 0,7-4-76,1-6-162,-6-4 1,8-12-159,-3-7 0,3-7 0,2-12 0,0-2-850,0-2 1190,0-9 0,7 5 0,3-7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6:01.525"/>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6"/>
    </inkml:context>
    <inkml:brush xml:id="br0">
      <inkml:brushProperty name="width" value="0.08571" units="cm"/>
      <inkml:brushProperty name="height" value="0.08571" units="cm"/>
      <inkml:brushProperty name="color" value="#156082"/>
    </inkml:brush>
  </inkml:definitions>
  <inkml:trace contextRef="#ctx0" brushRef="#br0">28 18 8084,'-9'-2'270,"2"-4"411,-2 4-468,7-6 0,2 8 0,11 0-66,5 0 0,9 0 1,3 0-1,5 2-8,2 4 0,7-2 0,4 8 0,5 1-28,1 3 0,8 1 0,5 2 1,6 2-86,4 2 0,-37-8 0,-1-1 0,33 9 0,-3-2-14,-3-1 1,0 3 0,-11-2 0,-7-4-115,-7-3 1,-2-3 0,-13 5 0,-1-3 37,-4-1 1,3-6 24,-10 5 123,-5-7-89,1 4 1,-10-8-253,-4 0 0,4-2-62,-3-4 0,3 2-645,2-7-844,-8 7 1808,6-4 0,-6 0 0,8-1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7"/>
    </inkml:context>
    <inkml:brush xml:id="br0">
      <inkml:brushProperty name="width" value="0.08571" units="cm"/>
      <inkml:brushProperty name="height" value="0.08571" units="cm"/>
      <inkml:brushProperty name="color" value="#156082"/>
    </inkml:brush>
  </inkml:definitions>
  <inkml:trace contextRef="#ctx0" brushRef="#br0">278 310 8029,'10'-9'204,"-3"1"-449,-7 8 0,0 2 179,0 4 0,-5-2 0,-1 7 155,2 3 0,0 9 1,0 5-1,-4 7 43,-1 6 1,3 19 0,-6 17 0,6-33 0,-1 2-1,0 5 0,-1 2 0,-1 6 0,0 1 0,0 6 0,-1 1 0,0 1 0,-1-1-143,-1 0 1,1-1 0,-1-4 0,0-3 0,4-5 0,0-2 0,-1-4-1,0-2 88,0-4 0,1-3 0,-7 33 0,3-11 0,5-11-169,-1-13 1,5-10-787,-2-10 477,3-7 1,4-4-1,2-12 1,1-7-803,-1-9 1203,6-5 0,-1-7 0,9-1 0</inkml:trace>
  <inkml:trace contextRef="#ctx0" brushRef="#br0" timeOffset="1">469 103 8132,'0'-18'56,"0"1"0,0-1 1,0 1 719,0 0-567,0 7 1,0 4 0,2 12 63,3 6 1,6 13 0,5 12 0,4 13-119,3 11 0,-13-21 0,-1 3 0,3 3 0,1 3 0,0 3 0,-1 3-91,3 5 0,-1 1 1,-1 4-1,-1 1 0,0 5 1,-1 1-1,-1 0 1,0 1-156,-1-3 0,-2 2 1,1-4-1,0-1 1,-1-6-1,-2-3 1,-1-9-1,-2-2 16,-1 28 1,-1-21-1,2-16 1,2-7-329,2-7 0,2-15 163,-3-9 0,-2-2 1,2-9-1,-2-5 70,-3-5 1,0-5 0,1-11 0,3-2-766,2-2 935,-1-6 0,-5 2 0,0-7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79"/>
    </inkml:context>
    <inkml:brush xml:id="br0">
      <inkml:brushProperty name="width" value="0.08571" units="cm"/>
      <inkml:brushProperty name="height" value="0.08571" units="cm"/>
      <inkml:brushProperty name="color" value="#156082"/>
    </inkml:brush>
  </inkml:definitions>
  <inkml:trace contextRef="#ctx0" brushRef="#br0">468 487 8116,'0'-18'-274,"0"0"0,0 1 0,0-1 0,0 2 806,0-2 0,0 1 0,0-1-83,0 2 0,0-2 53,0 0 0,-2 1-202,-3-1 1,2 7 0,-4 2 16,-1 1 0,-1 2-350,-9 6 1,1 8-1,-1 5 1,2 8-5,-2 8 1,-1 10-1,-3 5 1,-1 4 127,2 7 0,-4 8 1,2 0-1,0 5 32,-2 1 0,5 7 0,0-2 0,4 0-7,5-4 0,7-7 0,-2-6 0,4-5-114,2-5 1,9-7-1,9-11 1,9-6-83,6-4 0,2-9 0,-1-5 0,2-3 39,5-2 1,-3-2-1,7-3 1,-1-9-77,0-7 1,-3-8-1,3-11 1,-3-7 21,-9-2 0,1-4 0,-10 1 0,0-2-18,2-3 1,-12 3 0,3-4 0,-6 4 57,-6 2 1,-2-2 0,-4-2 0,-4-1 32,-6 0 0,-9 10 0,-4 2 0,-2 3 138,-4 4 1,1 8 0,-1 9 0,4 8 150,1 7 1,-4-2 0,3 3-1,0 1-185,4 1 0,4 3 1,0 3-1,-3 2-50,-1 7 1,6-2 0,7 1 0,0 1-115,1-2 1,5-1 0,-2-3-716,4 6 1,4 3 796,4 2 0,11 1 0,11-2 0</inkml:trace>
  <inkml:trace contextRef="#ctx0" brushRef="#br0" timeOffset="1">0 70 8162,'10'0'1649,"5"0"-1351,-13 0 1,8 2-1,-6 4-295,1 5 0,3 4 1,-4 5-1,4 1-179,2 2 0,-6 7 0,3-6 0,-1 3-287,0 4 0,5 0 0,-3-2 0,0-6-327,-1-4 1,6 4 789,-1 0 0,4-7 0,1-9 0</inkml:trace>
  <inkml:trace contextRef="#ctx0" brushRef="#br0" timeOffset="2">347 53 8125,'15'-11'72,"-3"-1"686,-6-2-268,3 6 0,-9 1-421,0 7 0,-1 7 1,-9 7-1,1 7-17,-2 8 1,6 3-1,-5 5 1,2 2-246,5 2 1,-5-2 0,2-4 0,2 1-330,2-2 0,2-7 1,0-4-1,2-4-216,4-2 0,-2-7 738,7-4 0,1-12 0,6-4 0</inkml:trace>
  <inkml:trace contextRef="#ctx0" brushRef="#br0" timeOffset="3">624 1 8801,'10'7'432,"-6"7"-404,-8 7 0,-4 1 0,-5 4 0,1 1-222,-2 0 1,5 3 0,-2 2 0,-1-2-266,2 0 0,-3-9 1,7 2 458,2-3 0,3-4 0,1 2 0</inkml:trace>
  <inkml:trace contextRef="#ctx0" brushRef="#br0" timeOffset="4">798 122 8125,'-24'23'28,"1"0"0,-1 7 0,2-6 0,-2 1 190,-4 0 0,7 4 0,-2-6 0,4-1-382,1-3-78,9-2 1,1-9 0,12-8-1,5-10 242,9-5 0,10-18 0,0-4 0</inkml:trace>
  <inkml:trace contextRef="#ctx0" brushRef="#br0" timeOffset="5">1040 122 8120,'-8'17'84,"-1"1"0,-9 0 0,2 1 153,-2 4 1,-5-4 0,0 4 0,1-4 24,3-2 0,7 1 1,1-3-923,-2-3 413,5-5 247,1-7 0,14-7 0,2-2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85"/>
    </inkml:context>
    <inkml:brush xml:id="br0">
      <inkml:brushProperty name="width" value="0.08571" units="cm"/>
      <inkml:brushProperty name="height" value="0.08571" units="cm"/>
      <inkml:brushProperty name="color" value="#156082"/>
    </inkml:brush>
  </inkml:definitions>
  <inkml:trace contextRef="#ctx0" brushRef="#br0">434 53 5831,'2'-10'-76,"4"5"76,-4 2 0,5 3 0,-7 0 0,0 0 0,8 0 0,-6 0 0,5 0 0,-7 0 0,0 0 0,8 0 93,-5 0 1,4-1 165,-7-6-5,0 6 1,2-7 422,4 8-448,-5 0 1,7-2-42,-8-3-261,0 2 104,0-4 29,0 7 348,0 0-271,0 7 0,0 3 1,-1 10-1,-3 0-34,-2 3 1,-2 8 0,4 0 0,-4 8 4,-1 7 0,3-2 1,-6 3-1,1-1-216,1-2 1,-3-2 0,5-7 0,1-3-94,-1-2 0,0-6 1,4-6-1128,-2-1 268,1-7 1060,5-10 0,0-10 0,0-7 0</inkml:trace>
  <inkml:trace contextRef="#ctx0" brushRef="#br0" timeOffset="1">53 538 7792,'-12'-9'961,"1"2"1,7 3-503,-2-1 1,2 3-223,-1-4 0,2 3 210,-2-4-236,3 6 0,4-7-107,3 8 0,5 0 0,7 0 1,1 0-5,-1 0 0,8 0 1,4 0-1,4 0-74,1 0 1,3 0 0,1 0 0,5 0-126,1 0 0,-5 0 0,1 0 0,-4 0 5,-1 0 1,-2 6 0,-2 0 0,-4-2-284,-2-3 1,-8-1-250,-5 0 1,-9 8-330,4 3 1,-6-1 954,-1 2 0,-8-1 0,-1 6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87"/>
    </inkml:context>
    <inkml:brush xml:id="br0">
      <inkml:brushProperty name="width" value="0.08571" units="cm"/>
      <inkml:brushProperty name="height" value="0.08571" units="cm"/>
      <inkml:brushProperty name="color" value="#156082"/>
    </inkml:brush>
  </inkml:definitions>
  <inkml:trace contextRef="#ctx0" brushRef="#br0">1455 175 6993,'-18'8'921,"2"-6"1,4 11-831,0-7 1,9 7-24,-4-1 1,6 3-1,1 3 1,0 1 69,0 4 1,0 6 0,0 11 0,0 9 42,0 6 0,1 9 0,3 13 0,-1-34 1,0 0-95,-1 5 0,0 1 1,2-2-1,0 0 0,-1-1 1,-1-1-1,1-4 1,-2 1-113,2 33 0,-2-4 0,3-5 0,2-9-96,-2-11 0,-3-15-156,-1-8 1,3-11 0,1-8-314,1-8 1,1-8 0,-6-9-1,2-4-1050,4-2 1640,-4 6 0,13-19 0,-5 3 0</inkml:trace>
  <inkml:trace contextRef="#ctx0" brushRef="#br0" timeOffset="1">1437 1388 8194,'-1'-10'330,"-5"5"1,4 1-1,-5 0-111,-1-2 0,4 1 0,-6 6-120,2 5 0,-3 3 1,3 11-1,0 3-70,1 6 1,-6 6 0,3 5 0,-2 6-110,1 4 0,-1 8 0,-7 4 0,-3 5 31,11-29 0,-1 1 0,-2-1 1,0-1-1,-12 39 0,2-5 27,-1-2 0,2-5 0,5-5 0,1-5-24,-1-10 1,7-13-206,-1-8 62,8-11 1,-3-12 0,7-12 0,0-3-75,0-2 1,7-8 0,3-6 0,2-7-160,-1-9 1,1 3 0,5 0 421,1 1 0,6-12 0,3 0 0</inkml:trace>
  <inkml:trace contextRef="#ctx0" brushRef="#br0" timeOffset="2">1437 1457 8194,'10'-34'-150,"-4"-1"0,2 2 1,-2 5-1,-1 5 318,3 4 0,-6 7 1,6 2 279,-1 2 1,-4 4-1,2 10-75,-3 6 1,0 11-1,2 8 1,2 7-25,-2 8 0,3 12 1,-1 6-1,-2 1-145,-2-1 1,3 9 0,1-4-1,-2 6-119,-3-34 1,0 1 0,-1 33 0,1-32 0,0-1 0,3 37-312,1-6 0,1-3 0,-6-9 1,0-9-1150,0-9 811,8-14 1,0-14-1,3-15 1,-3-11 116,0-11 1,-6-5 0,5-7 0,-1-3-807,0-3 1253,0 3 0,-6-13 0,0 5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0"/>
    </inkml:context>
    <inkml:brush xml:id="br0">
      <inkml:brushProperty name="width" value="0.08571" units="cm"/>
      <inkml:brushProperty name="height" value="0.08571" units="cm"/>
      <inkml:brushProperty name="color" value="#156082"/>
    </inkml:brush>
  </inkml:definitions>
  <inkml:trace contextRef="#ctx0" brushRef="#br0">1304 62 6349,'0'0'0</inkml:trace>
  <inkml:trace contextRef="#ctx0" brushRef="#br0" timeOffset="1">1304 62 5946,'10'-8'211,"-2"6"-266,-8-6-148,0 8 157,0 0 1,0 0-1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2"/>
    </inkml:context>
    <inkml:brush xml:id="br0">
      <inkml:brushProperty name="width" value="0.08571" units="cm"/>
      <inkml:brushProperty name="height" value="0.08571" units="cm"/>
      <inkml:brushProperty name="color" value="#156082"/>
    </inkml:brush>
  </inkml:definitions>
  <inkml:trace contextRef="#ctx0" brushRef="#br0">18 191 7880,'-10'0'1486,"3"0"-1271,7 0-256,0 0 0,2-8 9,3-3 0,-1 2 1,8-1-1,2 0-96,1 1 1,2 3 0,0-4-698,0 3 825,1 0 0,-1 0 0,1-2 0</inkml:trace>
  <inkml:trace contextRef="#ctx0" brushRef="#br0" timeOffset="1">538 35 7470,'0'10'-1616,"0"6"1634,0-15 1,-2 7 113,-4-8 1,2 0-20,-7 0 0,7-2 49,-1-4 1,1 5 92,-3-6 0,6 4 490,-5-3 130,-3 4-385,6-6 1,-4 7 27,7-6-438,0 6 1,-2-7-63,-4 8 42,4 0-80,10 0 0,4 0 0,11 0 0,-4 0-27,-2 0 0,0-6 0,0 1 0,1 1-80,-1 2 1,7 2 0,-1 0 56,-3 0 0,0 0 0,-3 0 157,0 0 0,-5 0 80,0 0 0,-8 2-40,1 3-783,-3-2-953,-2 4 26,0-7 1583,0 0 0,0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4"/>
    </inkml:context>
    <inkml:brush xml:id="br0">
      <inkml:brushProperty name="width" value="0.08571" units="cm"/>
      <inkml:brushProperty name="height" value="0.08571" units="cm"/>
      <inkml:brushProperty name="color" value="#156082"/>
    </inkml:brush>
  </inkml:definitions>
  <inkml:trace contextRef="#ctx0" brushRef="#br0">0 19 7891,'10'-3'-221,"-4"-2"428,-4 3 71,-2-6-295,0 8 353,0 0-245,0 8 1,1-4 0,3 7 0,2 3-51,-2 1 0,-2 2 0,-2 1 1,2 1 20,3 4 0,-2-2 1,2 6-1,-1 0-14,2 0 0,-4 2 0,4 4 0,-2-3-7,1 0 1,-3-3 0,4 3 0,-3-1 46,4 2 1,-6 2-1,5 0 1,-4-3-55,-2-1 1,2-2-1,2 4 1,1-4-15,-1-2 0,0 4 0,0-6 0,2 0-15,-2 2 0,-3-5 1,-1 3-1,3-7 21,2-4 0,-3 3 0,4-3 1,-4 3 11,-2 3 0,0 0 1,0-2 5,0 2 0,0-1 1,0 1-23,0-1 0,0 0 0,0 0 0,0 1-34,0 0 0,0-2 0,0 2-5,0-1 1,0 1 0,0-1 91,0 0 0,0 0-65,0 1 0,0-7 108,0 1 5,0-8-107,0 3-173,0-7 1228,0 0-742,8 0-555,-6 0 341,6 0 158,-8 0 1,7 0-225,5 0 1,3 0 0,2 0-1,2 0-11,4 0 0,-1 0 0,7 0 1,4 0-18,5 0 0,0 0 0,9 0 0,1 0-34,2 0 0,0 0 0,-2 3 1,-3 1-14,-3 1 0,0 1 0,-3-4 0,2 1 15,-3 4 1,-7-2-1,-5-5 1,0 0-39,-5 0 0,4 6 1,-2 0-1,-2-3 1,-7 0-206,-3-3 61,-7 0 145,4 0 0,-10 0-38,-4 0 112,4 0-104,-5 0 348,7 0-1116,0 0 846,0 7 0,0-5 0,0 6 0</inkml:trace>
  <inkml:trace contextRef="#ctx0" brushRef="#br0" timeOffset="1">884 192 8325,'0'-12'-722,"0"1"1,6 5 661,-1-6 4,2 0 0,-6-5 103,5 0 1,-4 5 143,4 1-10,-5 7 141,-1-4-90,0 8 1,0 3-96,0 2 0,0 5 0,0 7-30,0 0 1,0 0 0,0 1-1,0 0-10,0-1 0,0 8 0,0 3 0,0 7-83,0 6 1,3-1 0,2 10 0,5 6-58,0 4 0,3-3 0,-7 5 0,0 0 4,1-1 1,-4 1 0,2 2 0,-3-7 42,-2-3 0,0-4 0,0-2 0,0-1-7,0 1 0,0-12 1,0-1-1,0-4 5,0-4 0,0 4 1,0-8-64,0-2 0,0-1-172,0-4 1,2-5-493,4-6 1,-4-5 724,4-5 0,3-13 0,1-9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6"/>
    </inkml:context>
    <inkml:brush xml:id="br0">
      <inkml:brushProperty name="width" value="0.08571" units="cm"/>
      <inkml:brushProperty name="height" value="0.08571" units="cm"/>
      <inkml:brushProperty name="color" value="#156082"/>
    </inkml:brush>
  </inkml:definitions>
  <inkml:trace contextRef="#ctx0" brushRef="#br0">1088 347 8115,'-10'-8'328,"1"6"506,3-3-534,4 3 0,-8 2-174,5 0 1,1 0-1,-6-2-21,2-4 1,-4 4-87,0-4 0,-3 2 1,-3 0-1,-1-4 43,-4-1 1,-4-2 0,-10-7-1,-3 1-9,-7 0 0,-8-3 0,-7-1 0,-4-2 136,-4 2 0,-4 2 0,4 1 0,3 3 108,4 3 1,-1-1 0,12 7-1,10 2-13,9 3 1,8 1-439,8 0 1,7-3 0,6 0-416,8-3 0,6-6 0,9 6 0,4 1-1560,6-3 2129,4 6 0,1-6 0,1 8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7"/>
    </inkml:context>
    <inkml:brush xml:id="br0">
      <inkml:brushProperty name="width" value="0.08571" units="cm"/>
      <inkml:brushProperty name="height" value="0.08571" units="cm"/>
      <inkml:brushProperty name="color" value="#156082"/>
    </inkml:brush>
  </inkml:definitions>
  <inkml:trace contextRef="#ctx0" brushRef="#br0">845 53 5745,'0'-10'0,"0"1"372,0 3 187,0 4-312,0-6-174,0 8-246,0 0 302,0-7 635,0 4-95,0-4-35,0 7 339,0 0 1,0 7-820,0 5 1,-7-2-1,0 2-87,-2 0 1,2 4 0,-4 2 0,-1-2 2,3 2 0,-7 5 0,5 0 0,-3-1 17,3-3 1,-4 4 0,3 0-1,-3-2 86,-3-2 1,1-1 0,-1-1 28,1 0 0,0-5-197,-1-1 0,1-7 64,0 2-23,7-4-147,3-2 13,7 0-112,0 0 426,0-8-220,0 7 0,-3-7-74,-2 8 0,1-6 0,-7-2 1,-3-1-7,-2-5 0,-3 3 0,-4-5 0,-6-3-4,-3 0 1,-9-3 0,0 2-1,1-3 141,-2 1 1,5 9 0,-1 1 0,5 0-141,4 3 1,8 1-1,-2 8-453,3 0 1,11 2-1,7 2 530,12 2 0,9 7 0,16-3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6:12.259"/>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532">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33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798">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8"/>
    </inkml:context>
    <inkml:brush xml:id="br0">
      <inkml:brushProperty name="width" value="0.08571" units="cm"/>
      <inkml:brushProperty name="height" value="0.08571" units="cm"/>
      <inkml:brushProperty name="color" value="#156082"/>
    </inkml:brush>
  </inkml:definitions>
  <inkml:trace contextRef="#ctx0" brushRef="#br0">70 53 8205,'0'-18'-711,"0"7"577,0-1 711,0 8-45,0-3 0,-2 7 131,-4 0 0,2 0-453,-7 0 1,5 2 0,-4 3-272,3 7 1,-1 3 0,4 3-1,-1-1-191,1 0 1,2 0 0,2 1-487,0-1 0,0 0 738,0 1 0,0-9 0,0-1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899"/>
    </inkml:context>
    <inkml:brush xml:id="br0">
      <inkml:brushProperty name="width" value="0.08571" units="cm"/>
      <inkml:brushProperty name="height" value="0.08571" units="cm"/>
      <inkml:brushProperty name="color" value="#156082"/>
    </inkml:brush>
  </inkml:definitions>
  <inkml:trace contextRef="#ctx0" brushRef="#br0">53 53 6920,'9'7'-660,"-2"-5"1114,-7 6-336,0-8-119,0-8 1,0 4-47,0-7-53,0 7 62,0-4 1,-1 8 154,-5 0 316,4 0 264,-5-8 326,-1 6-469,6-5 0,-8 7 212,4 0-287,4 0-414,-5 0 1,7-2-18,0-4 0,-2 4 213,-4-4-178,4 4-53,-6 2 36,8 0 211,0 0 0,8 0-249,3 0 1,-1 0 0,2 0-42,1 0 1,2 0-1,3 0-61,-1 0 0,1 0 1,-2 0 28,2 0 1,-6 0-1,-1 0-23,3 0 0,-5 0-32,3 0 119,-1 0 1,1 0 481,-1 0 156,-7 0-408,4 0-449,-8 0-1617,0 0 0,0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0"/>
    </inkml:context>
    <inkml:brush xml:id="br0">
      <inkml:brushProperty name="width" value="0.08571" units="cm"/>
      <inkml:brushProperty name="height" value="0.08571" units="cm"/>
      <inkml:brushProperty name="color" value="#156082"/>
    </inkml:brush>
  </inkml:definitions>
  <inkml:trace contextRef="#ctx0" brushRef="#br0">35 35 7476,'-9'-8'1517,"2"6"-1359,-1-5 1,6 5 118,-4-4-224,4 4 0,4-6-51,4 8 0,-3 0-57,9 0 1,-1 0-1,5 2 88,-5 4 1,5-4 0,-5 4-8,5-4 1,-5-2-1,1 0-7,2 0 0,1 0 0,3 0-34,-2 0 0,2 0 1,-1 0-91,1 0 1,-1 0 171,0 0 0,0 0 69,1 0 1,-7 0-98,1 0 1,-8 2-1,3 1-41,1 3 1,-4 0-272,7-6 1,-4 0-221,4 0 0,-5 0-542,5 0 1035,-7 0 0,11 8 0,-5 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1"/>
    </inkml:context>
    <inkml:brush xml:id="br0">
      <inkml:brushProperty name="width" value="0.08571" units="cm"/>
      <inkml:brushProperty name="height" value="0.08571" units="cm"/>
      <inkml:brushProperty name="color" value="#156082"/>
    </inkml:brush>
  </inkml:definitions>
  <inkml:trace contextRef="#ctx0" brushRef="#br0">53 69 8102,'-11'0'17,"0"3"738,4 2-120,-6-3-322,10 6-105,-4-8 1,9 0 0,3 0-205,7 0 1,3-6 0,3 0 0,-1 0-95,1-2 1,-2 5 0,2-6 0,-1 1-88,1 4 1,-1 0 0,0 0 0,1-2-4,-1 2 0,1 3 1,-3-2-1,-2 0-271,-1-3 1,-6 0 450,5 6 0,1 8 0,5 2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2"/>
    </inkml:context>
    <inkml:brush xml:id="br0">
      <inkml:brushProperty name="width" value="0.08571" units="cm"/>
      <inkml:brushProperty name="height" value="0.08571" units="cm"/>
      <inkml:brushProperty name="color" value="#156082"/>
    </inkml:brush>
  </inkml:definitions>
  <inkml:trace contextRef="#ctx0" brushRef="#br0">1 104 8146,'0'-9'-1361,"2"-5"1201,3 9 201,-2-9 1,5 10 160,-8-8-82,0 9 0,0-7 336,0 4 436,0 4-242,0-5-167,0 7-99,0 0 1,7 0-402,5 0 0,-3 0 0,2 0-104,3 0 1,-5 0 0,3 0-1,2 0-82,1 0 0,8 0 0,0 0 1,0 0 202,3 0 0,1-8 0,7-2 0</inkml:trace>
  <inkml:trace contextRef="#ctx0" brushRef="#br0" timeOffset="1">278 416 7590,'-10'0'645,"1"0"-420,3 0-110,4 0 73,-5 0 548,7 0-125,0 0-281,0 8 0,1-6-188,5 3 1,-2-2 0,5-2-54,-1 5-276,6-4 1,-5 5 199,9-7 1,-7-1 0,-1-5-1,0-6-6,0-3 0,-5-10 0,6-1 0,3-6-89,2-3 1,-5 11 0,-2-11-1,1 5-582,0 2 0,0 1 664,1 4 0,4 4 0,-4-6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4"/>
    </inkml:context>
    <inkml:brush xml:id="br0">
      <inkml:brushProperty name="width" value="0.08571" units="cm"/>
      <inkml:brushProperty name="height" value="0.08571" units="cm"/>
      <inkml:brushProperty name="color" value="#156082"/>
    </inkml:brush>
  </inkml:definitions>
  <inkml:trace contextRef="#ctx0" brushRef="#br0">68 70 7411,'-12'0'178,"1"0"1,5 0 254,-6 0 1,8-2 189,-1-4-593,-5 5-31,8-7 0,-4 8-12,12 0 0,4-2 58,7-4 0,0 4 0,1-3 35,-1 2 1,-6 3 0,1 0 20,2 0 1,-5 0-1,2 0-13,3 0 0,-4 0 0,1-1 12,3-5 0,-4 4-92,1-4 1,-5 5-97,5 1 142,1 0 1,5 0-66,0 0 0,-5 0 18,-1 0 1,-4 0-146,4 0 1,1 0-239,5 0 1,-5-7 0,-1 2-664,2 1 1039,-5 2 0,7 2 0,-5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5"/>
    </inkml:context>
    <inkml:brush xml:id="br0">
      <inkml:brushProperty name="width" value="0.08571" units="cm"/>
      <inkml:brushProperty name="height" value="0.08571" units="cm"/>
      <inkml:brushProperty name="color" value="#156082"/>
    </inkml:brush>
  </inkml:definitions>
  <inkml:trace contextRef="#ctx0" brushRef="#br0">590 417 8283,'0'-12'-468,"0"1"0,0 5 903,0-5 1,0-1-82,0-6 0,0 7-126,0-1 1,0 7-181,0-7 1,0 6 215,0-5-114,0 7 1,0-2 0,0 12-83,0 6 1,0 5 0,0 6 0,0 6-41,0 4 0,0 3 0,-3 5 0,-1 5-40,-1 4 1,-6 10 0,3 3-1,-2 4 2,-3 3 1,3 3-1,-2 0 1,-1-4 50,-2-1 0,-1-4 0,3-14 0,3-6 82,2-9 0,-4-3 1,5-9 296,-2-1-363,5-11 0,-4-5-60,8-12-55,0 4-166,0-6-89,0 8 101,0 0 164,0 8 77,0 2 0,0 1 353,0 1 79,8-8-153,-7 11-205,7-13 1,-8 8 185,0-4 367,0-5-394,0 7-168,0-8-532,0 0 864,0 8 176,0-6-360,0 6-6,0-8 29,0 0 0,8 0-125,3 0 1,4 0-1,5 0 1,3 0-27,6 0 1,5 0 0,5 0-1,4 0-84,1 0 1,2 0-1,4 0 1,-2 0-75,-2 0 1,-1 0-1,1 0 1,-8 0 17,-7 0 0,0 0 0,-8 0 0,-2 0-21,-1 0 0,-9 0 1,-1 1-79,-2 5 0,0-2 107,-3 8 235,-3-8 24,6 11-217,-8-13 1,0 7-18,0-3 107,0-4 183,0 6 263,0-8-1575,0 0 842,0-8 1,0-3 0,0-12 0,0-8 85,0-8 1,5-15 0,3-15 0,-3 29 0,0-1 75,1-4 1,1-1 0,1-1-1,-1-2 1,2-3 0,0 1-1,0-1 1,0 1 32,-2 1 0,3 2 1,1 0-1,1 1 1,-1 6-1,1-1 1,11-32 176,2 10 1,-8 10-1,3 10 1,-7 7-101,1 6 1,-1 10-1,1-2 1,-5 4-99,-1 1 1,3 2 0,-3-2 0,0 0-141,-1 1 1,1 6-320,-2-1-234,-4 8 1156,5-3 599,-7 7-631,0 0-581,-7 0 0,3 0 0,-8 0 157,-1 0 0,-2 0 0,-4 0 0,-3 0-8,-1 0 1,-14 0-1,1 0 1,-6 0 20,-7 0 1,-7 0 0,-1-3 0,-1 0 47,-2-3 0,9-5 0,-4 3 0,9 0 47,4 1 0,2-5 0,7 6 0,4 2 38,5 3 1,5-6-213,2 2-491,7-1 0,5 6-870,10 0 1,-1 0 90,8 0 1,-6 0 536,6 0 0,-7 6 1,6 2 82,3 1 0,-5 1 708,3 2 0,-1 3 0,7-6 0</inkml:trace>
  <inkml:trace contextRef="#ctx0" brushRef="#br0" timeOffset="1">815 88 8211,'-10'0'491,"-3"1"0,5 7-423,-2 10 1,5 6 0,-5 12-1,0 2-1037,0 8 969,-1 0 0,-6 14 0,-1-8 0</inkml:trace>
  <inkml:trace contextRef="#ctx0" brushRef="#br0" timeOffset="2">18 971 8097,'-2'-9'661,"-4"3"136,4 5-407,-6 1 1,10 0 0,4 0 0,5 0-183,5 0 1,2 0 0,1 0 0,1 0-315,3 0 0,8 0 0,-2 0 0,5 0-445,0 0 1,1 0 550,-1 0 0,1 15 0,-1 4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8"/>
    </inkml:context>
    <inkml:brush xml:id="br0">
      <inkml:brushProperty name="width" value="0.08571" units="cm"/>
      <inkml:brushProperty name="height" value="0.08571" units="cm"/>
      <inkml:brushProperty name="color" value="#156082"/>
    </inkml:brush>
  </inkml:definitions>
  <inkml:trace contextRef="#ctx0" brushRef="#br0">53 0 6964,'-10'2'-916,"2"2"818,0 2 98,7 0 176,-7-6 345,8 0 1694,0 0-1198,-7 7-681,4-5-94,-4 6-63,7-8 0,2 0-195,3 0 1,5-6 0,7 0-214,1 3 0,-7 1 0,1 2-731,1 0 960,2 0 0,3 0 0,-1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09"/>
    </inkml:context>
    <inkml:brush xml:id="br0">
      <inkml:brushProperty name="width" value="0.08571" units="cm"/>
      <inkml:brushProperty name="height" value="0.08571" units="cm"/>
      <inkml:brushProperty name="color" value="#156082"/>
    </inkml:brush>
  </inkml:definitions>
  <inkml:trace contextRef="#ctx0" brushRef="#br0">53 104 8262,'-12'2'108,"0"4"1,6-4 607,-5 3-253,7-2 1,-4-6 0,10-2 10,4-6 0,4 0 1,7 0-372,1-2 0,-2-1 1,2 1-1,-1 3-282,1 2 0,-7 1 1,1 3-337,1-2 0,3 0 0,1 6-1727,1 0 2242,-9 0 0,6 8 0,-5 2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10"/>
    </inkml:context>
    <inkml:brush xml:id="br0">
      <inkml:brushProperty name="width" value="0.08571" units="cm"/>
      <inkml:brushProperty name="height" value="0.08571" units="cm"/>
      <inkml:brushProperty name="color" value="#156082"/>
    </inkml:brush>
  </inkml:definitions>
  <inkml:trace contextRef="#ctx0" brushRef="#br0">0 70 8217,'0'-12'-510,"0"1"1,0 5 268,0-5 1,0 5 427,0-6 129,0 8 106,0-3-109,0 7 0,2 0 70,4 0 0,-4 2-308,3 3 0,-2-1-143,-3 8-1,7-1 1,3-1 6,7-5 0,-5-2 1,-1-3-150,2 0 0,-3 0 140,2 0 0,-7-3 102,7-2 0,-6 3 390,6-3-268,-9 2-211,5 3 0,-8 8-46,0 3 1,0-1-67,0 2 1,0-7 40,0 7 135,0-8 1,2 3 11,4-7 0,-2 0 65,7 0 0,-7 3 0,4 0 215,-1 3-400,-4 0 0,6-6-276,-3 0 1,-5 2 377,6 4 0,2-4 0,1 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16:10.791"/>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2650">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11"/>
    </inkml:context>
    <inkml:brush xml:id="br0">
      <inkml:brushProperty name="width" value="0.08571" units="cm"/>
      <inkml:brushProperty name="height" value="0.08571" units="cm"/>
      <inkml:brushProperty name="color" value="#156082"/>
    </inkml:brush>
  </inkml:definitions>
  <inkml:trace contextRef="#ctx0" brushRef="#br0">35 191 8146,'-6'-11'89,"1"-1"0,-1 7 0,4-5 388,-4 2 0,4 1-191,-4 1 1,4 2-148,2-8 1,0 7 44,0-7 1,0 1-263,0-7 0,2 7-114,4-1 0,-2 7 0,8-5 56,1 2 1,-5 0 0,0 4-29,-1-1 0,3-1 152,7 6 1,-5 0-1,-1 0 27,2 0 0,-5 8 1,0 2 18,-1-1 1,-4 6 0,2-3-1,-3 3-13,-2 3 1,0-1-1,0 0-39,0 0 0,0 1 0,0 0-164,0-2 1,0-4-1401,0 0 1582,0-1 0,0 7 0,0-1 0</inkml:trace>
  <inkml:trace contextRef="#ctx0" brushRef="#br0" timeOffset="1">243 331 8146,'-6'-12'2360,"1"0"-1680,-1 8-1337,-2-4-610,6 8 1267,-5 8 0,7-6 0,0 6 0</inkml:trace>
  <inkml:trace contextRef="#ctx0" brushRef="#br0" timeOffset="2">260 175 9505,'10'0'-189,"-1"-7"-306,-2 2 0,0-3 0,6 4 495,-1-2 0,-8 0 0,4 6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26.914"/>
    </inkml:context>
    <inkml:brush xml:id="br0">
      <inkml:brushProperty name="width" value="0.08571" units="cm"/>
      <inkml:brushProperty name="height" value="0.08571" units="cm"/>
      <inkml:brushProperty name="color" value="#156082"/>
    </inkml:brush>
  </inkml:definitions>
  <inkml:trace contextRef="#ctx0" brushRef="#br0">35 52 5739,'-10'0'305,"3"-2"-22,7-3 78,0 2-199,0-4-24,0 7 55,0 0 110,-8 0 261,6-8 136,-6 6-78,8-5-454,0 7 118,0 0-288,0-8 30,0 6-62,0-6 0,2 8 68,4 0 342,-4 0-217,6 0-64,-1 0-96,-5 0-92,13 0 67,-12 0 51,12 0 1,-11 6-5,8 0 1,-7 0-2,6-6 0,-4 0 48,4 0 1,-6 5 191,7 1-173,-1 0 0,7-6-58,0 0 1,-9 2-1,-1 2-35,-1 1 0,-3 1-82,8-6-92,-8 0 107,11 0 0,-11 0 4,7 0-11,-7 0 1,6 0 0,-6-2-401,1-3 0,3 2-1185,-2-2 1665,-4 3 0,13 2 0,-5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57"/>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393 472 8149,'2'-16'11,"3"1"0,-3 4 1,3 1-1,-3-3 0,-2 0 1,0-3-1,2 0 1,1 1 61,2-1 0,0-5 1,-5 0-1,0 2 156,0 1 1,0 2-1,0 0 1,0 1 219,0-1 0,-1 1-232,-5-1 1,-2 6 0,-8 1-78,0 2 0,1 3 0,-1 8 0,-2 3-20,-3 2 1,4 1-1,-6 7 1,2 5-6,0 4 0,-1 3 1,2 4-1,-2 4-30,-3 5 0,6 9 1,-3 3-1,1 1 26,0 5 0,1 3 0,8 3 1,3 2 3,2-1 1,2-2 0,5-6-1,1-5-89,5-7 1,3-12-1,8-4 1,4-6-108,5-3 1,4-10 0,1 3 0,3-6-8,2-6 1,1-1-1,7-4 1,1-5 21,-1-9 0,-2-1 0,1-9 1,-1-2-41,2-2 1,-6-2 0,-3-1-1,-5-2 20,-4-1 0,-5-8 1,4 4-1,-3-2 41,-2 0 1,-8 0 0,-3-5 0,-3-2 15,-2-3 1,-2 2 0,-4-1 0,-2 0 43,-1-2 0,-7 4 0,0-3 1,-6 3 32,-3 2 0,-1 2 1,2 4-1,-2 8 199,-3 5 1,6 9 0,-3 0 0,1 6-8,-1 8 1,0 4 0,2 1 0,-1 1-182,2 4 0,2 4 0,1 8 0,2 5-290,4 4 0,-3 4 0,6 3 0,1 2-735,-1 1 0,1 3 966,6-3 0,7-2 0,2 4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58"/>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220 850 8316,'-16'8'13,"0"6"0,1-3 0,-1 3 0,-1 3 0,-2 4 1,-1 6-1,5 2 104,3 2 1,1 1-1,-3-1 1,2-1 20,1-4 1,8 4 0,-3-5 0,5-1-51,1-3 1,0 1-1,1-1 1,5-3-81,4-6 0,6 0 1,3-6-1,3-3-133,-4-1 0,5-4 0,0-3 0,-1-7-9,1-7 1,3-4 0,-5-5 0,-1 0 16,-3-5 0,-1 1 0,0-6 0,-3 1 89,-2 0 1,-4 0-1,-7 6 1,-2 0 27,-3 0 0,-6-1 0,-10 4 0,-3 5 198,-1 7 1,-4 11 0,3 0 0,-4 3 45,-2 2 0,6 7 0,2 6 0,1 4-135,4 4 0,2 7 1,2-2-1,5 2-79,5-2 1,3 2 0,2-5-1,2 0-47,3-1 0,9-7 1,9-10-1,1-4-64,4-1 1,7-1-1,4-7 1,-1-7 23,0-9 0,1-13 0,-3-5 1,5-3-87,-1-3 0,-7 0 0,-9-3 0,-1-2 43,-3 3 1,-10 1-1,-5 3 1,-5 4 127,-5 6 0,-5 8 0,-10 4 0,-3 3 133,-1 6 1,3 2 0,-3 8 0,1 1 72,4 2 1,-2 4 0,3 2 0,4 2-73,0 3 1,6 2-1,-2 4 1,4 3-153,2 3 1,3-4-1,1 4 1,1-4-136,4-1 0,4 0 1,7 0-1,1-2-6,4-4 1,-1 3-1,6-8 1,2-2 21,1-1 1,3-2 0,-1-2 0,2-3-34,4-6 0,-4-3 0,4-3 0,-4-2 22,-2-2 1,-4-6 0,-3 5 0,-1-1 77,-3 0 0,-10-3 0,-5 6 0,-3 0 96,-2 3 1,-7 1-1,-3 2 1,-6 3 159,-5 6 1,1 4 0,-6 2 0,0 4 72,2 6 1,-7 8-1,8 4 1,-2 2-72,4 2 1,4 1 0,1-2 0,2-3-151,3 0 1,4-6 0,7 5-1,2-5-108,3-2 0,6-1 0,9-3 0,7-6-47,3-3 1,8-9-1,2-6 1,2-5-29,0-8 0,-1-5 1,2-2-1,-3-2-74,-1-1 1,-5-3 0,-7 5-1,-6-3 90,-4 2 0,-3-4 0,-3 2 1,-6 3 50,-4 1 1,-2 8-1,-6 3 1,-7 1 192,-6 0 0,-6 5 0,4 7 0,-1 2 184,1 3 1,-5 3 0,6 2 0,0 4-145,-1 6 0,6 3 0,-2 2 0,6 1-66,0 4 0,5-3 1,2 5-1,3-2-125,2-1 0,2 4 0,3-7 0,5 0-109,4-3 1,3-2-1,4 3 1,4-4 5,-1 0 1,6-7 0,-3 1-1,2-3-91,2-2 1,1 0-1,-1 0 1,-1 0 28,-3 0 1,0 0 0,-5-2 0,-4-2-145,0-1 0,-7 0 1,-3 3 350,-1-3 0,-2 1 1,-7-5-1,-3 1 27,-5-1 1,-4 6 0,-1-5-1,-1 3 11,0 0 1,5 0-1,1 5 1,-2 0 80,-2 0 0,-2 0 0,2 2 1,2 1-89,1 2 0,6 6 0,-4-4-356,2 1 0,2 3-425,5 5 1,2-2 715,3-4 0,11-3 0,8-7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59"/>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457 1971 7988,'0'-16'346,"0"6"-104,0-1-34,0 8-42,0-11 1,0 14 0,0 0 7,0 9 0,6 12 1,0 7-1,3 8-116,3 11 1,3 16-1,-7-25 1,-1 3-1,1 4 1,2 1-46,0 5 0,1 1 0,-3-3 0,1 2 0,1 3 0,1 1 0,-2-1 1,-1-1-53,1-2 0,-2 1 1,-1-3-1,-2-2 1,1-4-1,0 0 0,-2-4 1,0 0 29,1 28 0,-3-12 0,-2-13 0,-3-5 64,-1-4 1,-6-3 0,6-4-76,2-5-162,-6-3 1,8-12-159,-4-6 0,2-6 0,3-12 0,0-1-850,0-2 1190,0-7 0,8 3 0,0-6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60"/>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26 16 8084,'-9'-2'270,"3"-3"411,-3 3-468,8-5 0,1 7 0,10 0-66,5 0 0,7 0 1,4 0-1,3 2-8,3 3 0,7-1 0,2 7 0,5 0-28,1 4 0,8 1 0,4 1 1,5 2-86,5 2 0,-35-8 0,-1 0 0,30 8 0,-1-2-14,-5-1 1,1 3 0,-10-2 0,-6-3-115,-6-4 1,-3-2 0,-11 4 0,-1-1 37,-3-3 1,1-4 24,-8 4 123,-5-7-89,2 4 1,-10-7-253,-4 0 0,5-2-62,-4-3 0,3 2-645,2-7-844,-8 6 1808,7-3 0,-6-1 0,7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61"/>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252 281 8029,'9'-8'204,"-2"1"-449,-7 7 0,0 2 179,0 3 0,-5-2 0,-1 8 155,3 1 0,0 9 1,-1 5-1,-3 5 43,-2 6 1,4 17 0,-6 16 0,6-30 0,-2 2-1,1 5 0,-2 1 0,0 5 0,1 2 0,-2 5 0,0 0 0,0 2 0,-1-2-143,0 1 1,-1-1 0,1-4 0,-1-2 0,3-5 0,1-2 0,-1-3-1,0-3 88,0-3 0,0-2 0,-6 29 0,3-9 0,5-11-169,-1-12 1,4-8-787,-2-10 477,4-6 1,2-4-1,3-10 1,1-7-803,-1-7 1203,4-6 0,1-6 0,7-1 0</inkml:trace>
  <inkml:trace contextRef="#ctx0" brushRef="#br0" timeOffset="1">425 93 8132,'0'-16'56,"0"0"0,0 0 1,0 1 719,0-1-567,0 8 1,0 2 0,2 12 63,3 4 1,4 13 0,6 10 0,3 13-119,3 9 0,-12-19 0,0 3 0,2 3 0,0 2 0,1 4 0,-1 2-91,2 4 0,0 1 1,-1 5-1,-1-1 0,-1 6 1,1 0-1,-2 0 1,0 1-156,-2-2 0,1 1 1,-1-3-1,0-2 1,-1-4-1,-2-4 1,0-7-1,-2-2 16,-1 25 1,-1-19-1,2-15 1,2-5-329,1-9 0,2-11 163,-2-9 0,-3-1 1,3-10-1,-3-3 70,-2-5 1,0-5 0,2-9 0,1-3-766,2-1 935,0-6 0,-5 3 0,0-7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63"/>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424 441 8116,'0'-16'-274,"0"1"0,0-1 0,0 0 0,0 1 806,0-1 0,0 0 0,0 0-83,0 1 0,0-1 53,0 0 0,-1 0-202,-4 0 1,3 6 0,-5 2 16,0 0 0,-2 3-350,-7 5 1,1 7-1,-1 5 1,1 8-5,-1 6 1,-2 9-1,-1 5 1,-2 4 127,1 5 0,-2 8 1,1 0-1,0 5 32,-2 1 0,6 5 0,-2 0 0,5-2-7,4-1 0,6-9 0,-1-4 0,3-4-114,2-7 1,8-4-1,8-11 1,9-5-83,4-4 0,3-8 0,-1-4 0,2-3 39,4-2 1,-2-2-1,5-3 1,1-7-77,-2-7 1,-2-8-1,4-9 1,-5-6 21,-6-3 0,0-3 0,-9 1 0,-1-2-18,3-3 1,-11 3 0,3-3 0,-7 3 57,-4 2 1,-3-2 0,-2-2 0,-5-1 32,-4 1 0,-10 7 0,-2 4 0,-2 2 138,-5 3 1,2 8 0,-1 9 0,3 5 150,2 8 1,-4-2 0,2 2-1,1 1-185,3 2 0,3 2 1,1 2-1,-2 4-50,-2 4 1,5-1 0,7 1 0,0 1-115,1-2 1,4-1 0,-1-3-716,3 6 1,4 3 796,3 2 0,11 0 0,9-1 0</inkml:trace>
  <inkml:trace contextRef="#ctx0" brushRef="#br0" timeOffset="1">0 64 8162,'9'0'1649,"5"0"-1351,-12 0 1,6 1-1,-4 5-295,1 4 0,2 4 1,-3 4-1,3 1-179,2 2 0,-6 5 0,4-3 0,-2 1-287,1 4 0,4 0 0,-3-2 0,0-5-327,0-3 1,5 3 789,-1 0 0,2-8 0,3-5 0</inkml:trace>
  <inkml:trace contextRef="#ctx0" brushRef="#br0" timeOffset="2">315 48 8125,'13'-10'72,"-2"-1"686,-6-1-268,4 4 0,-9 2-421,0 6 0,-1 6 1,-8 7-1,0 6-17,0 7 1,4 4-1,-4 3 1,2 2-246,4 2 1,-4-1 0,2-4 0,1 0-330,2-1 0,2-7 1,0-3-1,2-3-216,3-2 0,-1-8 738,6-3 0,1-10 0,5-3 0</inkml:trace>
  <inkml:trace contextRef="#ctx0" brushRef="#br0" timeOffset="3">566 1 8801,'9'6'432,"-6"7"-404,-6 6 0,-4 1 0,-5 4 0,1 0-222,-1 1 1,3 1 0,-1 4 0,-1-3-266,2 0 0,-3-8 1,7 2 458,1-3 0,3-3 0,1 1 0</inkml:trace>
  <inkml:trace contextRef="#ctx0" brushRef="#br0" timeOffset="4">723 111 8125,'-21'21'28,"0"0"0,-1 5 0,3-3 0,-4-1 190,-1 1 0,4 3 0,-1-5 0,4-1-382,1-3-78,7-1 1,2-9 0,11-7-1,4-9 242,8-5 0,10-16 0,-1-3 0</inkml:trace>
  <inkml:trace contextRef="#ctx0" brushRef="#br0" timeOffset="5">943 111 8120,'-7'16'84,"-2"-1"0,-6 1 0,-1 2 153,1 3 1,-6-4 0,0 4 0,1-4 24,3-1 0,6 0 1,1-2-923,-2-4 413,4-3 247,2-7 0,12-7 0,3-1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69"/>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394 48 5831,'1'-9'-76,"5"4"76,-5 3 0,7 2 0,-8 0 0,0 0 0,6 0 0,-4 0 0,5 0 0,-7 0 0,0 0 0,7 0 93,-5 0 1,5-1 165,-7-5-5,0 4 1,2-5 422,3 7-448,-4 0 1,6-1-42,-7-4-261,0 2 104,0-3 29,0 6 348,0 0-271,0 6 0,0 3 1,-1 9-1,-3 1-34,-1 2 1,-2 7 0,4 0 0,-5 7 4,0 7 0,3-2 1,-6 2-1,1 0-216,1-2 1,-3-1 0,5-8 0,0-2-94,0-2 0,0-5 1,3-6-1128,-1 0 268,0-7 1060,5-9 0,0-9 0,0-7 0</inkml:trace>
  <inkml:trace contextRef="#ctx0" brushRef="#br0" timeOffset="1">48 488 7792,'-11'-8'961,"1"2"1,6 2-503,-1-1 1,2 4-223,-2-5 0,2 3 210,-2-3-236,4 5 0,2-6-107,4 7 0,4 0 0,7 0 1,0 0-5,0 0 0,6 0 1,4 0-1,4 0-74,2 0 1,1 0 0,1 0 0,5 0-126,1 0 0,-5 0 0,2 0 0,-4 0 5,-2 0 1,-1 5 0,-2 0 0,-3-1-284,-3-3 1,-6-1-250,-5 0 1,-8 8-330,2 2 1,-3-2 954,-2 3 0,-7-1 0,-2 6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71"/>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1415 175 6993,'-16'7'921,"1"-5"1,4 10-831,0-7 1,8 7-24,-3-1 1,5 3-1,1 2 1,0 1 69,0 4 1,0 5 0,0 11 0,0 7 42,0 6 0,1 8 0,3 11 0,-1-30 1,-1 1-95,0 3 0,0 1 1,1 0-1,1-2 0,-1-1 1,-1 0-1,0-3 1,-1 0-113,2 29 0,-2-2 0,3-5 0,1-8-96,-2-11 0,-1-12-156,-2-9 1,2-9 0,2-7-314,1-8 1,0-7 0,-5-7-1,1-5-1050,5-2 1640,-5 6 0,14-18 0,-7 4 0</inkml:trace>
  <inkml:trace contextRef="#ctx0" brushRef="#br0" timeOffset="1">1399 1275 8194,'-2'-9'330,"-3"4"1,3 2-1,-4-1-111,-2-1 0,5 0 0,-6 6-120,2 4 0,-3 4 1,3 9-1,-1 3-70,2 5 1,-6 6 0,3 4 0,-2 6-110,1 3 0,-1 8 0,-6 3 0,-3 5 31,10-26 0,-1 0 0,-2-1 1,0 0-1,-10 34 0,1-3 27,0-3 0,1-4 0,5-4 0,0-5-24,0-9 1,6-12-206,-1-7 62,7-10 1,-2-11 0,6-11 0,0-3-75,0-2 1,6-6 0,3-6 0,2-7-160,-1-7 1,1 2 0,5 0 421,0 1 0,6-11 0,3 1 0</inkml:trace>
  <inkml:trace contextRef="#ctx0" brushRef="#br0" timeOffset="2">1399 1338 8194,'8'-31'-150,"-2"-1"0,1 2 1,-2 4-1,1 5 318,1 4 0,-6 6 1,6 3 279,0 0 1,-5 5-1,3 9-75,-3 4 1,0 11-1,1 7 1,2 6-25,-1 8 0,2 11 1,0 5-1,-2 1-145,-3-1 1,4 8 0,0-3-1,-1 5-119,-3-31 1,0 1 0,-1 30 0,1-29 0,0-1 0,2 34-312,2-6 0,0-3 0,-5-7 1,0-9-1150,0-8 811,8-13 1,-1-13-1,3-13 1,-3-10 116,0-9 1,-5-6 0,5-6 0,-2-2-807,0-4 1253,1 4 0,-6-12 0,0 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2:53.098"/>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883">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74"/>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1304 60 6349,'0'0'0</inkml:trace>
  <inkml:trace contextRef="#ctx0" brushRef="#br0" timeOffset="1">1304 60 5946,'9'-7'211,"-2"5"-266,-7-5-148,0 7 157,0 0 1,0 0-1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76"/>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16 174 7880,'-9'0'1486,"3"0"-1271,6 0-256,0 0 0,1-8 9,4-2 0,-1 2 1,7-1-1,1 0-96,2 1 1,2 2 0,-1-3-698,1 3 825,0 0 0,0-1 0,-1-1 0</inkml:trace>
  <inkml:trace contextRef="#ctx0" brushRef="#br0" timeOffset="1">488 32 7470,'0'9'-1616,"0"5"1634,0-12 1,-2 5 113,-3-7 1,1 0-20,-6 0 0,7-2 49,-2-3 1,1 3 92,-2-4 0,5 3 490,-4-2 130,-4 3-385,7-5 1,-5 6 27,7-5-438,0 4 1,-2-5-63,-3 7 42,3 0-80,9 0 0,4 0 0,10 0 0,-4 0-27,-1 0 0,-1-5 0,1 0 0,0 1-80,0 3 1,5 1 0,0 0 56,-2 0 0,-1 0 0,-3 0 157,1 0 0,-5 0 80,-1 0 0,-7 1-40,2 4-783,-3-2-953,-2 3 26,0-6 1583,0 0 0,0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78"/>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0 17 7891,'9'-2'-221,"-4"-3"428,-3 3 71,-2-5-295,0 7 353,0 0-245,0 7 1,1-3 0,3 6 0,1 2-51,-1 2 0,-2 2 0,-2 0 1,1 1 20,4 4 0,-3-2 1,3 6-1,-1-1-14,1 0 0,-3 3 0,3 3 0,-1-3-7,1 0 1,-4-3 0,5 4 0,-3-2 46,3 2 1,-5 2-1,4 0 1,-2-3-55,-3 0 1,1-3-1,3 4 1,1-4-15,-2 0 0,1 1 0,-1-4 0,3 0-15,-3 2 0,-1-5 1,-2 3-1,2-6 21,3-4 0,-4 2 0,5-2 1,-5 3 11,-1 2 0,0 0 1,0-1 5,0 1 0,0 0 1,0-1-23,0 1 0,0 0 0,0-1 0,0 1-34,0 0 0,0-1 0,0 1-5,0 0 1,0 0 0,0 0 91,0-1 0,0 1-65,0 0 0,0-6 108,0 1 5,0-8-107,0 4-173,0-7 1228,0 0-742,8 0-555,-7 0 341,6 0 158,-7 0 1,8 0-225,2 0 1,3 0 0,3 0-1,2 0-11,3 0 0,-2 0 0,7 0 1,4 0-18,5 0 0,0 0 0,6 0 0,3 0-34,2 0 0,-1 0 0,-1 2 1,-4 2-14,-2 1 0,1 0 0,-4-3 0,2 1 15,-3 3 1,-5-1-1,-6-5 1,1 0-39,-5 0 0,3 5 1,-1 0-1,-1-2 1,-8-1-206,-2-2 61,-6 0 145,3 0 0,-9 0-38,-3 0 112,3 0-104,-5 0 348,7 0-1116,0 0 846,0 7 0,0-5 0,0 5 0</inkml:trace>
  <inkml:trace contextRef="#ctx0" brushRef="#br0" timeOffset="1">802 174 8325,'0'-11'-722,"0"1"1,5 5 661,0-6 4,1 1 0,-5-6 103,4 1 1,-3 4 143,3 1-10,-3 6 141,-2-3-90,0 7 1,0 2-96,0 3 0,0 4 0,0 7-30,0-1 1,0 1 0,0-1-1,0 1-10,0 0 0,0 7 0,0 3 0,0 5-83,0 6 1,2-1 0,3 10 0,4 5-58,-1 3 0,5-2 0,-8 4 0,1 0 4,0 0 1,-4 0 0,3 2 0,-3-6 42,-2-3 0,0-4 0,0-2 0,0 0-7,0 0 0,0-10 1,0-1-1,0-4 5,0-4 0,0 4 1,0-7-64,0-2 0,0-1-172,0-3 1,2-5-493,3-5 1,-3-5 724,3-5 0,4-11 0,-1-9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0"/>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987 315 8115,'-9'-8'328,"0"7"506,4-4-534,3 3 0,-7 2-174,4 0 1,2 0-1,-6-2-21,2-3 1,-5 3-87,2-3 0,-4 1 1,-2 1-1,-1-4 43,-4-2 1,-4-1 0,-8-6-1,-4 0-9,-5 1 0,-8-3 0,-7-1 0,-2-2 136,-5 2 0,-2 1 0,2 3 0,3 1 108,4 3 1,-1-1 0,11 7-1,9 1-13,8 3 1,7 1-439,7 0 1,8-3 0,4 1-416,8-4 0,4-4 0,10 4 0,3 1-1560,5-2 2129,4 5 0,1-5 0,1 7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1"/>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766 48 5745,'0'-9'0,"0"1"372,0 3 187,0 2-312,0-4-174,0 7-246,0 0 302,0-6 635,0 3-95,0-3-35,0 6 339,0 0 1,0 6-820,0 5 1,-6-2-1,0 2-87,-3 0 1,3 4 0,-4 1 0,-1-1 2,3 1 0,-6 5 0,3 0 0,-1-2 17,2-2 1,-4 4 0,3 0-1,-2-1 86,-3-3 1,0-1 0,0-1 28,1 1 0,-1-5-197,0-1 0,0-6 64,1 1-23,6-3-147,2-2 13,7 0-112,0 0 426,0-7-220,0 5 0,-2-5-74,-3 7 0,1-5 0,-6-2 1,-2-2-7,-2-3 0,-4 2 0,-3-5 0,-5-2-4,-3-1 1,-8-1 0,0 0-1,0-2 141,-1 2 1,5 7 0,-2 1 0,6 1-141,2 1 1,8 2-1,-2 7-453,3 0 1,9 2-1,8 1 530,10 3 0,8 6 0,15-4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2"/>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64 48 8205,'0'-16'-711,"0"6"577,0-1 711,0 7-45,0-2 0,-2 6 131,-3 0 0,1 0-453,-6 0 1,4 1 0,-3 4-272,3 6 1,-1 3 0,3 2-1,-1 0-191,1-1 1,3 1 0,1 0-487,0 0 0,0-1 738,0 1 0,0-8 0,0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3"/>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48 48 6920,'8'6'-660,"-1"-4"1114,-7 6-336,0-8-119,0-8 1,0 5-47,0-7-53,0 6 62,0-3 1,-2 7 154,-3 0 316,3 0 264,-4-7 326,-2 5-469,7-5 0,-8 7 212,4 0-287,3 0-414,-5 0 1,7-2-18,0-3 0,-2 3 213,-3-3-178,3 3-53,-5 2 36,7 0 211,0 0 0,7 0-249,3 0 1,0 0 0,0 0-42,2 0 1,2 0-1,2 0-61,0 0 0,-1 0 1,1 0 28,-1 0 1,-4 0-1,-1 0-23,3 0 0,-5 0-32,3 0 119,-1 0 1,1 0 481,-1 0 156,-6 0-408,3 0-449,-7 0-1617,0 0 0,0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4"/>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32 32 7476,'-9'-7'1517,"3"5"-1359,-1-5 1,5 5 118,-4-3-224,5 3 0,2-5-51,5 7 0,-3 0-57,8 0 1,-1 0-1,4 2 88,-3 3 1,3-3 0,-4 3-8,5-3 1,-5-2-1,0 0-7,3 0 0,0 0 0,3 0-34,0 0 0,-1 0 1,1 0-91,0 0 1,0 0 171,-1 0 0,1 0 69,0 0 1,-6 0-98,1 0 1,-8 2-1,4 1-41,0 3 1,-3-1-272,6-5 1,-4 0-221,4 0 0,-4 0-542,4 0 1035,-7 0 0,11 7 0,-5 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5"/>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48 63 8102,'-10'0'17,"0"2"738,4 3-120,-6-4-322,9 7-105,-3-8 1,7 0 0,4 0-205,6 0 1,3-5 0,2-1 0,0 1-95,0-2 1,-1 4 0,1-6 0,0 2-88,-1 3 1,1 1 0,0-1 0,-1-1-4,1 1 0,0 3 1,-2-1-1,-2-1-271,-2-3 1,-4 1 450,4 5 0,1 7 0,4 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6"/>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1 95 8146,'0'-9'-1361,"1"-3"1201,4 7 201,-2-8 1,4 10 160,-7-8-82,0 8 0,0-6 336,0 4 436,0 3-242,0-5-167,0 7-99,0 0 1,6 0-402,5 0 0,-2 0 0,1 0-104,2 0 1,-3 0 0,2 0-1,1 0-82,2 0 0,7 0 0,0 0 1,0 0 202,2 0 0,1-7 0,7-2 0</inkml:trace>
  <inkml:trace contextRef="#ctx0" brushRef="#br0" timeOffset="1">252 377 7590,'-8'0'645,"-1"0"-420,4 0-110,3 0 73,-5 0 548,7 0-125,0 0-281,0 8 0,2-7-188,3 4 1,-2-3 0,6 0-54,-2 3-276,5-3 1,-3 5 199,7-7 1,-6-2 0,-1-3-1,0-6-6,0-3 0,-4-9 0,5 0 0,2-6-89,3-2 1,-5 8 0,-2-8-1,1 3-582,0 4 0,0-1 664,1 4 0,4 4 0,-5-6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2:56.881"/>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250">385 315 7603,'-10'-8'530,"2"6"1,8-4-1,0 12-606,0 6 0,0-3 0,0 3 0,0 2-82,0 1 0,0 3 0,0-1-279,0 0 1,0 1-1,0-1 437,0 1 0,0-1 0,0 1 0</inkml:trace>
  <inkml:trace contextRef="#ctx0" brushRef="#br0" timeOffset="2449">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8"/>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61 64 7411,'-10'0'178,"-1"0"1,6 0 254,-5 0 1,6-2 189,-1-3-593,-4 3-31,7-5 0,-3 7-12,10 0 0,4-2 58,7-3 0,-1 3 0,1-3 35,0 3 1,-6 2 0,1 0 20,1 0 1,-3 0-1,1 0-13,2 0 0,-3 0 0,2-1 12,1-4 0,-3 2-92,1-2 1,-4 4-97,4 1 142,1 0 1,4 0-66,1 0 0,-5 0 18,-1 0 1,-5 0-146,6 0 1,-1 0-239,6 0 1,-6-6 0,0 1-664,3 1 1039,-6 3 0,7 1 0,-6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89"/>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535 378 8283,'0'-10'-468,"0"0"0,0 4 903,0-4 1,0-1-82,0-5 0,0 6-126,0-1 1,0 6-181,0-5 1,0 4 215,0-4-114,0 6 1,0-1 0,0 10-83,0 6 1,0 4 0,0 6 0,0 6-41,0 3 0,0 3 0,-2 4 0,-2 4-40,-1 5 1,-5 8 0,3 3-1,-2 4 2,-3 2 1,3 4-1,-2-1 1,-1-3 50,-2-2 0,1-3 0,0-13 0,5-5 82,0-8 0,-2-3 1,3-8 296,-2-1-363,6-10 0,-4-5-60,7-10-55,0 4-166,0-7-89,0 8 101,0 0 164,0 8 77,0 0 0,0 2 353,0 1 79,7-7-153,-6 9-205,6-11 1,-7 7 185,0-4 367,0-3-394,0 5-168,0-7-532,0 0 864,0 7 176,0-5-360,0 5-6,0-7 29,0 0 0,8 0-125,2 0 1,4 0-1,4 0 1,3 0-27,4 0 1,7 0 0,3 0-1,3 0-84,3 0 1,0 0-1,5 0 1,-3 0-75,-1 0 1,-2 0-1,2 0 1,-7 0 17,-7 0 0,0 0 0,-7 0 0,-2 0-21,-1 0 0,-8 0 1,-1 1-79,-2 4 0,0-1 107,-2 7 235,-3-8 24,5 11-217,-7-12 1,0 6-18,0-2 107,0-5 183,0 7 263,0-8-1575,0 0 842,0-8 1,0-2 0,0-11 0,0-7 85,0-7 1,5-13 0,2-15 0,-2 27 0,-1-2 75,2-2 1,0-2 0,1-1-1,0-1 1,1-3 0,0 0-1,0 0 1,0 1 32,-1 1 0,2 1 1,1 1-1,0 0 1,1 5-1,-1 1 1,11-31 176,2 10 1,-7 9-1,1 9 1,-5 7-101,0 5 1,1 9-1,-1-2 1,-3 3-99,-2 3 1,3-1 0,-3 0 0,0 1-141,0-1 1,0 6-320,-2-1-234,-3 7 1156,5-2 599,-7 6-631,0 0-581,-7 0 0,4 0 0,-8 0 157,-1 0 0,-2 0 0,-3 0 0,-3 0-8,-1 0 1,-12 0-1,0 0 1,-5 0 20,-7 0 1,-5 0 0,-2-2 0,-1-1 47,-1-3 0,7-4 0,-2 3 0,7-1 47,4 2 0,1-5 0,8 6 0,3 1 38,4 3 1,5-5-213,1 1-491,7 0 0,4 5-870,10 0 1,-1 0 90,7 0 1,-6 0 536,5 0 0,-4 5 1,4 2 82,2 2 0,-3 0 708,1 1 0,0 4 0,6-5 0</inkml:trace>
  <inkml:trace contextRef="#ctx0" brushRef="#br0" timeOffset="1">739 80 8211,'-9'0'491,"-3"1"0,5 6-423,-2 9 1,4 7 0,-3 8-1,-2 4-1037,2 7 969,-3 0 0,-4 12 0,-1-7 0</inkml:trace>
  <inkml:trace contextRef="#ctx0" brushRef="#br0" timeOffset="2">16 881 8097,'-2'-9'661,"-3"4"136,3 4-407,-5 1 1,9 0 0,3 0 0,5 0-183,5 0 1,1 0 0,1 0 0,2 0-315,2 0 0,7 0 0,-2 0 0,4 0-445,1 0 1,1 0 550,-1 0 0,1 13 0,-1 5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2"/>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48 0 6964,'-9'2'-916,"2"2"818,0 1 98,5 0 176,-5-5 345,7 0 1694,0 0-1198,-6 7-681,3-5-94,-3 5-63,6-7 0,1 0-195,4 0 1,4-5 0,7-1-214,0 3 0,-6 1 0,1 2-731,1 0 960,2 0 0,2 0 0,0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3"/>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48 95 8262,'-11'1'108,"1"5"1,4-5 607,-4 4-253,6-3 1,-3-4 0,9-3 10,3-5 0,4 1 1,7-1-372,0-3 0,-1 1 1,1 0-1,0 3-282,-1 2 0,-4 0 1,-1 4-337,3-2 0,0-1 0,3 6-1727,0 0 2242,-7 0 0,4 7 0,-4 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4"/>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0 64 8217,'0'-11'-510,"0"1"1,0 4 268,0-4 1,0 5 427,0-6 129,0 7 106,0-2-109,0 6 0,1 0 70,5 0 0,-4 1-308,3 4 0,-3-1-143,-2 7-1,6-1 1,4-1 6,5-4 0,-4-3 1,-1-2-150,2 0 0,-3 0 140,2 0 0,-6-2 102,5-3 0,-4 3 390,4-3-268,-7 3-211,4 2 0,-7 7-46,0 3 1,0-1-67,0 2 1,0-6 40,0 6 135,0-8 1,2 4 11,4-7 0,-3 0 65,7 0 0,-6 2 0,3 1 215,0 3-400,-5-1 0,7-5-276,-4 0 1,-4 1 377,5 5 0,2-5 0,1 7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5"/>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32 174 8146,'-5'-11'89,"0"1"0,-1 5 0,4-4 388,-3 2 0,3 0-191,-3 1 1,3 3-148,2-7 1,0 5 44,0-6 1,0 1-263,0-6 0,2 6-114,3-1 0,-1 6 0,7-4 56,0 2 1,-4 0 0,1 3-29,-1-1 0,2 0 152,6 5 1,-4 0-1,-1 0 27,2 0 0,-5 7 1,0 2 18,0 0 1,-5 4 0,3-2-1,-4 3-13,-1 2 1,0 0-1,0-1-39,0 1 0,0-1 0,0 1-164,0 0 1,0-6-1401,0 1 1582,0-1 0,0 6 0,0 0 0</inkml:trace>
  <inkml:trace contextRef="#ctx0" brushRef="#br0" timeOffset="1">220 300 8146,'-5'-11'2360,"0"1"-1680,0 6-1337,-2-3-610,5 7 1267,-5 7 0,7-5 0,0 5 0</inkml:trace>
  <inkml:trace contextRef="#ctx0" brushRef="#br0" timeOffset="2">236 158 9505,'9'0'-189,"-1"-5"-306,-2 0 0,1-2 0,5 3 495,-1-1 0,-8 0 0,4 5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39.798"/>
    </inkml:context>
    <inkml:brush xml:id="br0">
      <inkml:brushProperty name="width" value="0.08571" units="cm"/>
      <inkml:brushProperty name="height" value="0.08571" units="cm"/>
      <inkml:brushProperty name="color" value="#156082"/>
      <inkml:brushProperty name="transparency" value="55"/>
    </inkml:brush>
  </inkml:definitions>
  <inkml:trace contextRef="#ctx0" brushRef="#br0">32 47 5739,'-9'0'305,"2"-2"-22,7-3 78,0 3-199,0-4-24,0 6 55,0 0 110,-7 0 261,5-7 136,-5 5-78,7-5-454,0 7 118,0 0-288,0-7 30,0 5-62,0-5 0,2 7 68,3 0 342,-3 0-217,5 0-64,0 0-96,-5 0-92,11 0 67,-11 0 51,12 0 1,-10 5-5,7 1 1,-6-1-2,5-5 0,-4 0 48,4 0 1,-5 5 191,5 0-173,1 1 0,4-6-58,1 0 1,-7 1-1,-2 3-35,0 1 0,-4 0-82,8-5-92,-7 0 107,9 0 0,-9 0 4,6 0-11,-6 0 1,4 0 0,-4-2-401,1-3 0,2 3-1185,-2-3 1665,-2 4 0,10 1 0,-4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5"/>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364 439 8149,'3'-15'11,"1"0"0,-2 6 1,3-1-1,-4-2 0,-1-1 1,0-1-1,2-1 1,2 1 61,0-1 0,1-4 1,-5-1-1,0 2 156,0 2 1,0 1-1,0 1 1,0 0 219,0-1 0,-1 0-232,-5 0 1,-2 6 0,-7 1-78,1 1 0,0 4 0,-1 6 0,-1 4-20,-4 1 1,4 1-1,-5 7 1,1 5-6,1 3 0,-2 3 1,3 4-1,-3 3-30,-1 5 0,4 8 1,-3 3-1,1 2 26,1 3 0,1 4 0,6 2 1,4 2 3,2-1 1,1-2 0,5-5-1,1-5-89,5-6 1,2-11-1,8-4 1,3-7-108,5-1 1,4-9 0,1 1 0,2-5-8,3-5 1,0-1-1,7-4 1,1-4 21,-1-9 0,-2-1 0,1-8 1,-1-2-41,2-2 1,-6-1 0,-3-2-1,-4-1 20,-3-3 0,-6-5 1,4 3-1,-3-2 41,-1 0 1,-8 0 0,-3-5 0,-2-1 15,-3-4 1,-1 4 0,-4-4 0,-1 2 43,-2-1 0,-6 2 0,0-2 1,-6 2 32,-2 3 0,-2 0 1,3 6-1,-3 6 199,-1 5 1,4 9 0,-3-2 0,1 8-8,0 6 1,-1 4 0,3 1 0,-1 1-182,2 4 0,0 3 0,3 8 0,0 4-290,5 4 0,-2 4 0,4 3 0,1 1-735,-1 2 0,2 2 966,5-2 0,6-4 0,2 6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204 789 8316,'-14'8'13,"-1"5"0,1-3 0,-1 2 0,-1 5 0,-2 2 1,0 6-1,4 2 104,2 2 1,2 1-1,-2-2 1,0 0 20,2-3 1,7 2 0,-2-4 0,4 0-51,1-4 1,0 2-1,1-2 1,4-3-81,5-4 0,5-1 1,2-5-1,3-4-133,-2 0 0,3-4 0,0-2 0,-1-8-9,2-5 1,2-5 0,-5-4 0,0 1 16,-3-6 0,-2 1 0,1-5 0,-2 1 89,-3 0 1,-4-1-1,-6 7 1,-1-2 27,-4 1 0,-5 0 0,-10 3 0,-2 5 198,-1 6 1,-5 10 0,4 1 0,-3 2 45,-3 2 0,6 6 0,1 6 0,2 4-135,4 3 0,0 7 1,4-1-1,4 1-79,4-2 1,3 2 0,2-5-1,2 0-47,3 0 0,7-8 1,10-8-1,0-4-64,4-1 1,7-1-1,2-6 1,1-7 23,-1-9 0,2-11 0,-4-5 1,5-3-87,-1-2 0,-6-1 0,-9-2 0,0-2 43,-4 2 1,-9 2-1,-4 3 1,-5 3 127,-5 5 0,-4 8 0,-9 3 0,-4 4 133,0 6 1,3 0 0,-4 8 0,1 2 72,5 1 1,-2 4 0,2 1 0,4 3-73,0 2 1,5 2-1,0 5 1,2 1-153,2 3 1,3-2-1,1 2 1,1-3-136,4-1 0,3 0 1,7-1-1,1-1-6,3-3 1,-1 1-1,6-6 1,3-1 21,0-3 1,2-1 0,0-1 0,2-5-34,3-3 0,-3-5 0,3-2 0,-3-1 22,-2-3 1,-4-4 0,-3 3 0,-1-1 77,-3 2 0,-8-4 0,-6 4 0,-2 2 96,-2 2 1,-6 1-1,-4 2 1,-4 3 159,-6 6 1,2 2 0,-6 4 0,-1 2 72,3 6 1,-6 8-1,6 3 1,-1 2-72,4 3 1,2 0 0,3-2 0,0-3-151,5 0 1,2-5 0,7 4-1,2-4-108,3-2 0,4 0 0,11-5 0,5-3-47,2-5 1,9-8-1,1-4 1,2-7-29,0-6 0,-2-4 1,4-3-1,-4-1-74,-1-2 1,-4-2 0,-7 4-1,-6-2 90,-3 1 0,-3-2 0,-3 1 1,-6 1 50,-2 3 1,-4 7-1,-4 2 1,-7 2 192,-5-1 0,-6 5 0,3 7 0,0 2 184,0 2 1,-4 3 0,6 2 0,-1 4-145,-1 5 0,7 3 0,-2 2 0,4 1-66,1 3 0,4-2 1,2 4-1,4-2-125,1 0 0,1 3 0,4-6 0,5 0-109,3-3 1,3-2-1,3 3 1,4-4 5,0 0 1,4-6 0,-2 0-1,3-2-91,1-2 1,0 0-1,0 0 1,-2 0 28,-2 0 1,1 0 0,-6-2 0,-3-1-145,-1-2 0,-6 1 1,-2 2 350,-1-3 0,-2 2 1,-7-5-1,-3 0 27,-4-1 1,-5 6 0,0-4-1,-1 3 11,1-1 1,4 0-1,0 5 1,-1 0 80,-2 0 0,-2 0 0,3 2 1,0 1-89,2 2 0,5 5 0,-3-4-356,2 2 0,1 2-425,5 5 1,1-3 715,4-2 0,10-4 0,8-6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457 1967 7988,'0'-15'346,"0"6"-104,0-1-34,0 7-42,0-10 1,0 13 0,0 0 7,0 8 0,5 11 1,1 7-1,2 9-116,4 8 1,1 15-1,-5-22 1,-2 1-1,2 5 1,1 1-46,0 4 0,1 2 0,-1-4 0,-1 2 0,1 3 0,1 2 0,-2-2 1,0-1-53,0-1 0,-1-1 1,-2-1-1,-1-3 1,1-2-1,-1-2 0,-1-2 1,0-1 29,0 26 0,-1-11 0,-4-12 0,-1-5 64,-2-3 1,-5-3 0,5-3-76,2-6-162,-5-3 1,7-10-159,-4-6 0,3-6 0,2-10 0,0-2-850,0-2 1190,0-6 0,7 4 0,1-7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00.680"/>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24 15 8084,'-8'-2'270,"2"-2"411,-2 2-468,7-5 0,1 7 0,9 0-66,5 0 0,7 0 1,3 0-1,3 2-8,3 3 0,5-2 0,4 7 0,3 1-28,2 2 0,7 2 0,4 1 1,4 1-86,5 3 0,-33-7 0,1-1 0,26 7 0,-1-1-14,-3-2 1,-1 4 0,-8-3 0,-6-2-115,-6-4 1,-2-1 0,-10 3 0,-2-2 37,-3-1 1,2-5 24,-8 5 123,-4-7-89,1 4 1,-8-7-253,-5 0 0,5-2-62,-4-3 0,3 2-645,2-7-844,-7 7 1808,6-4 0,-6 0 0,7-1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7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234 261 8029,'8'-8'204,"-1"2"-449,-7 6 0,0 2 179,0 2 0,-5 0 0,0 5 155,2 2 0,0 9 1,-1 4-1,-2 5 43,-2 6 1,3 15 0,-5 15 0,5-28 0,-1 2-1,0 4 0,-1 1 0,0 6 0,-1 1 0,0 4 0,0 2 0,-1 0 0,1-1-143,-2 0 1,0 0 0,0-4 0,0-2 0,3-5 0,0-1 0,0-3-1,-1-2 88,1-5 0,0 0 0,-6 26 0,3-8 0,4-10-169,-1-11 1,5-8-787,-3-9 477,4-6 1,2-3-1,3-10 1,0-6-803,0-7 1203,4-5 0,0-6 0,7 0 0</inkml:trace>
  <inkml:trace contextRef="#ctx0" brushRef="#br0" timeOffset="1">395 86 8132,'0'-14'56,"0"-1"0,0 0 1,0 1 719,0-1-567,0 7 1,0 3 0,1 10 63,4 5 1,4 11 0,5 10 0,3 11-119,2 10 0,-11-19 0,0 3 0,2 3 0,1 2 0,0 3 0,-1 3-91,2 3 0,0 2 1,-1 2-1,-1 2 0,0 4 1,0 0-1,-2 1 1,0 0-156,0-1 0,-2 0 1,1-3-1,0-1 1,-2-4-1,-1-3 1,0-8-1,-2-1 16,-1 23 1,-1-18-1,1-13 1,3-5-329,0-8 0,3-11 163,-2-8 0,-3-1 1,2-9-1,-2-3 70,-2-5 1,0-4 0,2-9 0,1-2-766,2-1 935,-1-6 0,-4 2 0,0-5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81"/>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394 410 8116,'0'-15'-274,"0"0"0,0 0 0,0 1 0,0 0 806,0-1 0,0 0 0,0 0-83,0 1 0,0 0 53,0-1 0,-1 0-202,-4 0 1,3 6 0,-4 1 16,-1 1 0,-1 3-350,-7 4 1,1 6-1,-1 5 1,1 7-5,-1 6 1,-1 9-1,-2 4 1,-1 4 127,0 4 0,-1 9 1,0-1-1,1 4 32,-3 1 0,6 6 0,-1-1 0,3-2-7,5-1 0,6-8 0,-2-3 0,3-5-114,2-5 1,8-5-1,7-10 1,8-5-83,4-3 0,3-8 0,-2-3 0,3-3 39,3-2 1,-1-2-1,4-3 1,1-6-77,-2-6 1,-1-8-1,2-9 1,-3-5 21,-6-3 0,-1-2 0,-7 1 0,-1-3-18,2-2 1,-10 2 0,3-3 0,-6 4 57,-5 1 1,-2-1 0,-2-2 0,-4-2 32,-5 2 0,-8 7 0,-3 2 0,-1 3 138,-4 2 1,0 9 0,0 6 0,3 7 150,2 6 1,-5-2 0,3 3-1,1 0-185,2 2 0,4 2 1,0 2-1,-2 3-50,-1 5 1,4-2 0,7 2 0,0 0-115,0-2 1,4 0 0,0-4-716,2 6 1,4 3 796,2 2 0,11 0 0,8-1 0</inkml:trace>
  <inkml:trace contextRef="#ctx0" brushRef="#br0" timeOffset="1">0 59 8162,'8'0'1649,"5"0"-1351,-11 0 1,6 2-1,-5 3-295,2 4 0,2 4 1,-4 4-1,4 0-179,1 3 0,-5 4 0,3-3 0,-1 2-287,0 3 0,4 0 0,-2-2 0,0-4-327,-1-4 1,5 3 789,-1 1 0,3-7 0,2-7 0</inkml:trace>
  <inkml:trace contextRef="#ctx0" brushRef="#br0" timeOffset="2">292 45 8125,'13'-10'72,"-3"0"686,-5-1-268,3 4 0,-8 1-421,0 6 0,-2 6 1,-6 5-1,0 8-17,0 5 1,3 3-1,-3 4 1,1 2-246,4 1 1,-3-1 0,1-3 0,2-1-330,1 0 0,2-6 1,0-4-1,2-3-216,2-1 0,0-7 738,5-3 0,1-10 0,5-3 0</inkml:trace>
  <inkml:trace contextRef="#ctx0" brushRef="#br0" timeOffset="3">525 1 8801,'8'6'432,"-4"5"-404,-8 8 0,-2-1 0,-5 4 0,1 0-222,-2 1 1,4 2 0,-1 3 0,-1-3-266,2 0 0,-3-8 1,6 3 458,2-4 0,1-2 0,2 1 0</inkml:trace>
  <inkml:trace contextRef="#ctx0" brushRef="#br0" timeOffset="4">671 103 8125,'-19'19'28,"0"1"0,-2 4 0,3-3 0,-3 0 190,-2 0 0,5 4 0,-1-6 0,2-1-382,3-2-78,6-1 1,1-8 0,10-7-1,5-9 242,7-4 0,9-14 0,-1-4 0</inkml:trace>
  <inkml:trace contextRef="#ctx0" brushRef="#br0" timeOffset="5">876 103 8120,'-7'15'84,"-1"-1"0,-7 1 0,1 1 153,-1 4 1,-4-4 0,0 3 0,0-3 24,3-1 0,6 0 1,1-3-923,-2-2 413,4-4 247,1-6 0,12-6 0,2-2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8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365 45 5831,'2'-8'-76,"3"3"76,-3 3 0,4 2 0,-6 0 0,0 0 0,6 0 0,-4 0 0,4 0 0,-6 0 0,0 0 0,7 0 93,-5 0 1,4-2 165,-6-3-5,0 4 1,2-6 422,3 7-448,-4 0 1,6-1-42,-7-4-261,0 3 104,0-4 29,0 6 348,0 0-271,0 6 0,0 2 1,-2 9-1,-1 0-34,-2 3 1,-1 6 0,2 0 0,-2 6 4,-2 7 0,3-2 1,-5 2-1,0 0-216,2-2 1,-3-1 0,4-7 0,1-1-94,0-4 0,-1-3 1,4-6-1128,-2 0 268,0-7 1060,5-8 0,0-8 0,0-7 0</inkml:trace>
  <inkml:trace contextRef="#ctx0" brushRef="#br0" timeOffset="1">45 453 7792,'-10'-8'961,"0"3"1,7 2-503,-2-2 1,2 3-223,-2-3 0,3 2 210,-3-2-236,4 4 0,2-6-107,4 7 0,3 0 0,7 0 1,0 0-5,-1 0 0,7 0 1,3 0-1,4 0-74,1 0 1,2 0 0,1 0 0,4 0-126,1 0 0,-4 0 0,1 0 0,-4 0 5,0 0 1,-3 5 0,-1 0 0,-3-2-284,-2-1 1,-6-2-250,-5 0 1,-8 6-330,4 4 1,-5-2 954,-1 2 0,-7-1 0,-1 6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8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1386 175 6993,'-14'7'921,"0"-6"1,4 10-831,0-6 1,7 7-24,-2-2 1,3 2-1,2 3 1,0 1 69,0 4 1,0 4 0,0 10 0,0 7 42,0 6 0,2 6 0,1 12 0,0-29 1,-1 1-95,0 3 0,-1 1 1,2-1-1,1-1 0,-2 0 1,0-1-1,0-3 1,0-1-113,0 29 0,-1-2 0,2-6 0,2-7-96,-2-9 0,-1-13-156,-2-7 1,2-9 0,1-6-314,2-8 1,-1-6 0,-4-7-1,2-5-1050,3 0 1640,-3 4 0,11-16 0,-5 3 0</inkml:trace>
  <inkml:trace contextRef="#ctx0" brushRef="#br0" timeOffset="1">1372 1196 8194,'-2'-8'330,"-2"3"1,2 2-1,-4 0-111,-1-2 0,4 0 0,-5 7-120,1 2 0,-2 4 1,2 9-1,0 3-70,1 4 1,-5 5 0,3 5 0,-2 5-110,0 3 0,0 7 0,-6 2 0,-2 6 31,9-25 0,-1 1 0,-2-1 1,-1-1-1,-8 33 0,0-5 27,0 0 0,2-6 0,4-2 0,1-6-24,-1-8 1,5-11-206,0-6 62,7-10 1,-3-10 0,6-10 0,0-3-75,0-2 1,6-6 0,2-5 0,2-6-160,0-8 1,0 4 0,4-2 421,1 3 0,6-12 0,2 1 0</inkml:trace>
  <inkml:trace contextRef="#ctx0" brushRef="#br0" timeOffset="2">1372 1254 8194,'8'-28'-150,"-3"-2"0,1 3 1,0 3-1,-2 4 318,3 4 0,-6 6 1,6 2 279,-1 1 1,-4 4-1,3 8-75,-4 5 1,1 9-1,1 7 1,2 6-25,-2 7 0,3 10 1,0 5-1,-3 1-145,-1-2 1,2 9 0,1-4-1,-2 5-119,-1-28 1,-2 0 0,0 29 0,1-29 0,0 1 0,2 31-312,2-7 0,-1-1 0,-4-7 1,0-8-1150,0-8 811,7-12 1,0-11-1,2-13 1,-2-10 116,0-8 1,-6-5 0,6-5 0,-3-3-807,1-3 1253,0 3 0,-5-11 0,0 4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1304 59 6349,'0'0'0</inkml:trace>
  <inkml:trace contextRef="#ctx0" brushRef="#br0" timeOffset="1">1304 59 5946,'8'-7'211,"-1"6"-266,-7-6-148,0 7 157,0 0 1,0 0-1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4"/>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15 161 7880,'-8'0'1486,"2"0"-1271,6 0-256,0 0 0,1-7 9,4-2 0,-2 1 1,7 0-1,2 0-96,1 0 1,1 3 0,0-4-698,1 3 825,0 1 0,0-1 0,-1-2 0</inkml:trace>
  <inkml:trace contextRef="#ctx0" brushRef="#br0" timeOffset="1">453 30 7470,'0'8'-1616,"0"5"1634,0-11 1,-2 4 113,-2-6 1,0 0-20,-5 0 0,5-2 49,0-2 1,0 2 92,-1-3 0,4 2 490,-4-2 130,-3 4-385,6-6 1,-4 5 27,6-3-438,0 4 1,-2-6-63,-3 7 42,3 0-80,9 0 0,3 0 0,9 0 0,-2 0-27,-3 0 0,0-5 0,1 1 0,0 0-80,0 3 1,4 1 0,0 0 56,-1 0 0,-1 0 0,-3 0 157,0 0 0,-4 0 80,0 0 0,-7 1-40,2 4-783,-3-3-953,-2 4 26,0-6 1583,0 0 0,0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0 16 7891,'8'-2'-221,"-3"-3"428,-3 4 71,-2-6-295,0 7 353,0 0-245,0 7 1,1-4 0,2 6 0,2 3-51,-2 1 0,-1 1 0,-2 1 1,2 1 20,3 4 0,-3-2 1,2 4-1,0 1-14,0-1 0,-2 3 0,3 3 0,-2-3-7,2 0 1,-4-2 0,5 2 0,-4 0 46,4 0 1,-5 3-1,4 0 1,-3-3-55,-2 0 1,1-2-1,2 2 1,2-2-15,-1-1 0,-1 2 0,0-5 0,2 1-15,-2 0 0,-1-3 1,-2 3-1,2-6 21,2-4 0,-2 2 0,3-2 1,-4 3 11,-1 2 0,0 0 1,0-1 5,0 0 0,0 1 1,0 0-23,0 0 0,0-1 0,0 1 0,0-1-34,0 1 0,0-1 0,0 1-5,0 0 1,0-1 0,0 1 91,0-1 0,0 1-65,0 0 0,0-6 108,0 1 5,0-7-107,0 3-173,0-6 1228,0 0-742,7 0-555,-6 0 341,6 0 158,-7 0 1,7 0-225,2 0 1,4 0 0,2 0-1,1 0-11,3 0 0,-1 0 0,6 0 1,4 0-18,5 0 0,-1 0 0,7 0 0,2 0-34,1 0 0,0 0 0,-2 2 1,-2 2-14,-3 0 0,1 1 0,-3-3 0,1 1 15,-2 2 1,-6 0-1,-4-5 1,0 0-39,-4 0 0,2 5 1,0 0-1,-2-2 1,-7-1-206,-1-2 61,-7 0 145,4 0 0,-9 0-38,-3 0 112,4 0-104,-6 0 348,7 0-1116,0 0 846,0 6 0,0-4 0,0 4 0</inkml:trace>
  <inkml:trace contextRef="#ctx0" brushRef="#br0" timeOffset="1">744 162 8325,'0'-10'-722,"0"0"1,5 5 661,0-4 4,0-1 0,-4-5 103,4 1 1,-3 4 143,3 0-10,-4 7 141,-1-4-90,0 7 1,0 2-96,0 3 0,0 3 0,0 7-30,0-1 1,0 1 0,0-1-1,0 1-10,0 0 0,0 6 0,0 3 0,0 5-83,0 5 1,2 0 0,3 8 0,3 6-58,0 2 0,3-2 0,-6 4 0,0 0 4,1 0 1,-4 0 0,3 1 0,-4-4 42,-1-4 0,0-3 0,0-1 0,0-2-7,0 1 0,0-9 1,0-1-1,0-5 5,0-2 0,0 3 1,0-7-64,0-1 0,0-1-172,0-3 1,3-6-493,1-3 1,-2-5 724,3-5 0,3-9 0,0-9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916 292 8115,'-8'-7'328,"0"6"506,3-4-534,3 3 0,-6 2-174,3 0 1,2 0-1,-5-1-21,1-4 1,-3 3-87,0-2 0,-3 0 1,-2 1-1,-1-4 43,-3-1 1,-4-1 0,-8-6-1,-3 0-9,-5 1 0,-8-2 0,-5-2 0,-3-1 136,-5 1 0,-1 2 0,2 1 0,2 2 108,4 3 1,-1-1 0,11 6-1,7 2-13,8 1 1,7 2-439,6 0 1,7-2 0,5 0-416,6-4 0,5-3 0,8 3 0,4 2-1560,5-2 2129,2 4 0,2-5 0,0 7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79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711 45 5745,'0'-8'0,"0"-1"372,0 5 187,0 2-312,0-5-174,0 7-246,0 0 302,0-6 635,0 4-95,0-4-35,0 6 339,0 0 1,0 6-820,0 4 1,-5-2-1,-1 2-87,-2 1 1,2 2 0,-3 2 0,-1-1 2,2 1 0,-5 4 0,3 1 0,-1-2 17,1-2 1,-2 3 0,2 1-1,-3-2 86,-2-2 1,0-1 0,1-1 28,0 0 0,-1-3-197,0-2 0,0-6 64,1 2-23,6-3-147,2-2 13,6 0-112,0 0 426,0-7-220,0 6 0,-2-6-74,-3 7 0,2-4 0,-7-3 1,-1-1-7,-3-4 0,-2 3 0,-3-4 0,-5-3-4,-4-1 1,-6-1 0,0 1-1,0-3 141,-2 2 1,5 7 0,-1 1 0,5 1-141,2 1 1,8 1-1,-3 7-453,3 0 1,9 2-1,7 1 530,9 2 0,8 6 0,14-3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4.946"/>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784">70 18 9406,'0'-10'230,"0"2"1,0 10 0,0 4-688,0 6 1,0 3 456,0 3 0,-8 7 0,-1 2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0"/>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59 45 8205,'0'-15'-711,"0"5"577,0 0 711,0 7-45,0-3 0,-2 6 131,-2 0 0,0 0-453,-5 0 1,3 1 0,-2 4-272,2 5 1,0 3 0,2 2-1,0-1-191,0 0 1,3 1 0,1 0-487,0 0 0,0-1 738,0 0 0,0-6 0,0-1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1"/>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44 44 6920,'8'6'-660,"-2"-4"1114,-6 5-336,0-7-119,0-7 1,0 4-47,0-6-53,0 5 62,0-3 1,-1 7 154,-4 0 316,3 0 264,-4-6 326,0 4-469,4-4 0,-7 6 212,5 0-287,2 0-414,-4 0 1,6-2-18,0-2 0,-2 2 213,-3-3-178,4 3-53,-6 2 36,7 0 211,0 0 0,7 0-249,2 0 1,0 0 0,0 0-42,3 0 1,0 0-1,3 0-61,0 0 0,0 0 1,-1 0 28,0 0 1,-4 0-1,0 0-23,1 0 0,-3 0-32,2 0 119,0 0 1,0 0 481,-1 0 156,-6 0-408,4 0-449,-7 0-1617,0 0 0,0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30 29 7476,'-8'-6'1517,"2"4"-1359,-1-4 1,6 4 118,-5-3-224,5 4 0,2-6-51,5 7 0,-4 0-57,8 0 1,0 0-1,3 2 88,-3 3 1,3-4 0,-4 4-8,5-3 1,-5-2-1,1 0-7,2 0 0,0 0 0,3 0-34,-1 0 0,1 0 1,0 0-91,-1 0 1,1 0 171,-1 0 0,1 0 69,0 0 1,-6 0-98,1 0 1,-7 2-1,3 0-41,1 4 1,-3-2-272,5-4 1,-4 0-221,5 0 0,-5 0-542,4 0 1035,-5 0 0,8 7 0,-4 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45 58 8102,'-10'0'17,"1"2"738,3 3-120,-5-4-322,9 6-105,-4-7 1,7 0 0,4 0-205,5 0 1,3-5 0,2 0 0,-1 0-95,1-1 1,-1 3 0,1-5 0,0 1-88,-1 4 1,0-1 0,1 1 0,0-2-4,0 2 0,-1 2 1,-1-1-1,-2-1-271,-1-2 1,-5 0 450,5 5 0,0 7 0,4 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4"/>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 88 8146,'0'-8'-1361,"1"-4"1201,4 8 201,-3-8 1,5 9 160,-7-7-82,0 7 0,0-6 336,0 5 436,0 2-242,0-4-167,0 6-99,0 0 1,6 0-402,4 0 0,-2 0 0,1 0-104,3 0 1,-4 0 0,2 0-1,1 0-82,2 0 0,6 0 0,1 0 1,-1 0 202,3 0 0,0-7 0,7-1 0</inkml:trace>
  <inkml:trace contextRef="#ctx0" brushRef="#br0" timeOffset="1">234 350 7590,'-8'0'645,"0"0"-420,3 0-110,3 0 73,-4 0 548,6 0-125,0 0-281,0 7 0,2-6-188,2 4 1,0-3 0,4 0-54,-2 2-276,6-2 1,-4 4 199,7-6 1,-6-1 0,-1-4-1,1-5-6,-1-3 0,-3-8 0,4-1 0,2-4-89,3-4 1,-5 9 0,-1-8-1,0 4-582,0 2 0,1 0 664,0 4 0,4 2 0,-4-4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57 59 7411,'-10'0'178,"1"0"1,4 0 254,-5 0 1,6-2 189,0-2-593,-4 2-31,6-4 0,-3 6-12,10 0 0,3-2 58,6-3 0,1 4 0,0-4 35,0 3 1,-6 2 0,1 0 20,2 0 1,-4 0-1,1 0-13,2 0 0,-3 0 0,2-2 12,2-2 0,-4 2-92,1-3 1,-3 4-97,3 1 142,1 0 1,4 0-66,1 0 0,-5 0 18,-1 0 1,-3 0-146,3 0 1,1 0-239,4 0 1,-4-6 0,0 2-664,1 0 1039,-4 3 0,5 1 0,-4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0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496 351 8283,'0'-10'-468,"0"1"0,0 4 903,0-5 1,0 0-82,0-5 0,0 6-126,0-1 1,0 5-181,0-4 1,0 4 215,0-5-114,0 7 1,0-2 0,0 10-83,0 5 1,0 4 0,0 5 0,0 6-41,0 3 0,0 3 0,-2 3 0,-1 5-40,-2 3 1,-4 8 0,2 3-1,-1 4 2,-3 1 1,3 4-1,-2-1 1,-2-2 50,0-2 0,-1-4 0,2-10 0,3-7 82,1-6 0,-3-3 1,4-7 296,-2-2-363,4-9 0,-2-4-60,6-10-55,0 4-166,0-6-89,0 7 101,0 0 164,0 7 77,0 1 0,0 1 353,0 1 79,6-6-153,-4 8-205,4-10 1,-6 6 185,0-3 367,0-3-394,0 4-168,0-6-532,0 0 864,0 7 176,0-6-360,0 6-6,0-7 29,0 0 0,7 0-125,3 0 1,2 0-1,5 0 1,2 0-27,6 0 1,3 0 0,5 0-1,3 0-84,1 0 1,2 0-1,3 0 1,-2 0-75,-1 0 1,-1 0-1,1 0 1,-7 0 17,-6 0 0,0 0 0,-6 0 0,-3 0-21,0 0 0,-8 0 1,-1 1-79,-1 4 0,0-2 107,-3 7 235,-2-6 24,4 8-217,-6-10 1,0 6-18,0-3 107,0-3 183,0 4 263,0-6-1575,0 0 842,0-6 1,0-4 0,0-9 0,0-7 85,0-7 1,5-12 0,2-13 0,-3 24 0,0-1 75,1-2 1,1-2 0,0-1-1,1-1 1,0-3 0,1 1-1,-1-1 1,0 1 32,0 2 0,1 0 1,1 1-1,2 0 1,-2 5-1,1 0 1,9-28 176,2 10 1,-6 7-1,1 9 1,-5 7-101,1 3 1,-1 9-1,1-1 1,-4 3-99,-2 1 1,4 1 0,-4-1 0,1 1-141,-1-1 1,1 5-320,-3 0-234,-2 7 1156,5-3 599,-7 6-631,0 0-581,-7 0 0,4 0 0,-7 0 157,-1 0 0,-2 0 0,-3 0 0,-2 0-8,-2 0 1,-10 0-1,-1 0 1,-5 0 20,-5 0 1,-6 0 0,-1-2 0,-1-1 47,-1-2 0,6-4 0,-1 2 0,6 0 47,4 1 0,0-4 0,8 5 0,3 2 38,4 2 1,4-5-213,1 2-491,7-1 0,3 5-870,10 0 1,-2 0 90,7 0 1,-5 0 536,5 0 0,-5 5 1,4 1 82,2 2 0,-3 0 708,3 3 0,-2 1 0,6-4 0</inkml:trace>
  <inkml:trace contextRef="#ctx0" brushRef="#br0" timeOffset="1">686 74 8211,'-8'0'491,"-3"1"0,4 6-423,-1 8 1,3 6 0,-3 8-1,-1 3-1037,1 7 969,-1 0 0,-6 11 0,1-6 0</inkml:trace>
  <inkml:trace contextRef="#ctx0" brushRef="#br0" timeOffset="2">15 818 8097,'-2'-8'661,"-3"3"136,4 4-407,-6 1 1,9 0 0,3 0 0,4 0-183,4 0 1,2 0 0,1 0 0,2 0-315,1 0 0,7 0 0,-2 0 0,5 0-445,-1 0 1,2 0 550,-1 0 0,0 12 0,0 4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0"/>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45 0 6964,'-8'2'-916,"1"1"818,0 2 98,6 0 176,-6-5 345,7 0 1694,0 0-1198,-6 6-681,4-4-94,-4 4-63,6-6 0,1 0-195,4 0 1,3-4 0,7-2-214,0 4 0,-6 0 0,1 2-731,1 0 960,2 0 0,2 0 0,0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1"/>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44 88 8262,'-10'1'108,"1"4"1,3-3 607,-3 3-253,6-3 1,-4-4 0,9-3 10,3-5 0,3 2 1,6-2-372,1-1 0,-1 0 1,1-1-1,0 4-282,0 1 0,-6 1 1,1 3-337,1-2 0,2 0 0,2 5-1727,0 0 2242,-7 0 0,4 7 0,-4 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0 59 8217,'0'-10'-510,"0"1"1,0 4 268,0-5 1,0 5 427,0-5 129,0 7 106,0-3-109,0 6 0,1 0 70,5 0 0,-5 1-308,4 4 0,-3-2-143,-2 7-1,6 0 1,2-2 6,7-3 0,-5-3 1,-1-2-150,2 0 0,-3 0 140,2 0 0,-5-2 102,5-3 0,-5 4 390,5-4-268,-7 3-211,3 2 0,-6 7-46,0 2 1,0-1-67,0 2 1,0-5 40,0 5 135,0-7 1,2 3 11,3-6 0,-2 0 65,7 0 0,-7 2 0,4 1 215,-1 2-400,-4 0 0,6-5-276,-3 0 1,-4 1 377,4 5 0,3-5 0,0 6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6.610"/>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29 161 8146,'-4'-9'89,"-1"-1"0,0 5 0,3-3 388,-2 1 0,2 1-191,-3 1 1,3 2-148,2-7 1,0 5 44,0-5 1,0 1-263,0-6 0,2 6-114,3-1 0,-2 5 0,7-3 56,1 1 1,-4 1 0,-1 2-29,1 0 0,1-1 152,6 5 1,-4 0-1,-1 0 27,3 0 0,-5 7 1,-1 1 18,0 0 1,-4 5 0,3-3-1,-4 2-13,-1 3 1,0 0-1,0-1-39,0 1 0,0-1 0,0 1-164,0-1 1,0-4-1401,0 0 1582,0 0 0,0 4 0,0 1 0</inkml:trace>
  <inkml:trace contextRef="#ctx0" brushRef="#br0" timeOffset="1">204 278 8146,'-4'-10'2360,"-1"1"-1680,0 6-1337,-1-4-610,4 7 1267,-4 7 0,6-6 0,0 6 0</inkml:trace>
  <inkml:trace contextRef="#ctx0" brushRef="#br0" timeOffset="2">219 147 9505,'8'0'-189,"0"-5"-306,-2 0 0,0-1 0,5 3 495,-1-3 0,-7 2 0,3 4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8:55.81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29 44 5739,'-8'0'305,"2"-2"-22,6-2 78,0 2-199,0-5-24,0 7 55,0 0 110,-7 0 261,6-6 136,-6 4-78,7-4-454,0 6 118,0 0-288,0-7 30,0 6-62,0-6 0,2 7 68,3 0 342,-4 0-217,6 0-64,-1 0-96,-4 0-92,11 0 67,-11 0 51,10 0 1,-8 5-5,6 0 1,-6 0-2,6-5 0,-5 0 48,4 0 1,-4 4 191,5 1-173,0 0 0,4-5-58,1 0 1,-7 2-1,-1 1-35,-1 2 0,-3 0-82,7-5-92,-6 0 107,8 0 0,-8 0 4,5 0-11,-6 0 1,5 0 0,-4-2-401,0-2 0,3 2-1185,-2-3 1665,-3 3 0,11 2 0,-5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1"/>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304 365 8149,'1'-12'11,"3"0"0,-2 4 1,2 0-1,-3-2 0,-1 0 1,0-3-1,2 1 1,0 0 61,2 0 0,0-4 1,-4 0-1,0 1 156,0 1 1,0 2-1,0 0 1,0 0 219,0 0 0,-1-1-232,-3 1 1,-3 4 0,-5 2-78,0 0 0,0 3 0,-1 6 0,0 3-20,-3 0 1,2 2-1,-3 6 1,0 2-6,1 4 0,-1 3 1,2 3-1,-3 2-30,-1 5 0,4 6 1,-2 3-1,1 1 26,0 3 0,1 3 0,5 2 1,3 1 3,2 0 1,1-2 0,4-4-1,1-4-89,4-6 1,1-9-1,8-3 1,2-5-108,4-2 1,3-7 0,1 1 0,2-4-8,3-4 1,-1-2-1,5-2 1,3-5 21,-2-6 0,-2-2 0,2-6 1,-2-2-41,2 0 1,-4-3 0,-4-1-1,-3 0 20,-2-3 0,-5-4 1,3 1-1,-2 0 41,-2 0 1,-5-1 0,-3-4 0,-2 0 15,-3-4 1,0 3 0,-4-2 0,0 1 43,-2-2 0,-6 3 0,1-2 1,-5 2 32,-2 2 0,-1 1 1,2 4-1,-3 5 199,0 4 1,2 8 0,-1-1 0,1 5-8,-1 6 1,0 3 0,2 1 0,-1 1-182,1 3 0,2 3 0,0 6 0,2 4-290,3 3 0,-1 3 0,3 3 0,1 0-735,0 3 0,1 0 966,4 0 0,5-4 0,2 5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170 657 8316,'-12'7'13,"0"4"0,0-3 0,0 3 0,-2 2 0,-1 3 1,0 5-1,3 2 104,3 1 1,1 0-1,-3 0 1,1-1 20,2-2 1,6 2 0,-3-4 0,4 0-51,1-3 1,0 1-1,1-1 1,4-2-81,3-5 0,4 1 1,2-6-1,3-2-133,-2 0 0,3-4 0,-1-1 0,0-7-9,1-4 1,2-4 0,-4-4 0,-1 1 16,-1-5 0,-2 1 0,0-4 0,-1 0 89,-3 1 1,-3-1-1,-5 5 1,-1 0 27,-3 0 0,-4-1 0,-8 4 0,-3 3 198,0 6 1,-4 8 0,3 0 0,-3 3 45,-2 1 0,5 5 0,1 5 0,1 3-135,4 3 0,1 6 1,1-2-1,5 2-79,3-2 1,2 2 0,2-5-1,2 1-47,2-1 0,6-6 1,8-7-1,0-3-64,4-1 1,6-1-1,1-4 1,1-8 23,-1-5 0,1-11 0,-2-3 1,4-3-87,-1-2 0,-5 0 0,-8-2 0,0-2 43,-3 2 1,-7 1-1,-4 3 1,-4 2 127,-4 5 0,-4 7 0,-7 2 0,-3 2 133,0 6 1,1 1 0,-2 6 0,2 1 72,2 1 1,-1 4 0,2 1 0,3 2-73,1 2 1,3 1-1,0 4 1,2 2-153,2 2 1,2-3-1,1 3 1,1-2-136,3-2 0,3 0 1,5 1-1,1-3-6,3-1 1,-1 0-1,6-5 1,0-1 21,2-2 1,2-1 0,-1-1 0,1-4-34,4-3 0,-3-3 0,2-2 0,-2-2 22,-2-1 1,-4-4 0,-1 2 0,-1 0 77,-3 1 0,-7-3 0,-5 4 0,-1 1 96,-2 1 1,-5 2-1,-3 1 1,-5 3 159,-3 4 1,1 3 0,-5 2 0,-1 3 72,3 4 1,-5 7-1,4 3 1,0 1-72,3 2 1,3 1 0,0-2 0,2-2-151,3-1 1,3-4 0,5 4-1,1-3-108,3-3 0,4 0 0,8-3 0,5-3-47,2-4 1,6-7-1,3-3 1,0-6-29,0-5 0,0-3 1,1-3-1,-2-1-74,-1-1 1,-3-2 0,-7 3-1,-3-1 90,-4 1 0,-2-3 0,-3 2 1,-4 1 50,-3 1 1,-2 7-1,-5 2 1,-4 1 192,-5-1 0,-5 5 0,2 5 0,0 2 184,1 2 1,-4 2 0,5 2 0,0 3-145,-1 4 0,5 3 0,-2 1 0,5 2-66,-1 2 0,5-2 1,1 3-1,3-1-125,1 0 0,1 2 0,3-4 0,4-1-109,3-2 1,2-2-1,3 2 1,3-2 5,0 0 1,4-7 0,-2 2-1,1-2-91,2-2 1,1 0-1,-1 0 1,-1 0 28,-2 0 1,0 0 0,-4-2 0,-3 0-145,-1-2 0,-4 0 1,-2 2 350,-2-2 0,-1 1 1,-6-3-1,-2-1 27,-3 0 1,-5 5 0,1-4-1,-2 2 11,1 0 1,4 0-1,0 4 1,-2 0 80,0 0 0,-2 0 0,1 1 1,2 2-89,0 1 0,5 4 0,-2-3-356,0 2 0,2 2-425,4 3 1,1-2 715,3-1 0,8-4 0,7-5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457 1959 7988,'0'-13'346,"0"5"-104,0 0-34,0 5-42,0-7 1,0 10 0,0 0 7,0 6 0,4 11 1,1 4-1,2 8-116,3 7 1,1 13-1,-5-20 1,0 2-1,0 4 1,2 1-46,-1 3 0,2 2 0,-3-3 0,1 1 0,1 3 0,0 0 0,-1 0 1,0-1-53,-1-1 0,0-1 1,-2-1-1,0-1 1,0-4-1,-1 0 0,0-2 1,-1-1 29,1 21 0,-2-8 0,-2-10 0,-2-5 64,-1-2 1,-4-3 0,4-3-76,1-4-162,-4-2 1,6-9-159,-3-5 0,3-5 0,1-9 0,0-1-850,0-1 1190,0-6 0,5 3 0,2-5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4"/>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20 12 8084,'-7'-1'270,"3"-3"411,-3 3-468,6-5 0,1 6 0,8 0-66,3 0 0,6 0 1,3 0-1,3 2-8,2 2 0,4-2 0,4 7 0,2 0-28,2 2 0,5 1 0,3 2 1,5 0-86,3 2 0,-27-5 0,1-1 0,21 6 0,0-1-14,-4-1 1,1 2 0,-8-2 0,-4-2-115,-6-2 1,-1-2 0,-9 3 0,-1-2 37,-2-1 1,1-3 24,-7 3 123,-3-6-89,1 4 1,-8-6-253,-2 0 0,3-2-62,-3-2 0,2 2-645,2-6-844,-5 5 1808,4-3 0,-5 1 0,6-2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5"/>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195 218 8029,'7'-7'204,"-1"1"-449,-6 6 0,0 2 179,0 2 0,-4-1 0,-1 5 155,3 1 0,-1 7 1,0 4-1,-2 5 43,-2 3 1,3 14 0,-4 12 0,3-23 0,0 1-1,0 5 0,0 0 0,-1 4 0,-1 1 0,1 5 0,-1-1 0,0 2 0,-1-1-143,0 0 1,0-1 0,0-2 0,0-3 0,1-3 0,2-1 0,-1-4-1,0 0 88,-1-4 0,1-2 0,-4 24 0,1-8 0,4-8-169,0-10 1,3-6-787,-2-7 477,3-5 1,2-3-1,2-8 1,1-5-803,-1-6 1203,3-4 0,1-5 0,5-1 0</inkml:trace>
  <inkml:trace contextRef="#ctx0" brushRef="#br0" timeOffset="1">329 72 8132,'0'-12'56,"0"-1"0,0 1 1,0 0 719,0 0-567,0 5 1,0 3 0,1 8 63,3 4 1,3 10 0,5 8 0,2 9-119,2 8 0,-9-15 0,0 2 0,1 2 0,1 2 0,0 3 0,0 2-91,1 3 0,0 1 1,-1 2-1,-1 2 0,1 2 1,-2 2-1,1-1 1,-2 1-156,1-1 0,-2 0 1,1-2-1,-1-2 1,0-3-1,-2-2 1,0-6-1,-1-2 16,-1 19 1,-1-14-1,1-11 1,2-5-329,1-6 0,1-9 163,-1-7 0,-2-2 1,2-6-1,-3-3 70,-1-4 1,0-3 0,1-8 0,2-1-766,1-2 935,0-4 0,-4 2 0,0-6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7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328 341 8116,'0'-12'-274,"0"0"0,0 0 0,0-1 0,0 2 806,0-2 0,0 1 0,0 0-83,0 0 0,0 0 53,0 0 0,-1-1-202,-3 1 1,2 4 0,-3 1 16,0 2 0,-2 1-350,-5 4 1,0 6-1,-1 2 1,2 8-5,-2 4 1,0 7-1,-2 4 1,-1 3 127,1 4 0,-3 6 1,2 0-1,0 4 32,-2 0 0,5 5 0,-2 0 0,4-2-7,3-1 0,5-7 0,0-2 0,1-5-114,2-3 1,7-5-1,5-8 1,7-3-83,4-4 0,1-6 0,0-3 0,2-3 39,2-1 1,-1-1-1,4-3 1,1-6-77,-2-4 1,-1-7-1,2-7 1,-2-5 21,-7-1 0,1-3 0,-6 0 0,-1 0-18,1-4 1,-8 3 0,3-2 0,-6 2 57,-3 1 1,-2-1 0,-2-1 0,-3-1 32,-4 1 0,-7 5 0,-3 3 0,0 1 138,-4 3 1,1 7 0,-1 5 0,3 6 150,1 5 1,-3-2 0,2 2-1,0 2-185,3 0 0,2 2 1,1 2-1,-2 2-50,-1 4 1,3-1 0,7 0 0,-1 2-115,0-3 1,4 1 0,-1-3-716,3 4 1,2 3 796,3 1 0,9 1 0,6-2 0</inkml:trace>
  <inkml:trace contextRef="#ctx0" brushRef="#br0" timeOffset="1">0 50 8162,'7'0'1649,"4"0"-1351,-10 0 1,6 1-1,-5 3-295,2 4 0,2 3 1,-3 3-1,2 0-179,2 2 0,-4 5 0,2-4 0,-1 2-287,0 3 0,4-1 0,-2 0 0,-1-5-327,0-3 1,5 4 789,-2-1 0,3-6 0,1-4 0</inkml:trace>
  <inkml:trace contextRef="#ctx0" brushRef="#br0" timeOffset="2">243 37 8125,'11'-8'72,"-3"0"686,-4-1-268,3 3 0,-7 1-421,0 5 0,-1 5 1,-6 5-1,0 5-17,0 5 1,3 3-1,-2 2 1,0 3-246,4 0 1,-4 0 0,2-3 0,1-1-330,2 0 0,1-5 1,0-3-1,1-2-216,3-2 0,-1-5 738,5-3 0,0-8 0,5-3 0</inkml:trace>
  <inkml:trace contextRef="#ctx0" brushRef="#br0" timeOffset="3">438 1 8801,'6'5'432,"-3"5"-404,-6 5 0,-2 0 0,-4 3 0,0 1-222,0 0 1,2 2 0,-1 2 0,0-2-266,1-1 0,-2-5 1,5 1 458,1-2 0,2-2 0,1 0 0</inkml:trace>
  <inkml:trace contextRef="#ctx0" brushRef="#br0" timeOffset="4">559 86 8125,'-16'16'28,"0"0"0,-1 5 0,2-4 0,-3 0 190,-1 1 0,4 2 0,-1-3 0,3-2-382,0-2-78,7-1 1,0-6 0,9-6-1,4-7 242,5-4 0,8-12 0,-1-2 0</inkml:trace>
  <inkml:trace contextRef="#ctx0" brushRef="#br0" timeOffset="5">729 86 8120,'-5'12'84,"-2"0"0,-5 1 0,0 0 153,0 3 1,-4-2 0,0 2 0,0-3 24,3 0 0,5-1 1,0-2-923,-2-1 413,5-4 247,0-5 0,10-5 0,2-2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8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305 37 5831,'1'-6'-76,"3"2"76,-3 2 0,5 2 0,-6 0 0,0 0 0,5 0 0,-3 0 0,3 0 0,-5 0 0,0 0 0,5 0 93,-3 0 1,3-1 165,-5-4-5,0 4 1,2-4 422,1 5-448,-1 0 1,3-1-42,-5-3-261,0 2 104,0-3 29,0 5 348,0 0-271,0 5 0,0 2 1,-1 7-1,-2 0-34,-1 2 1,-1 6 0,2 0 0,-3 5 4,0 5 0,2-1 1,-5 2-1,2-1-216,0-1 1,-3-1 0,5-6 0,0-1-94,-1-3 0,1-2 1,2-6-1128,-1 0 268,0-5 1060,4-7 0,0-7 0,0-5 0</inkml:trace>
  <inkml:trace contextRef="#ctx0" brushRef="#br0" timeOffset="1">37 378 7792,'-8'-7'961,"0"3"1,5 1-503,-1-1 1,2 3-223,-2-4 0,2 3 210,-2-2-236,3 2 0,2-3-107,3 5 0,3 0 0,5 0 1,0 0-5,1 0 0,4 0 1,3 0-1,3 0-74,1 0 1,2 0 0,1 0 0,3 0-126,1 0 0,-4 0 0,2 0 0,-4 0 5,-1 0 1,-1 4 0,-1 0 0,-3-1-284,-2-2 1,-5-1-250,-3 0 1,-7 6-330,2 2 1,-2-2 954,-2 3 0,-6-2 0,-1 6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85"/>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1326 175 6993,'-13'6'921,"2"-5"1,2 8-831,1-5 1,6 6-24,-3-2 1,4 3-1,1 1 1,0 1 69,0 3 1,0 5 0,0 7 0,0 6 42,0 5 0,1 6 0,2 8 0,-1-23 1,0 1-95,0 3 0,-1 0 1,1-1-1,1 0 0,-1-1 1,0 0-1,0-3 1,-1 0-113,1 23 0,-1-2 0,2-4 0,0-6-96,0-7 0,-2-11-156,-1-6 1,2-8 0,1-5-314,1-6 1,0-5 0,-4-7-1,1-3-1050,3-1 1640,-3 5 0,10-15 0,-4 4 0</inkml:trace>
  <inkml:trace contextRef="#ctx0" brushRef="#br0" timeOffset="1">1313 1026 8194,'-1'-7'330,"-3"3"1,3 1-1,-4 0-111,-1 0 0,3-1 0,-3 5-120,0 3 0,-2 2 1,3 8-1,-1 2-70,1 5 1,-5 3 0,4 4 0,-3 4-110,2 4 0,-2 4 0,-4 3 0,-2 5 31,7-21 0,0 0 0,-2-1 1,-1 0-1,-6 27 0,-1-3 27,1-1 0,1-5 0,4-2 0,-1-4-24,1-7 1,4-9-206,0-6 62,5-8 1,-2-8 0,5-8 0,0-3-75,0-1 1,5-5 0,2-5 0,1-5-160,0-6 1,0 2 0,5 0 421,-1 1 0,5-9 0,2 1 0</inkml:trace>
  <inkml:trace contextRef="#ctx0" brushRef="#br0" timeOffset="2">1313 1074 8194,'7'-24'-150,"-2"0"0,0 1 1,-1 3-1,0 3 318,1 4 0,-3 5 1,3 1 279,0 1 1,-3 4-1,2 6-75,-3 4 1,1 8-1,0 6 1,2 5-25,-1 5 0,2 9 1,0 3-1,-3 2-145,-1-1 1,3 6 0,0-2-1,-1 3-119,-2-23 1,0 0 0,-1 24 0,0-23 0,1-1 0,2 27-312,1-5 0,-1-2 0,-3-6 1,0-7-1150,0-5 811,6-11 1,0-10-1,1-10 1,-1-8 116,0-7 1,-5-4 0,4-5 0,-1-1-807,0-4 1253,1 4 0,-5-11 0,0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89"/>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193 215 8029,'6'-7'204,"0"2"-449,-6 5 0,0 1 179,0 3 0,-4-1 0,0 5 155,1 1 0,1 7 1,-1 4-1,-3 4 43,0 4 1,2 14 0,-4 11 0,3-23 0,0 2-1,0 4 0,0 1 0,-1 3 0,0 2 0,-1 4 0,0 0 0,0 1 0,0-1-143,-1 1 1,0-1 0,0-4 0,0 0 0,2-5 0,0-1 0,0-3-1,0-1 88,0-3 0,0-2 0,-5 23 0,3-8 0,3-7-169,0-10 1,3-6-787,-2-7 477,3-5 1,2-3-1,2-8 1,1-5-803,-2-6 1203,5-4 0,0-5 0,5 0 0</inkml:trace>
  <inkml:trace contextRef="#ctx0" brushRef="#br0" timeOffset="1">325 71 8132,'0'-12'56,"0"0"0,0 0 1,0 0 719,0 0-567,0 5 1,0 3 0,1 8 63,3 4 1,3 10 0,5 7 0,2 10-119,2 7 0,-10-14 0,1 2 0,1 2 0,1 1 0,0 4 0,-1 1-91,2 3 0,0 1 1,-1 4-1,-1-1 0,1 4 1,-2 1-1,1 0 1,-2 0-156,0-1 0,0 1 1,-1-3-1,1-1 1,-2-4-1,-1-1 1,0-7-1,-1-2 16,-1 20 1,-1-14-1,1-12 1,2-4-329,1-6 0,1-10 163,-1-6 0,-2-1 1,2-7-1,-3-3 70,-1-4 1,0-3 0,1-7 0,2-2-766,1-1 935,0-5 0,-4 2 0,0-5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7.344"/>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8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1304 56 6349,'0'0'0</inkml:trace>
  <inkml:trace contextRef="#ctx0" brushRef="#br0" timeOffset="1">1304 56 5946,'7'-5'211,"-2"4"-266,-5-5-148,0 6 157,0 0 1,0 0-1</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0"/>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13 134 7880,'-7'0'1486,"2"0"-1271,5 0-256,0 0 0,1-5 9,3-3 0,-1 1 1,5 1-1,2-1-96,0 0 1,3 3 0,-2-3-698,2 2 825,-1 1 0,0-1 0,0-2 0</inkml:trace>
  <inkml:trace contextRef="#ctx0" brushRef="#br0" timeOffset="1">378 25 7470,'0'7'-1616,"0"4"1634,0-10 1,-2 5 113,-2-6 1,1 0-20,-4 0 0,4-2 49,-1-2 1,1 3 92,-1-4 0,2 3 490,-1-2 130,-4 3-385,5-5 1,-3 5 27,5-4-438,0 4 1,-1-4-63,-3 5 42,2 0-80,8 0 0,2 0 0,8 0 0,-3 0-27,0 0 0,-2-4 0,2 0 0,-1 1-80,0 2 1,4 1 0,1 0 56,-3 0 0,0 0 0,-2 0 157,0 0 0,-3 0 80,-2 0 0,-4 1-40,1 3-783,-2-2-953,-2 3 26,0-5 1583,0 0 0,0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0 13 7891,'7'-1'-221,"-3"-3"428,-3 3 71,-1-5-295,0 6 353,0 0-245,0 6 1,1-4 0,2 6 0,1 2-51,-1 0 0,-1 3 0,-2-1 1,1 1 20,3 3 0,-3-1 1,3 4-1,-1 0-14,1 0 0,-2 2 0,1 1 0,0 0-7,1-2 1,-3-1 0,4 2 0,-3 0 46,2 0 1,-2 3-1,1-1 1,-1-2-55,-2-1 1,1-1-1,2 3 1,1-3-15,-1-1 0,0 2 0,-1-4 0,2 0-15,-1 1 0,-2-3 1,-1 2-1,2-4 21,2-3 0,-3 1 0,3-2 1,-3 3 11,-1 1 0,0 1 1,0-2 5,0 2 0,0-1 1,0 0-23,0 0 0,0 0 0,0 0 0,0 1-34,0-1 0,0 0 0,0 0-5,0 0 1,0 1 0,0-1 91,0 0 0,0 0-65,0 0 0,0-4 108,0 0 5,0-5-107,0 2-173,0-5 1228,0 0-742,6 0-555,-5 0 341,5 0 158,-6 0 1,5 0-225,3 0 1,3 0 0,1 0-1,1 0-11,4 0 0,-2 0 0,5 0 1,3 0-18,4 0 0,0 0 0,5 0 0,2 0-34,1 0 0,0 0 0,-1 2 1,-3 1-14,-1 1 0,-1-1 0,-1-1 0,0 0 15,-1 3 1,-5-1-1,-4-4 1,0 0-39,-3 0 0,2 4 1,0 0-1,-2-2 1,-6 0-206,-1-2 61,-5 0 145,2 0 0,-6 0-38,-3 0 112,3 0-104,-5 0 348,6 0-1116,0 0 846,0 5 0,0-3 0,0 3 0</inkml:trace>
  <inkml:trace contextRef="#ctx0" brushRef="#br0" timeOffset="1">620 135 8325,'0'-8'-722,"0"0"1,4 3 661,0-3 4,0 0 0,-3-4 103,3 0 1,-2 4 143,2 0-10,-3 5 141,-1-2-90,0 5 1,0 1-96,0 3 0,0 3 0,0 5-30,0 0 1,0 0 0,0 0-1,0 1-10,0-1 0,0 5 0,0 3 0,0 5-83,0 3 1,2 0 0,2 7 0,2 5-58,1 2 0,3-2 0,-7 4 0,2-1 4,0 0 1,-3 0 0,2 2 0,-3-5 42,-1-2 0,0-3 0,0-1 0,0-1-7,0 0 0,0-7 1,0-2-1,0-3 5,0-2 0,0 3 1,0-6-64,0-1 0,0-1-172,0-2 1,1-5-493,3-3 1,-2-4 724,2-4 0,3-8 0,-1-7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4"/>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763 243 8115,'-7'-5'328,"1"4"506,2-3-534,2 2 0,-5 2-174,3 0 1,2 0-1,-5-1-21,1-3 1,-3 2-87,1-2 0,-3 2 1,-1-1-1,-1-3 43,-3 0 1,-3-2 0,-7-4-1,-3-1-9,-3 2 0,-7-3 0,-5-1 0,-1-1 136,-5 1 0,-1 1 0,2 2 0,2 2 108,2 1 1,0 0 0,9 5-1,7 1-13,5 2 1,7 1-439,4 0 1,7-2 0,3 0-416,6-3 0,3-2 0,8 2 0,2 1-1560,5-1 2129,2 4 0,1-5 0,0 6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5"/>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593 37 5745,'0'-6'0,"0"-1"372,0 3 187,0 2-312,0-3-174,0 5-246,0 0 302,0-5 635,0 3-95,0-3-35,0 5 339,0 0 1,0 5-820,0 3 1,-5-1-1,0 1-87,-2 1 1,3 3 0,-4 0 0,0 0 2,1 0 0,-4 4 0,3 0 0,-1-1 17,1-1 1,-3 2 0,3 0-1,-3-1 86,-1-1 1,0-2 0,-1 0 28,2 0 0,-2-4-197,1 0 0,0-5 64,0 1-23,5-3-147,2-1 13,5 0-112,0 0 426,0-5-220,0 4 0,-2-5-74,-2 6 0,1-4 0,-4-1 1,-3-2-7,-1-3 0,-2 3 0,-4-5 0,-3-1-4,-3 0 1,-5-2 0,0 0-1,-1-1 141,-1 1 1,5 5 0,-2 2 0,4 0-141,2 1 1,7 2-1,-2 5-453,2 0 1,7 2-1,6 0 530,8 2 0,6 6 0,12-4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50 37 8205,'0'-12'-711,"0"4"577,0 0 711,0 5-45,0-2 0,-2 5 131,-2 0 0,1 0-453,-5 0 1,4 1 0,-3 3-272,2 4 1,0 3 0,2 1-1,-1 1-191,1-2 1,2 2 0,1-1-487,0 0 0,0 0 738,0 0 0,0-5 0,0-2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37 37 6920,'7'5'-660,"-2"-3"1114,-5 3-336,0-5-119,0-5 1,0 2-47,0-5-53,0 5 62,0-2 1,-2 5 154,-1 0 316,1 0 264,-3-6 326,-1 5-469,5-5 0,-6 6 212,3 0-287,3 0-414,-5 0 1,6-1-18,0-3 0,-1 3 213,-3-3-178,3 2-53,-5 2 36,6 0 211,0 0 0,6 0-249,1 0 1,1 0 0,-1 0-42,3 0 1,1 0-1,1 0-61,0 0 0,0 0 1,0 0 28,0 0 1,-3 0-1,-1 0-23,1 0 0,-2 0-32,1 0 119,0 0 1,0 0 481,0 0 156,-5 0-408,3 0-449,-6 0-1617,0 0 0,0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25 25 7476,'-7'-6'1517,"2"5"-1359,0-5 1,4 5 118,-4-3-224,4 3 0,2-5-51,4 6 0,-3 0-57,6 0 1,0 0-1,3 2 88,-3 2 1,3-3 0,-3 3-8,3-3 1,-3-1-1,0 0-7,2 0 0,0 0 0,3 0-34,-2 0 0,2 0 1,-1 0-91,0 0 1,1 0 171,-2 0 0,2 0 69,-1 0 1,-4 0-98,0 0 1,-5 2-1,2 0-41,0 3 1,-2-1-272,5-4 1,-4 0-221,4 0 0,-3 0-542,3 0 1035,-6 0 0,9 5 0,-4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49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37 49 8102,'-8'0'17,"1"1"738,2 3-120,-4-3-322,7 5-105,-3-6 1,6 0 0,3 0-205,4 0 1,3-4 0,1-1 0,1 2-95,-1-3 1,0 4 0,0-5 0,0 1-88,0 4 1,0-1 0,0 0 0,1-1-4,-1 1 0,0 2 1,-1 0-1,-2-2-271,-1-1 1,-3 0 450,2 4 0,2 6 0,3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0"/>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1 73 8146,'0'-7'-1361,"1"-2"1201,3 5 201,-2-5 1,3 6 160,-5-6-82,0 7 0,0-5 336,0 3 436,0 3-242,0-5-167,0 6-99,0 0 1,5 0-402,4 0 0,-3 0 0,2 0-104,2 0 1,-4 0 0,3 0-1,0 0-82,2 0 0,5 0 0,0 0 1,0 0 202,2 0 0,1-5 0,5-2 0</inkml:trace>
  <inkml:trace contextRef="#ctx0" brushRef="#br0" timeOffset="1">195 292 7590,'-6'0'645,"-1"0"-420,3 0-110,2 0 73,-3 0 548,5 0-125,0 0-281,0 5 0,1-3-188,3 2 1,-1-3 0,4 0-54,-2 3-276,5-2 1,-3 3 199,5-5 1,-4-1 0,-2-3-1,2-4-6,-2-3 0,-2-7 0,4 0 0,1-4-89,3-3 1,-5 8 0,0-8-1,0 4-582,0 2 0,0 0 664,1 3 0,2 3 0,-3-5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9.798"/>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47 50 7411,'-8'0'178,"0"0"1,4 0 254,-4 0 1,5-2 189,-1-2-593,-2 3-31,4-5 0,-2 6-12,8 0 0,3-1 58,5-3 0,0 3 0,0-3 35,1 2 1,-5 2 0,0 0 20,1 0 1,-2 0-1,1 0-13,1 0 0,-2 0 0,1-1 12,2-3 0,-3 2-92,0-2 1,-2 3-97,3 1 142,0 0 1,4 0-66,0 0 0,-4 0 18,0 0 1,-3 0-146,3 0 1,0 0-239,4 0 1,-4-4 0,0 0-664,1 1 1039,-3 2 0,5 1 0,-5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3"/>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414 293 8283,'0'-8'-468,"0"0"0,0 3 903,0-3 1,0 0-82,0-4 0,0 4-126,0 0 1,0 4-181,0-4 1,0 3 215,0-2-114,0 4 1,0-1 0,0 8-83,0 4 1,0 4 0,0 4 0,0 5-41,0 2 0,0 2 0,-2 4 0,-1 3-40,-1 3 1,-4 7 0,3 2-1,-2 4 2,-2 0 1,2 4-1,-1-1 1,-2-2 50,-1-2 0,1-2 0,0-10 0,4-5 82,0-5 0,-2-2 1,3-7 296,-2-1-363,4-7 0,-2-4-60,5-8-55,0 3-166,0-5-89,0 6 101,0 0 164,0 6 77,0 1 0,0 0 353,0 2 79,5-6-153,-4 7-205,5-9 1,-6 7 185,0-5 367,0-1-394,0 3-168,0-5-532,0 0 864,0 6 176,0-5-360,0 4-6,0-5 29,0 0 0,5 0-125,3 0 1,3 0-1,3 0 1,2 0-27,4 0 1,4 0 0,3 0-1,3 0-84,1 0 1,2 0-1,2 0 1,-2 0-75,0 0 1,-2 0-1,1 0 1,-5 0 17,-5 0 0,0 0 0,-6 0 0,-2 0-21,0 0 0,-6 0 1,-1 2-79,-2 1 0,1 0 107,-2 6 235,-3-7 24,5 9-217,-6-10 1,0 6-18,0-3 107,0-3 183,0 5 263,0-6-1575,0 0 842,0-6 1,0-1 0,0-10 0,0-4 85,0-7 1,4-9 0,1-12 0,-2 21 0,1-1 75,0-2 1,1-1 0,0-2-1,1 0 1,0-2 0,0 0-1,0-1 1,0 2 32,0 0 0,1 1 1,1 1-1,0 0 1,0 4-1,0 0 1,8-24 176,2 8 1,-6 7-1,1 8 1,-3 4-101,-1 4 1,1 7-1,-1-1 1,-2 3-99,-2 0 1,3 2 0,-2-2 0,-1 1-141,0 0 1,1 4-320,-2 0-234,-2 5 1156,3-2 599,-5 5-631,0 0-581,-5 0 0,2 0 0,-6 0 157,0 0 0,-2 0 0,-2 0 0,-2 0-8,-1 0 1,-10 0-1,0 0 1,-3 0 20,-5 0 1,-5 0 0,-1-2 0,-1 0 47,-1-3 0,6-2 0,-2 1 0,5 0 47,4 1 0,0-3 0,6 4 0,3 1 38,4 2 1,2-3-213,2 0-491,5 0 0,3 4-870,8 0 1,-1 0 90,5 0 1,-4 0 536,5 0 0,-5 4 1,3 1 82,3 2 0,-3 0 708,1 1 0,0 3 0,4-4 0</inkml:trace>
  <inkml:trace contextRef="#ctx0" brushRef="#br0" timeOffset="1">572 62 8211,'-7'0'491,"-3"1"0,5 5-423,-2 6 1,3 5 0,-3 8-1,0 1-1037,1 7 969,-2-1 0,-5 10 0,1-5 0</inkml:trace>
  <inkml:trace contextRef="#ctx0" brushRef="#br0" timeOffset="2">12 681 8097,'-1'-6'661,"-3"2"136,3 3-407,-5 1 1,8 0 0,2 0 0,3 0-183,5 0 1,0 0 0,1 0 0,2 0-315,1 0 0,6 0 0,-2 0 0,3 0-445,1 0 1,1 0 550,-1 0 0,0 10 0,0 4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6"/>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37 0 6964,'-6'2'-916,"0"0"818,0 2 98,5 0 176,-4-4 345,5 0 1694,0 0-1198,-5 6-681,3-5-94,-3 5-63,5-6 0,1 0-195,3 0 1,3-4 0,5-1-214,0 3 0,-4 0 0,0 2-731,2 0 960,1 0 0,1 0 0,0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7"/>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37 73 8262,'-9'1'108,"2"4"1,2-4 607,-3 3-253,6-3 1,-4-2 0,8-3 10,2-4 0,2 1 1,7-1-372,-1-2 0,0 1 1,0-1-1,0 4-282,0 0 0,-4 1 1,1 2-337,0-1 0,2 0 0,1 4-1727,0 0 2242,-5 0 0,4 6 0,-5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8"/>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0 50 8217,'0'-9'-510,"0"1"1,0 4 268,0-4 1,0 4 427,0-4 129,0 5 106,0-2-109,0 5 0,1 0 70,4 0 0,-4 1-308,3 3 0,-3-1-143,-1 5-1,5 0 1,3-1 6,3-3 0,-2-3 1,-2-1-150,3 0 0,-3 0 140,1 0 0,-4-1 102,4-3 0,-4 3 390,5-3-268,-7 2-211,3 2 0,-5 6-46,0 1 1,0 0-67,0 1 1,0-4 40,0 5 135,0-6 1,2 2 11,2-5 0,-1 0 65,5 0 0,-6 1 0,4 1 215,-1 3-400,-3-1 0,4-4-276,-2 0 1,-3 1 377,4 3 0,2-2 0,-1 3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09"/>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25 134 8146,'-4'-7'89,"0"-2"0,-1 5 0,4-2 388,-3 0 0,3 1-191,-3 1 1,2 1-148,2-5 1,0 4 44,0-4 1,0 0-263,0-4 0,2 4-114,2-1 0,-2 5 0,7-2 56,0 0 1,-4 1 0,1 2-29,-1-1 0,2 0 152,5 4 1,-4 0-1,0 0 27,2 0 0,-5 6 1,1 0 18,-1 1 1,-4 4 0,3-3-1,-3 3-13,-1 1 1,0 0-1,0 0-39,0 0 0,0 0 0,0 1-164,0-2 1,0-2-1401,0-1 1582,0 0 0,0 4 0,0 1 0</inkml:trace>
  <inkml:trace contextRef="#ctx0" brushRef="#br0" timeOffset="1">170 232 8146,'-4'-8'2360,"0"0"-1680,1 5-1337,-3-2-610,4 5 1267,-3 5 0,5-4 0,0 5 0</inkml:trace>
  <inkml:trace contextRef="#ctx0" brushRef="#br0" timeOffset="2">183 123 9505,'6'0'-189,"1"-5"-306,-3 1 0,1-1 0,5 2 495,-2-1 0,-5 0 0,2 4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09.512"/>
    </inkml:context>
    <inkml:brush xml:id="br0">
      <inkml:brushProperty name="width" value="0.08571" units="cm"/>
      <inkml:brushProperty name="height" value="0.08571" units="cm"/>
      <inkml:brushProperty name="color" value="#156082"/>
      <inkml:brushProperty name="transparency" value="80"/>
    </inkml:brush>
  </inkml:definitions>
  <inkml:trace contextRef="#ctx0" brushRef="#br0">25 36 5739,'-7'0'305,"1"-1"-22,6-3 78,0 3-199,0-4-24,0 5 55,0 0 110,-5 0 261,4-6 136,-5 5-78,6-5-454,0 6 118,0 0-288,0-5 30,0 4-62,0-5 0,2 6 68,2 0 342,-3 0-217,4 0-64,1 0-96,-5 0-92,10 0 67,-10 0 51,10 0 1,-8 4-5,5 0 1,-4 0-2,4-4 0,-4 0 48,4 0 1,-4 4 191,4 0-173,0 1 0,4-5-58,1 0 1,-7 1-1,0 1-35,-1 2 0,-2 0-82,5-4-92,-5 0 107,8 0 0,-9 0 4,6 0-11,-5 0 1,4 0 0,-5-1-401,2-3 0,2 3-1185,-2-3 1665,-3 3 0,10 1 0,-4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76"/>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284 342 8149,'1'-12'11,"3"1"0,-3 3 1,3 0-1,-3 0 0,-1-2 1,0-2-1,2 1 1,0 0 61,2-1 0,0-3 1,-4 0-1,0 1 156,0 1 1,0 2-1,0 0 1,0 0 219,0-1 0,-1 1-232,-4-1 1,-1 5 0,-5 1-78,0 0 0,-1 4 0,1 4 0,-2 4-20,-2 0 1,3 1-1,-5 6 1,2 2-6,0 4 0,-1 2 1,1 3-1,-1 3-30,-1 3 0,2 7 1,-1 2-1,1 1 26,0 3 0,1 3 0,5 2 1,3 1 3,1-1 1,1-1 0,4-5-1,1-2-89,3-7 1,2-7-1,7-4 1,2-4-108,4-2 1,2-7 0,2 2 0,1-5-8,3-4 1,-1 0-1,6-4 1,1-3 21,-2-6 0,0-2 0,0-5 1,-1-3-41,2 0 1,-4-2 0,-3-1-1,-4-1 20,-2-2 0,-4-4 1,3 2-1,-2-2 41,-2 1 1,-5 0 0,-2-4 0,-3-1 15,-1-3 1,-2 2 0,-2-1 0,-2 0 43,0-1 0,-6 3 0,0-3 1,-4 2 32,-2 3 0,-1 0 1,2 4-1,-2 5 199,-2 3 1,4 8 0,-2-1 0,1 5-8,-1 5 1,0 3 0,2 1 0,-1 1-182,1 3 0,2 2 0,0 6 0,2 4-290,2 3 0,0 2 0,2 3 0,2 1-735,-2 2 0,3 1 966,3-2 0,4-2 0,3 4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7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159 614 8316,'-11'7'13,"-1"2"0,1-1 0,0 2 0,-2 3 0,-1 2 1,0 4-1,3 3 104,2 0 1,1 1-1,-2-1 1,2 0 20,0-3 1,6 2 0,-2-3 0,2 0-51,2-3 1,0 1-1,2-1 1,2-2-81,3-4 0,4 0 1,3-5-1,2-2-133,-3-1 0,4-2 0,-1-3 0,0-5-9,1-4 1,2-4 0,-4-3 0,-1 0 16,-2-4 0,0 1 0,-1-5 0,-1 2 89,-2-1 1,-3 0-1,-5 5 1,-1-1 27,-3 1 0,-4-1 0,-7 3 0,-3 3 198,1 6 1,-5 7 0,4 0 0,-4 3 45,-1 1 0,4 5 0,2 4 0,0 3-135,3 4 0,2 4 1,2-1-1,2 1-79,5-1 1,1 1 0,2-4-1,2 1-47,1-1 0,7-5 1,7-8-1,0-2-64,3-1 1,6-1-1,2-4 1,-1-6 23,1-7 0,0-8 0,-2-4 1,3-3-87,0-2 0,-5 0 0,-6-1 0,-2-2 43,-2 1 1,-6 2-1,-5 2 1,-3 3 127,-3 3 0,-5 7 0,-6 3 0,-2 1 133,-2 6 1,3 0 0,-2 6 0,0 2 72,3 0 1,-1 4 0,2 0 0,3 3-73,0 1 1,4 2-1,-1 4 1,3 0-153,1 3 1,2-2-1,1 2 1,1-3-136,3 0 0,2-1 1,5 1-1,2-2-6,2-2 1,-1 0-1,5-4 1,1-1 21,2-2 1,1-1 0,-1-1 0,2-3-34,3-4 0,-3-2 0,2-3 0,-2 0 22,-1-2 1,-4-5 0,-2 4 0,0-1 77,-3 1 0,-7-2 0,-3 2 0,-3 2 96,-1 2 1,-5 0-1,-2 2 1,-5 3 159,-3 3 1,1 3 0,-5 2 0,0 3 72,2 3 1,-5 7-1,5 3 1,-1 0-72,3 3 1,2 1 0,2-3 0,1-1-151,2-1 1,3-3 0,5 2-1,2-2-108,1-2 0,5-1 0,7-2 0,4-4-47,2-3 1,7-6-1,1-4 1,1-5-29,1-5 0,-2-3 1,2-2-1,-2-1-74,-1-1 1,-3-2 0,-6 3-1,-4-1 90,-2 0 0,-3-2 0,-2 2 1,-5 1 50,-2 1 1,-2 6-1,-4 2 1,-5 1 192,-4 0 0,-5 3 0,3 6 0,0 1 184,-1 2 1,-2 2 0,4 2 0,0 3-145,-1 4 0,4 1 0,0 3 0,3 0-66,0 4 0,4-3 1,1 3-1,3-1-125,1 0 0,1 2 0,3-5 0,4 1-109,1-3 1,4-2-1,2 3 1,3-3 5,0 0 1,3-5 0,-2 0-1,3-1-91,0-2 1,1 0-1,-1 0 1,0 0 28,-3 0 1,1 0 0,-4-2 0,-3 0-145,0-2 0,-6 0 1,0 3 350,-2-3 0,-1 2 1,-6-5-1,-2 1 27,-3 0 1,-3 3 0,-1-2-1,-1 1 11,1 1 1,3-1-1,1 4 1,-2 0 80,-1 0 0,-2 0 0,2 1 1,2 2-89,0 0 0,4 5 0,-2-3-356,1 1 0,1 2-425,4 3 1,1-1 715,3-2 0,7-3 0,7-5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7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457 1956 7988,'0'-12'346,"0"5"-104,0-1-34,0 6-42,0-8 1,0 10 0,0 0 7,0 6 0,4 9 1,1 5-1,1 7-116,3 7 1,1 11-1,-4-17 1,-1 1-1,2 3 1,-1 2-46,2 3 0,0 0 0,-2-1 0,0 0 0,1 3 0,1 2 0,-2-3 1,1 1-53,-1-2 0,-1 0 1,-1-2-1,-1-1 1,1-2-1,-1-2 0,0-1 1,-1-1 29,1 20 0,-2-8 0,-2-9 0,-2-5 64,-1-2 1,-4-3 0,5-1-76,0-5-162,-3-3 1,5-7-159,-3-5 0,3-5 0,1-7 0,0-2-850,0-1 1190,0-6 0,5 4 0,1-6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17.960"/>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617">332 157 9063,'10'0'1382,"0"0"-1326,-5 0-134,-3 0 1,4 0 0,-10 2 0,-2 4-815,3 6 892,-7-5 0,-8 17 0,-9-5 0</inkml:trace>
  <inkml:trace contextRef="#ctx0" brushRef="#br0" timeOffset="1319">699 70 7924,'-10'0'931,"-5"0"1,15 0-625,0 0 1,2 0-354,9 0 1,-5 0-621,6 0 0,-6 0-601,5 0 1267,-7 0 0,12 0 0,-7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7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19 11 8084,'-7'-1'270,"3"-2"411,-2 1-468,5-3 0,1 5 0,7 0-66,4 0 0,5 0 1,3 0-1,2 2-8,2 1 0,5 0 0,2 5 0,3 0-28,1 2 0,5 2 0,4 0 1,3 2-86,4 1 0,-25-5 0,-1-1 0,21 7 0,0-3-14,-4 0 1,1 2 0,-7-1 0,-5-3-115,-4-2 1,-2-2 0,-8 4 0,-1-2 37,-2-2 1,1-3 24,-6 4 123,-4-6-89,2 3 1,-8-5-253,-2 0 0,3-1-62,-2-3 0,1 2-645,2-6-844,-5 6 1808,4-4 0,-4 1 0,5-1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8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182 203 8029,'7'-6'204,"-2"1"-449,-5 5 0,0 1 179,0 3 0,-4-1 0,0 4 155,2 2 0,-1 6 1,1 4-1,-3 4 43,-2 3 1,4 13 0,-5 12 0,4-22 0,-1 1-1,0 4 0,0 0 0,-1 5 0,1 1 0,-2 3 0,1 1 0,-1 0 0,1 0-143,-2 0 1,0-1 0,1-2 0,-1-2 0,2-4 0,1-1 0,-1-3-1,0 0 88,1-4 0,-1-1 0,-4 21 0,2-7 0,3-7-169,0-9 1,4-7-787,-3-6 477,3-4 1,2-3-1,2-8 1,0-5-803,0-5 1203,3-4 0,0-4 0,6-1 0</inkml:trace>
  <inkml:trace contextRef="#ctx0" brushRef="#br0" timeOffset="1">308 67 8132,'0'-11'56,"0"-1"0,0 1 1,0 0 719,0-1-567,0 6 1,0 2 0,1 8 63,2 3 1,4 10 0,4 7 0,2 9-119,2 7 0,-8-14 0,-1 2 0,2 3 0,0 0 0,0 4 0,1 1-91,0 3 0,0 1 1,0 3-1,-1 0 0,-1 4 1,1 0-1,-2 0 1,1 0-156,-2 0 0,1 0 1,-1-3-1,0 0 1,-1-4-1,-1-2 1,0-5-1,-1-3 16,-1 19 1,-1-13-1,1-11 1,1-5-329,2-5 0,1-8 163,-1-7 0,-3-2 1,3-5-1,-2-3 70,-2-4 1,0-4 0,1-6 0,1-1-766,2-2 935,0-4 0,-4 2 0,0-5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8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307 319 8116,'0'-11'-274,"0"-1"0,0 1 0,0-1 0,0 1 806,0 0 0,0-1 0,0 1-83,0 0 0,0-1 53,0 1 0,-1-1-202,-3 1 1,2 4 0,-2 0 16,-2 2 0,0 2-350,-5 3 1,-1 5-1,1 3 1,0 6-5,-1 5 1,0 7-1,-2 2 1,-1 4 127,1 4 0,-3 5 1,2 0-1,0 4 32,-2 0 0,5 5 0,-2-1 0,4-1-7,3-2 0,4-5 0,-1-4 0,3-2-114,1-5 1,6-3-1,6-9 1,5-2-83,5-4 0,1-6 0,-1-2 0,2-3 39,3-1 1,-2-1-1,4-3 1,0-5-77,0-4 1,-3-6-1,4-8 1,-4-3 21,-4-3 0,-1-1 0,-6 0 0,0-1-18,1-3 1,-7 3 0,2-3 0,-5 2 57,-3 2 1,-2-1 0,-2-2 0,-4 0 32,-2 0 0,-7 5 0,-2 3 0,-2 1 138,-2 3 1,0 6 0,0 6 0,2 4 150,1 5 1,-3-1 0,3 1-1,-1 2-185,3 0 0,2 2 1,1 2-1,-2 1-50,-1 5 1,3-2 0,6 2 0,0-1-115,-1 0 1,5-1 0,-2-2-716,2 3 1,4 3 796,2 2 0,7-1 0,7 0 0</inkml:trace>
  <inkml:trace contextRef="#ctx0" brushRef="#br0" timeOffset="1">0 46 8162,'6'0'1649,"5"0"-1351,-10 0 1,5 1-1,-3 4-295,0 2 0,2 3 1,-2 3-1,2 0-179,2 3 0,-5 3 0,3-3 0,-1 2-287,0 2 0,3 0 0,-2-1 0,0-4-327,0-2 1,4 2 789,-1 0 0,2-5 0,1-5 0</inkml:trace>
  <inkml:trace contextRef="#ctx0" brushRef="#br0" timeOffset="2">227 35 8125,'10'-7'72,"-2"-1"686,-4-1-268,2 4 0,-6 0-421,0 5 0,-1 5 1,-5 4-1,-1 5-17,1 4 1,2 4-1,-2 2 1,1 1-246,2 2 1,-2-1 0,2-3 0,0 0-330,1-1 0,2-4 1,0-3-1,2-2-216,2-2 0,-2-5 738,6-2 0,-1-8 0,5-2 0</inkml:trace>
  <inkml:trace contextRef="#ctx0" brushRef="#br0" timeOffset="3">409 1 8801,'6'5'432,"-3"4"-404,-6 5 0,-2 0 0,-3 3 0,0 1-222,-1-1 1,3 3 0,-2 1 0,0-1-266,2-1 0,-3-5 1,6 1 458,0-2 0,2-2 0,1 0 0</inkml:trace>
  <inkml:trace contextRef="#ctx0" brushRef="#br0" timeOffset="4">523 80 8125,'-16'15'28,"1"1"0,-1 3 0,2-3 0,-2 0 190,-2 1 0,4 2 0,-1-4 0,2-1-382,2-2-78,5 0 1,0-7 0,9-5-1,3-7 242,6-3 0,7-11 0,-2-3 0</inkml:trace>
  <inkml:trace contextRef="#ctx0" brushRef="#br0" timeOffset="5">682 80 8120,'-6'12'84,"0"-1"0,-5 1 0,0 0 153,-1 3 1,-3-2 0,0 2 0,1-3 24,1 0 0,6-1 1,-1-1-923,-1-2 413,4-3 247,1-5 0,8-5 0,2-1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8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285 35 5831,'1'-6'-76,"3"2"76,-3 2 0,4 2 0,-5 0 0,0 0 0,5 0 0,-4 0 0,4 0 0,-5 0 0,0 0 0,5 0 93,-3 0 1,3-1 165,-5-3-5,0 3 1,1-4 422,3 5-448,-3 0 1,4-1-42,-5-3-261,0 3 104,0-4 29,0 5 348,0 0-271,0 5 0,0 1 1,-1 7-1,-2 1-34,0 1 1,-2 5 0,2 0 0,-2 5 4,-2 6 0,4-2 1,-5 1-1,1 0-216,0-1 1,-1-1 0,2-5 0,2-2-94,-2-2 0,1-3 1,3-4-1128,-2-1 268,0-4 1060,4-7 0,0-7 0,0-4 0</inkml:trace>
  <inkml:trace contextRef="#ctx0" brushRef="#br0" timeOffset="1">35 353 7792,'-8'-6'961,"1"2"1,4 1-503,0-1 1,0 3-223,-1-3 0,3 2 210,-3-2-236,3 3 0,2-4-107,3 5 0,2 0 0,5 0 1,1 0-5,-1 0 0,6 0 1,1 0-1,4 0-74,1 0 1,1 0 0,1 0 0,3 0-126,1 0 0,-4 0 0,2 0 0,-4 0 5,0 0 1,-2 4 0,0-1 0,-3 0-284,-2-2 1,-5-1-250,-3 0 1,-6 5-330,2 3 1,-3-2 954,-1 2 0,-5-1 0,-1 4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1306 175 6993,'-12'5'921,"1"-4"1,3 8-831,1-5 1,5 5-24,-3-2 1,4 3-1,1 2 1,0 0 69,0 3 1,0 4 0,0 8 0,0 5 42,0 4 0,1 6 0,2 8 0,-1-22 1,0 1-95,-1 2 0,0 1 1,2-1-1,-1 0 0,1-1 1,-2-1-1,1-1 1,-1-1-113,0 22 0,0-2 0,2-5 0,1-4-96,-2-8 0,-1-9-156,-1-6 1,2-8 0,0-4-314,2-6 1,0-4 0,-4-7-1,1-3-1050,3 0 1640,-3 3 0,9-12 0,-3 2 0</inkml:trace>
  <inkml:trace contextRef="#ctx0" brushRef="#br0" timeOffset="1">1294 970 8194,'-1'-6'330,"-2"2"1,1 1-1,-3 1-111,0-2 0,2 0 0,-3 5-120,1 3 0,-2 2 1,1 7-1,1 2-70,1 4 1,-5 4 0,2 3 0,0 5-110,-1 1 0,0 6 0,-4 3 0,-2 3 31,7-19 0,-1 1 0,-2-2 1,1 1-1,-8 24 0,1-2 27,0-2 0,1-3 0,3-3 0,1-4-24,-1-6 1,5-9-206,-1-5 62,6-7 1,-3-8 0,5-8 0,0-2-75,0-1 1,5-5 0,1-5 0,2-4-160,-1-5 1,1 1 0,3 0 421,1 1 0,4-8 0,2 0 0</inkml:trace>
  <inkml:trace contextRef="#ctx0" brushRef="#br0" timeOffset="2">1294 1015 8194,'6'-22'-150,"-1"-1"0,-1 1 1,1 4-1,-2 3 318,2 2 0,-4 5 1,5 2 279,-2 1 1,-2 2-1,2 7-75,-3 4 1,0 7-1,2 5 1,0 5-25,0 5 0,2 8 1,-1 4-1,-1 1-145,-2-1 1,2 6 0,1-3-1,-2 4-119,0-22 1,-2 0 0,0 23 0,1-23 0,-1 1 0,3 24-312,0-4 0,1-2 0,-4-6 1,0-6-1150,0-6 811,5-9 1,0-10-1,3-9 1,-3-7 116,0-7 1,-4-4 0,4-4 0,-1-2-807,0-3 1253,0 3 0,-4-9 0,0 4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3"/>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1304 55 6349,'0'0'0</inkml:trace>
  <inkml:trace contextRef="#ctx0" brushRef="#br0" timeOffset="1">1304 55 5946,'6'-5'211,"-1"4"-266,-5-4-148,0 5 157,0 0 1,0 0-1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12 126 7880,'-6'0'1486,"1"0"-1271,5 0-256,0 0 0,1-6 9,3-1 0,-2 1 1,6 0-1,1-1-96,1 1 1,1 2 0,0-2-698,1 1 825,-1 1 0,1-1 0,-1-1 0</inkml:trace>
  <inkml:trace contextRef="#ctx0" brushRef="#br0" timeOffset="1">353 23 7470,'0'7'-1616,"0"3"1634,0-9 1,-2 4 113,-1-5 1,0 0-20,-4 0 0,4-1 49,0-3 1,0 3 92,-1-3 0,3 2 490,-3-2 130,-2 3-385,4-5 1,-2 5 27,4-3-438,0 3 1,-2-4-63,-2 5 42,3 0-80,6 0 0,3 0 0,7 0 0,-2 0-27,-2 0 0,0-4 0,0 1 0,1 0-80,-1 2 1,5 1 0,-1 0 56,-2 0 0,0 0 0,-2 0 157,1 0 0,-5 0 80,1 0 0,-6 1-40,2 3-783,-2-3-953,-2 4 26,0-5 1583,0 0 0,0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0 12 7891,'6'-1'-221,"-2"-3"428,-3 3 71,-1-4-295,0 5 353,0 0-245,0 5 1,2-2 0,0 4 0,2 2-51,-2 1 0,0 1 0,-2 1 1,1 0 20,3 3 0,-3 0 1,3 2-1,-2 1-14,2-1 0,-2 3 0,1 1 0,0-1-7,1-1 1,-3-1 0,3 2 0,-2-1 46,2 1 1,-3 2-1,3-1 1,-3-1-55,-1-1 1,1-1-1,2 2 1,1-3-15,-2 0 0,1 2 0,-1-4 0,2 0-15,-1 1 0,-2-3 1,-1 2-1,1-4 21,3-3 0,-3 2 0,3-2 1,-3 2 11,-1 1 0,0 1 1,0-1 5,0 0 0,0 1 1,0-1-23,0 1 0,0-1 0,0 0 0,0 1-34,0-1 0,0 0 0,0 0-5,0 1 1,0-1 0,0 1 91,0-1 0,0 0-65,0 1 0,0-5 108,0 1 5,0-6-107,0 3-173,0-5 1228,0 0-742,5 0-555,-4 0 341,5 0 158,-6 0 1,5 0-225,2 0 1,3 0 0,2 0-1,0 0-11,3 0 0,-1 0 0,5 0 1,3 0-18,3 0 0,0 0 0,5 0 0,2 0-34,1 0 0,0 0 0,-2 2 1,-2 0-14,-1 2 0,0 0 0,-3-3 0,2 1 15,-2 2 1,-5 0-1,-3-4 1,0 0-39,-3 0 0,2 4 1,-1 0-1,-1-2 1,-5 0-206,-1-2 61,-6 0 145,3 0 0,-6 0-38,-3 0 112,3 0-104,-4 0 348,5 0-1116,0 0 846,0 4 0,0-2 0,0 3 0</inkml:trace>
  <inkml:trace contextRef="#ctx0" brushRef="#br0" timeOffset="1">579 126 8325,'0'-8'-722,"0"1"1,4 3 661,0-3 4,0-1 0,-3-4 103,3 1 1,-3 3 143,3 1-10,-3 5 141,-1-4-90,0 6 1,0 2-96,0 2 0,0 2 0,0 5-30,0 0 1,0 1 0,0-1-1,0 1-10,0-1 0,0 5 0,0 3 0,0 4-83,0 4 1,1-1 0,3 7 0,2 4-58,1 2 0,1-2 0,-4 4 0,0-1 4,1 0 1,-3 1 0,1 1 0,-2-5 42,-1-1 0,0-3 0,0-2 0,0 0-7,0 0 0,0-7 1,0-1-1,0-3 5,0-3 0,0 4 1,0-6-64,0-2 0,0 0-172,0-2 1,2-4-493,1-3 1,-1-4 724,2-4 0,2-7 0,0-7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29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713 227 8115,'-6'-5'328,"-1"4"506,4-3-534,1 3 0,-4 1-174,2 0 1,2 0-1,-5-1-21,2-3 1,-3 3-87,0-3 0,-2 1 1,-1 1-1,-2-3 43,-2-2 1,-3 0 0,-6-4-1,-2-1-9,-5 1 0,-5-2 0,-5 0 0,-2-3 136,-3 2 0,-2 2 0,2 0 0,2 2 108,3 3 1,-1-2 0,8 5-1,6 1-13,7 2 1,4 1-439,6 0 1,5-1 0,3-1-416,6-2 0,3-4 0,6 4 0,4 0-1560,3 0 2129,2 2 0,2-3 0,0 5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554 35 5745,'0'-6'0,"0"-1"372,0 4 187,0 1-312,0-3-174,0 5-246,0 0 302,0-5 635,0 4-95,0-4-35,0 5 339,0 0 1,0 5-820,0 3 1,-4-2-1,-1 2-87,-1 0 1,2 2 0,-4 2 0,0-1 2,2 0 0,-4 4 0,2 1 0,0-2 17,0-2 1,-2 3 0,3 0-1,-3-1 86,-2-1 1,1-2 0,-1 0 28,1 1 0,0-4-197,-1-1 0,1-4 64,0 0-23,4-1-147,2-2 13,5 0-112,0 0 426,0-5-220,0 4 0,-1-5-74,-3 6 0,2-3 0,-6-3 1,-1 0-7,-1-3 0,-3 2 0,-2-3 0,-3-3-4,-4 1 1,-4-3 0,-1 2-1,0-2 141,0 1 1,3 5 0,-1 1 0,3 1-141,3 0 1,5 2-1,-1 5-453,2 0 1,7 2-1,5 0 530,7 2 0,7 5 0,10-3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3:30.992"/>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900">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1384">629 228 8051,'12'0'462,"0"0"-377,-9 0 0,13 0-180,-4 0 1,-3 0 92,3 0 1,-6 0 73,5 0 0,-7 2-196,2 4 0,-4-2 0,0 5-236,4-1 0,-4 0 360,4-2 0,-4-4 0,-2 5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1"/>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46 35 8205,'0'-12'-711,"0"5"577,0-1 711,0 6-45,0-3 0,-1 5 131,-3 0 0,2 0-453,-6 0 1,4 1 0,-2 3-272,1 4 1,0 1 0,2 3-1,0-1-191,0 0 1,2 1 0,1-1-487,0 1 0,0-1 738,0 0 0,0-5 0,0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34 34 6920,'7'5'-660,"-3"-3"1114,-4 3-336,0-5-119,0-5 1,0 2-47,0-4-53,0 4 62,0-2 1,-1 5 154,-2 0 316,1 0 264,-3-5 326,0 4-469,4-5 0,-6 6 212,4 0-287,2 0-414,-5 0 1,6-1-18,0-2 0,-1 1 213,-3-1-178,3 1-53,-4 2 36,5 0 211,0 0 0,5 0-249,3 0 1,-2 0 0,2 0-42,0 0 1,2 0-1,2 0-61,-1 0 0,1 0 1,-1 0 28,0 0 1,-3 0-1,-1 0-23,2 0 0,-3 0-32,2 0 119,0 0 1,-1 0 481,1 0 156,-6 0-408,4 0-449,-6 0-1617,0 0 0,0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3"/>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23 7476,'-6'-5'1517,"1"4"-1359,0-5 1,4 5 118,-3-3-224,3 3 0,2-4-51,3 5 0,-2 0-57,6 0 1,-1 0-1,4 2 88,-4 1 1,4-2 0,-4 3-8,3-3 1,-2-1-1,-1 0-7,2 0 0,1 0 0,2 0-34,-1 0 0,0 0 1,1 0-91,-1 0 1,1 0 171,-2 0 0,2 0 69,-1 0 1,-3 0-98,0 0 1,-6 2-1,3 0-41,0 2 1,-2 0-272,4-4 1,-3 0-221,3 0 0,-2 0-542,2 0 1035,-4 0 0,6 5 0,-2 1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35 45 8102,'-7'0'17,"0"2"738,2 2-120,-4-3-322,8 4-105,-4-5 1,6 0 0,3 0-205,4 0 1,1-4 0,3 0 0,-1 0-95,1-1 1,-1 3 0,0-4 0,1 1-88,-1 2 1,0 0 0,1 1 0,-1-2-4,1 2 0,-1 0 1,-1 1-1,-1-1-271,-2-2 1,-3 0 450,4 4 0,-1 5 0,4 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 68 8146,'0'-6'-1361,"1"-3"1201,3 6 201,-3-6 1,4 6 160,-5-5-82,0 6 0,0-5 336,0 4 436,0 2-242,0-5-167,0 6-99,0 0 1,5 0-402,3 0 0,-2 0 0,2 0-104,0 0 1,-1 0 0,0 0-1,2 0-82,1 0 0,5 0 0,1 0 1,-1 0 202,1 0 0,2-5 0,4-1 0</inkml:trace>
  <inkml:trace contextRef="#ctx0" brushRef="#br0" timeOffset="1">182 273 7590,'-6'0'645,"0"0"-420,2 0-110,3 0 73,-4 0 548,5 0-125,0 0-281,0 5 0,1-4-188,3 3 1,-2-3 0,5 0-54,-2 3-276,4-3 1,-3 4 199,5-5 1,-3-1 0,-2-3-1,1-3-6,-1-3 0,-2-7 0,3 0 0,2-3-89,1-3 1,-2 6 0,-2-6-1,0 4-582,0 1 0,1 0 664,0 3 0,3 3 0,-3-5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44 46 7411,'-7'0'178,"-1"0"1,5 0 254,-5 0 1,5-1 189,-1-3-593,-2 3-31,5-4 0,-3 5-12,8 0 0,2-1 58,5-3 0,1 3 0,-1-3 35,1 2 1,-5 2 0,1 0 20,1 0 1,-3 0-1,1 0-13,2 0 0,-3 0 0,2-1 12,1-2 0,-3 1-92,2-1 1,-4 1-97,3 2 142,1 0 1,3 0-66,0 0 0,-3 0 18,0 0 1,-4 0-146,3 0 1,1 0-239,3 0 1,-3-4 0,-1 1-664,2 0 1039,-4 2 0,5 1 0,-4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0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386 274 8283,'0'-8'-468,"0"1"0,0 2 903,0-2 1,0-1-82,0-3 0,0 4-126,0-1 1,0 4-181,0-3 1,0 3 215,0-4-114,0 6 1,0-2 0,0 8-83,0 4 1,0 2 0,0 6 0,0 3-41,0 2 0,0 3 0,-1 3 0,-2 3-40,0 3 1,-5 6 0,3 2-1,-1 4 2,-3 0 1,3 3-1,-2 0 1,-1-3 50,-1 0 0,0-4 0,1-8 0,3-4 82,1-6 0,-3-2 1,3-6 296,-1-1-363,3-6 0,-2-5-60,5-6-55,0 2-166,0-5-89,0 6 101,0 0 164,0 6 77,0 0 0,0 1 353,0 1 79,5-5-153,-3 7-205,3-9 1,-5 5 185,0-2 367,0-3-394,0 4-168,0-5-532,0 0 864,0 6 176,0-5-360,0 4-6,0-5 29,0 0 0,5 0-125,2 0 1,3 0-1,3 0 1,2 0-27,4 0 1,4 0 0,2 0-1,3 0-84,1 0 1,1 0-1,3 0 1,-2 0-75,0 0 1,-2 0-1,1 0 1,-5 0 17,-5 0 0,1 0 0,-6 0 0,-2 0-21,0 0 0,-5 0 1,-2 1-79,-1 3 0,0-2 107,-1 6 235,-3-5 24,4 6-217,-5-8 1,0 6-18,0-3 107,0-3 183,0 4 263,0-5-1575,0 0 842,0-5 1,0-2 0,0-8 0,0-6 85,0-4 1,4-10 0,1-11 0,-2 20 0,0-1 75,2-2 1,-1-1 0,1-2-1,0 1 1,1-3 0,0 0-1,-1 0 1,1 1 32,-1 0 0,2 1 1,0 1-1,1 0 1,-1 4-1,1 0 1,7-22 176,1 7 1,-4 7-1,0 6 1,-3 5-101,0 4 1,0 6-1,0-1 1,-3 2-99,-1 2 1,2 0 0,-1-1 0,-1 1-141,0-1 1,0 5-320,-2-1-234,-1 6 1156,3-3 599,-5 5-631,0 0-581,-5 0 0,2 0 0,-4 0 157,-2 0 0,-1 0 0,-3 0 0,-1 0-8,-1 0 1,-9 0-1,0 0 1,-4 0 20,-3 0 1,-6 0 0,0-2 0,-1 0 47,-2-2 0,7-3 0,-3 2 0,6-1 47,2 2 0,2-4 0,4 4 0,3 2 38,4 0 1,2-2-213,2 1-491,5-1 0,2 4-870,8 0 1,-2 0 90,6 0 1,-4 0 536,3 0 0,-3 4 1,3 1 82,2 1 0,-3 0 708,2 2 0,0 2 0,3-4 0</inkml:trace>
  <inkml:trace contextRef="#ctx0" brushRef="#br0" timeOffset="1">534 58 8211,'-6'0'491,"-3"1"0,4 4-423,-2 7 1,4 4 0,-3 7-1,-1 2-1037,0 5 969,0 0 0,-4 9 0,-1-4 0</inkml:trace>
  <inkml:trace contextRef="#ctx0" brushRef="#br0" timeOffset="2">11 637 8097,'-1'-7'661,"-3"4"136,3 2-407,-4 1 1,7 0 0,1 0 0,5 0-183,2 0 1,1 0 0,2 0 0,0 0-315,3 0 0,4 0 0,-1 0 0,3 0-445,0 0 1,1 0 550,-1 0 0,1 10 0,0 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1"/>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35 0 6964,'-6'2'-916,"0"0"818,1 2 98,4-1 176,-4-3 345,5 0 1694,0 0-1198,-5 6-681,4-5-94,-4 4-63,5-5 0,1 0-195,3 0 1,2-4 0,5 0-214,1 2 0,-5 0 0,1 2-731,1 0 960,1 0 0,1 0 0,1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34 68 8262,'-7'1'108,"-1"4"1,4-4 607,-3 2-253,4-1 1,-2-4 0,7-1 10,1-5 0,3 1 1,6 0-372,-1-2 0,0 0 1,1 1-1,-1 1-282,1 2 0,-5 0 1,1 3-337,1-2 0,1 0 0,1 4-1727,1 0 2242,-6 0 0,4 5 0,-4 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3"/>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0 46 8217,'0'-7'-510,"0"-1"1,0 4 268,0-3 1,0 3 427,0-4 129,0 6 106,0-3-109,0 5 0,1 0 70,3 0 0,-3 1-308,3 3 0,-3-2-143,-1 6-1,5-1 1,2 0 6,4-4 0,-3-1 1,-1-2-150,2 0 0,-3 0 140,2 0 0,-4-2 102,3-1 0,-3 2 390,4-3-268,-6 2-211,3 2 0,-5 6-46,0 1 1,0-1-67,0 2 1,0-4 40,0 3 135,0-4 1,1 2 11,3-5 0,-1 0 65,4 0 0,-4 1 0,2 1 215,0 3-400,-4-2 0,6-3-276,-4 0 1,-2 1 377,4 3 0,1-2 0,0 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4:37.907"/>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483">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23 126 8146,'-4'-8'89,"1"1"0,-2 3 0,4-2 388,-2 0 0,1 2-191,-1 0 1,1 1-148,2-4 1,0 3 44,0-4 1,0 1-263,0-5 0,2 5-114,1-1 0,0 5 0,5-4 56,0 2 1,-3 0 0,0 2-29,1 0 0,0-1 152,5 4 1,-3 0-1,-1 0 27,2 0 0,-4 5 1,0 1 18,0 1 1,-3 3 0,1-3-1,-2 3-13,-1 2 1,0-1-1,0 0-39,0 1 0,0-1 0,0 1-164,0-1 1,0-4-1401,0 1 1582,0 0 0,0 3 0,0 1 0</inkml:trace>
  <inkml:trace contextRef="#ctx0" brushRef="#br0" timeOffset="1">159 217 8146,'-4'-8'2360,"1"1"-1680,-1 4-1337,-1-2-610,3 5 1267,-2 5 0,4-4 0,0 4 0</inkml:trace>
  <inkml:trace contextRef="#ctx0" brushRef="#br0" timeOffset="2">171 115 9505,'6'0'-189,"0"-4"-306,-2 0 0,1-1 0,4 3 495,-1-3 0,-6 2 0,3 3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34.31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34 5739,'-6'0'305,"0"-1"-22,6-3 78,0 3-199,0-4-24,0 5 55,0 0 110,-5 0 261,4-5 136,-4 4-78,5-5-454,0 6 118,0 0-288,0-5 30,0 4-62,0-4 0,2 5 68,1 0 342,-2 0-217,4 0-64,1 0-96,-5 0-92,9 0 67,-9 0 51,9 0 1,-7 4-5,5 0 1,-5-1-2,4-3 0,-2 0 48,2 0 1,-3 4 191,3 0-173,1 0 0,3-4-58,1 0 1,-6 1-1,-1 2-35,0 0 0,-3 1-82,6-4-92,-5 0 107,7 0 0,-8 0 4,6 0-11,-6 0 1,5 0 0,-5-1-401,2-3 0,1 3-1185,-1-3 1665,-3 3 0,9 1 0,-4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3"/>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284 342 8149,'1'-12'11,"3"1"0,-3 3 1,3 0-1,-3 0 0,-1-2 1,0-2-1,2 1 1,0 0 61,2-1 0,0-3 1,-4 0-1,0 1 156,0 1 1,0 2-1,0 0 1,0 0 219,0-1 0,-1 1-232,-4-1 1,-1 5 0,-5 1-78,0 0 0,-1 4 0,1 4 0,-2 4-20,-2 0 1,3 1-1,-5 6 1,2 2-6,0 4 0,-1 2 1,1 3-1,-1 3-30,-1 3 0,2 7 1,-1 2-1,1 1 26,0 3 0,1 3 0,5 2 1,3 1 3,1-1 1,1-1 0,4-5-1,1-2-89,3-7 1,2-7-1,7-4 1,2-4-108,4-2 1,2-7 0,2 2 0,1-5-8,3-4 1,-1 0-1,6-4 1,1-3 21,-2-6 0,0-2 0,0-5 1,-1-3-41,2 0 1,-4-2 0,-3-1-1,-4-1 20,-2-2 0,-4-4 1,3 2-1,-2-2 41,-2 1 1,-5 0 0,-2-4 0,-3-1 15,-1-3 1,-2 2 0,-2-1 0,-2 0 43,0-1 0,-6 3 0,0-3 1,-4 2 32,-2 3 0,-1 0 1,2 4-1,-2 5 199,-2 3 1,4 8 0,-2-1 0,1 5-8,-1 5 1,0 3 0,2 1 0,-1 1-182,1 3 0,2 2 0,0 6 0,2 4-290,2 3 0,0 2 0,2 3 0,2 1-735,-2 2 0,3 1 966,3-2 0,4-2 0,3 4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159 614 8316,'-11'7'13,"-1"2"0,1-1 0,0 2 0,-2 3 0,-1 2 1,0 4-1,3 3 104,2 0 1,1 1-1,-2-1 1,2 0 20,0-3 1,6 2 0,-2-3 0,2 0-51,2-3 1,0 1-1,2-1 1,2-2-81,3-4 0,4 0 1,3-5-1,2-2-133,-3-1 0,4-2 0,-1-3 0,0-5-9,1-4 1,2-4 0,-4-3 0,-1 0 16,-2-4 0,0 1 0,-1-5 0,-1 2 89,-2-1 1,-3 0-1,-5 5 1,-1-1 27,-3 1 0,-4-1 0,-7 3 0,-3 3 198,1 6 1,-5 7 0,4 0 0,-4 3 45,-1 1 0,4 5 0,2 4 0,0 3-135,3 4 0,2 4 1,2-1-1,2 1-79,5-1 1,1 1 0,2-4-1,2 1-47,1-1 0,7-5 1,7-8-1,0-2-64,3-1 1,6-1-1,2-4 1,-1-6 23,1-7 0,0-8 0,-2-4 1,3-3-87,0-2 0,-5 0 0,-6-1 0,-2-2 43,-2 1 1,-6 2-1,-5 2 1,-3 3 127,-3 3 0,-5 7 0,-6 3 0,-2 1 133,-2 6 1,3 0 0,-2 6 0,0 2 72,3 0 1,-1 4 0,2 0 0,3 3-73,0 1 1,4 2-1,-1 4 1,3 0-153,1 3 1,2-2-1,1 2 1,1-3-136,3 0 0,2-1 1,5 1-1,2-2-6,2-2 1,-1 0-1,5-4 1,1-1 21,2-2 1,1-1 0,-1-1 0,2-3-34,3-4 0,-3-2 0,2-3 0,-2 0 22,-1-2 1,-4-5 0,-2 4 0,0-1 77,-3 1 0,-7-2 0,-3 2 0,-3 2 96,-1 2 1,-5 0-1,-2 2 1,-5 3 159,-3 3 1,1 3 0,-5 2 0,0 3 72,2 3 1,-5 7-1,5 3 1,-1 0-72,3 3 1,2 1 0,2-3 0,1-1-151,2-1 1,3-3 0,5 2-1,2-2-108,1-2 0,5-1 0,7-2 0,4-4-47,2-3 1,7-6-1,1-4 1,1-5-29,1-5 0,-2-3 1,2-2-1,-2-1-74,-1-1 1,-3-2 0,-6 3-1,-4-1 90,-2 0 0,-3-2 0,-2 2 1,-5 1 50,-2 1 1,-2 6-1,-4 2 1,-5 1 192,-4 0 0,-5 3 0,3 6 0,0 1 184,-1 2 1,-2 2 0,4 2 0,0 3-145,-1 4 0,4 1 0,0 3 0,3 0-66,0 4 0,4-3 1,1 3-1,3-1-125,1 0 0,1 2 0,3-5 0,4 1-109,1-3 1,4-2-1,2 3 1,3-3 5,0 0 1,3-5 0,-2 0-1,3-1-91,0-2 1,1 0-1,-1 0 1,0 0 28,-3 0 1,1 0 0,-4-2 0,-3 0-145,0-2 0,-6 0 1,0 3 350,-2-3 0,-1 2 1,-6-5-1,-2 1 27,-3 0 1,-3 3 0,-1-2-1,-1 1 11,1 1 1,3-1-1,1 4 1,-2 0 80,-1 0 0,-2 0 0,2 1 1,2 2-89,0 0 0,4 5 0,-2-3-356,1 1 0,1 2-425,4 3 1,1-1 715,3-2 0,7-3 0,7-5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457 1956 7988,'0'-12'346,"0"5"-104,0-1-34,0 6-42,0-8 1,0 10 0,0 0 7,0 6 0,4 9 1,1 5-1,1 7-116,3 7 1,1 11-1,-4-17 1,-1 1-1,2 3 1,-1 2-46,2 3 0,0 0 0,-2-1 0,0 0 0,1 3 0,1 2 0,-2-3 1,1 1-53,-1-2 0,-1 0 1,-1-2-1,-1-1 1,1-2-1,-1-2 0,0-1 1,-1-1 29,1 20 0,-2-8 0,-2-9 0,-2-5 64,-1-2 1,-4-3 0,5-1-76,0-5-162,-3-3 1,5-7-159,-3-5 0,3-5 0,1-7 0,0-2-850,0-1 1190,0-6 0,5 4 0,1-6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6"/>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19 11 8084,'-7'-1'270,"3"-2"411,-2 1-468,5-3 0,1 5 0,7 0-66,4 0 0,5 0 1,3 0-1,2 2-8,2 1 0,5 0 0,2 5 0,3 0-28,1 2 0,5 2 0,4 0 1,3 2-86,4 1 0,-25-5 0,-1-1 0,21 7 0,0-3-14,-4 0 1,1 2 0,-7-1 0,-5-3-115,-4-2 1,-2-2 0,-8 4 0,-1-2 37,-2-2 1,1-3 24,-6 4 123,-4-6-89,2 3 1,-8-5-253,-2 0 0,3-1-62,-2-3 0,1 2-645,2-6-844,-5 6 1808,4-4 0,-4 1 0,5-1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182 203 8029,'7'-6'204,"-2"1"-449,-5 5 0,0 1 179,0 3 0,-4-1 0,0 4 155,2 2 0,-1 6 1,1 4-1,-3 4 43,-2 3 1,4 13 0,-5 12 0,4-22 0,-1 1-1,0 4 0,0 0 0,-1 5 0,1 1 0,-2 3 0,1 1 0,-1 0 0,1 0-143,-2 0 1,0-1 0,1-2 0,-1-2 0,2-4 0,1-1 0,-1-3-1,0 0 88,1-4 0,-1-1 0,-4 21 0,2-7 0,3-7-169,0-9 1,4-7-787,-3-6 477,3-4 1,2-3-1,2-8 1,0-5-803,0-5 1203,3-4 0,0-4 0,6-1 0</inkml:trace>
  <inkml:trace contextRef="#ctx0" brushRef="#br0" timeOffset="1">308 67 8132,'0'-11'56,"0"-1"0,0 1 1,0 0 719,0-1-567,0 6 1,0 2 0,1 8 63,2 3 1,4 10 0,4 7 0,2 9-119,2 7 0,-8-14 0,-1 2 0,2 3 0,0 0 0,0 4 0,1 1-91,0 3 0,0 1 1,0 3-1,-1 0 0,-1 4 1,1 0-1,-2 0 1,1 0-156,-2 0 0,1 0 1,-1-3-1,0 0 1,-1-4-1,-1-2 1,0-5-1,-1-3 16,-1 19 1,-1-13-1,1-11 1,1-5-329,2-5 0,1-8 163,-1-7 0,-3-2 1,3-5-1,-2-3 70,-2-4 1,0-4 0,1-6 0,1-1-766,2-2 935,0-4 0,-4 2 0,0-5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1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307 319 8116,'0'-11'-274,"0"-1"0,0 1 0,0-1 0,0 1 806,0 0 0,0-1 0,0 1-83,0 0 0,0-1 53,0 1 0,-1-1-202,-3 1 1,2 4 0,-2 0 16,-2 2 0,0 2-350,-5 3 1,-1 5-1,1 3 1,0 6-5,-1 5 1,0 7-1,-2 2 1,-1 4 127,1 4 0,-3 5 1,2 0-1,0 4 32,-2 0 0,5 5 0,-2-1 0,4-1-7,3-2 0,4-5 0,-1-4 0,3-2-114,1-5 1,6-3-1,6-9 1,5-2-83,5-4 0,1-6 0,-1-2 0,2-3 39,3-1 1,-2-1-1,4-3 1,0-5-77,0-4 1,-3-6-1,4-8 1,-4-3 21,-4-3 0,-1-1 0,-6 0 0,0-1-18,1-3 1,-7 3 0,2-3 0,-5 2 57,-3 2 1,-2-1 0,-2-2 0,-4 0 32,-2 0 0,-7 5 0,-2 3 0,-2 1 138,-2 3 1,0 6 0,0 6 0,2 4 150,1 5 1,-3-1 0,3 1-1,-1 2-185,3 0 0,2 2 1,1 2-1,-2 1-50,-1 5 1,3-2 0,6 2 0,0-1-115,-1 0 1,5-1 0,-2-2-716,2 3 1,4 3 796,2 2 0,7-1 0,7 0 0</inkml:trace>
  <inkml:trace contextRef="#ctx0" brushRef="#br0" timeOffset="1">0 46 8162,'6'0'1649,"5"0"-1351,-10 0 1,5 1-1,-3 4-295,0 2 0,2 3 1,-2 3-1,2 0-179,2 3 0,-5 3 0,3-3 0,-1 2-287,0 2 0,3 0 0,-2-1 0,0-4-327,0-2 1,4 2 789,-1 0 0,2-5 0,1-5 0</inkml:trace>
  <inkml:trace contextRef="#ctx0" brushRef="#br0" timeOffset="2">227 35 8125,'10'-7'72,"-2"-1"686,-4-1-268,2 4 0,-6 0-421,0 5 0,-1 5 1,-5 4-1,-1 5-17,1 4 1,2 4-1,-2 2 1,1 1-246,2 2 1,-2-1 0,2-3 0,0 0-330,1-1 0,2-4 1,0-3-1,2-2-216,2-2 0,-2-5 738,6-2 0,-1-8 0,5-2 0</inkml:trace>
  <inkml:trace contextRef="#ctx0" brushRef="#br0" timeOffset="3">409 1 8801,'6'5'432,"-3"4"-404,-6 5 0,-2 0 0,-3 3 0,0 1-222,-1-1 1,3 3 0,-2 1 0,0-1-266,2-1 0,-3-5 1,6 1 458,0-2 0,2-2 0,1 0 0</inkml:trace>
  <inkml:trace contextRef="#ctx0" brushRef="#br0" timeOffset="4">523 80 8125,'-16'15'28,"1"1"0,-1 3 0,2-3 0,-2 0 190,-2 1 0,4 2 0,-1-4 0,2-1-382,2-2-78,5 0 1,0-7 0,9-5-1,3-7 242,6-3 0,7-11 0,-2-3 0</inkml:trace>
  <inkml:trace contextRef="#ctx0" brushRef="#br0" timeOffset="5">682 80 8120,'-6'12'84,"0"-1"0,-5 1 0,0 0 153,-1 3 1,-3-2 0,0 2 0,1-3 24,1 0 0,6-1 1,-1-1-923,-1-2 413,4-3 247,1-5 0,8-5 0,2-1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2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285 35 5831,'1'-6'-76,"3"2"76,-3 2 0,4 2 0,-5 0 0,0 0 0,5 0 0,-4 0 0,4 0 0,-5 0 0,0 0 0,5 0 93,-3 0 1,3-1 165,-5-3-5,0 3 1,1-4 422,3 5-448,-3 0 1,4-1-42,-5-3-261,0 3 104,0-4 29,0 5 348,0 0-271,0 5 0,0 1 1,-1 7-1,-2 1-34,0 1 1,-2 5 0,2 0 0,-2 5 4,-2 6 0,4-2 1,-5 1-1,1 0-216,0-1 1,-1-1 0,2-5 0,2-2-94,-2-2 0,1-3 1,3-4-1128,-2-1 268,0-4 1060,4-7 0,0-7 0,0-4 0</inkml:trace>
  <inkml:trace contextRef="#ctx0" brushRef="#br0" timeOffset="1">35 353 7792,'-8'-6'961,"1"2"1,4 1-503,0-1 1,0 3-223,-1-3 0,3 2 210,-3-2-236,3 3 0,2-4-107,3 5 0,2 0 0,5 0 1,1 0-5,-1 0 0,6 0 1,1 0-1,4 0-74,1 0 1,1 0 0,1 0 0,3 0-126,1 0 0,-4 0 0,2 0 0,-4 0 5,0 0 1,-2 4 0,0-1 0,-3 0-284,-2-2 1,-5-1-250,-3 0 1,-6 5-330,2 3 1,-3-2 954,-1 2 0,-5-1 0,-1 4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2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1306 175 6993,'-12'5'921,"1"-4"1,3 8-831,1-5 1,5 5-24,-3-2 1,4 3-1,1 2 1,0 0 69,0 3 1,0 4 0,0 8 0,0 5 42,0 4 0,1 6 0,2 8 0,-1-22 1,0 1-95,-1 2 0,0 1 1,2-1-1,-1 0 0,1-1 1,-2-1-1,1-1 1,-1-1-113,0 22 0,0-2 0,2-5 0,1-4-96,-2-8 0,-1-9-156,-1-6 1,2-8 0,0-4-314,2-6 1,0-4 0,-4-7-1,1-3-1050,3 0 1640,-3 3 0,9-12 0,-3 2 0</inkml:trace>
  <inkml:trace contextRef="#ctx0" brushRef="#br0" timeOffset="1">1294 970 8194,'-1'-6'330,"-2"2"1,1 1-1,-3 1-111,0-2 0,2 0 0,-3 5-120,1 3 0,-2 2 1,1 7-1,1 2-70,1 4 1,-5 4 0,2 3 0,0 5-110,-1 1 0,0 6 0,-4 3 0,-2 3 31,7-19 0,-1 1 0,-2-2 1,1 1-1,-8 24 0,1-2 27,0-2 0,1-3 0,3-3 0,1-4-24,-1-6 1,5-9-206,-1-5 62,6-7 1,-3-8 0,5-8 0,0-2-75,0-1 1,5-5 0,1-5 0,2-4-160,-1-5 1,1 1 0,3 0 421,1 1 0,4-8 0,2 0 0</inkml:trace>
  <inkml:trace contextRef="#ctx0" brushRef="#br0" timeOffset="2">1294 1015 8194,'6'-22'-150,"-1"-1"0,-1 1 1,1 4-1,-2 3 318,2 2 0,-4 5 1,5 2 279,-2 1 1,-2 2-1,2 7-75,-3 4 1,0 7-1,2 5 1,0 5-25,0 5 0,2 8 1,-1 4-1,-1 1-145,-2-1 1,2 6 0,1-3-1,-2 4-119,0-22 1,-2 0 0,0 23 0,1-23 0,-1 1 0,3 24-312,0-4 0,1-2 0,-4-6 1,0-6-1150,0-6 811,5-9 1,0-10-1,3-9 1,-3-7 116,0-7 1,-4-4 0,4-4 0,-1-2-807,0-3 1253,0 3 0,-4-9 0,0 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4:40.62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1304 55 6349,'0'0'0</inkml:trace>
  <inkml:trace contextRef="#ctx0" brushRef="#br0" timeOffset="1">1304 55 5946,'6'-5'211,"-1"4"-266,-5-4-148,0 5 157,0 0 1,0 0-1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12 126 7880,'-6'0'1486,"1"0"-1271,5 0-256,0 0 0,1-6 9,3-1 0,-2 1 1,6 0-1,1-1-96,1 1 1,1 2 0,0-2-698,1 1 825,-1 1 0,1-1 0,-1-1 0</inkml:trace>
  <inkml:trace contextRef="#ctx0" brushRef="#br0" timeOffset="1">353 23 7470,'0'7'-1616,"0"3"1634,0-9 1,-2 4 113,-1-5 1,0 0-20,-4 0 0,4-1 49,0-3 1,0 3 92,-1-3 0,3 2 490,-3-2 130,-2 3-385,4-5 1,-2 5 27,4-3-438,0 3 1,-2-4-63,-2 5 42,3 0-80,6 0 0,3 0 0,7 0 0,-2 0-27,-2 0 0,0-4 0,0 1 0,1 0-80,-1 2 1,5 1 0,-1 0 56,-2 0 0,0 0 0,-2 0 157,1 0 0,-5 0 80,1 0 0,-6 1-40,2 3-783,-2-3-953,-2 4 26,0-5 1583,0 0 0,0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0 12 7891,'6'-1'-221,"-2"-3"428,-3 3 71,-1-4-295,0 5 353,0 0-245,0 5 1,2-2 0,0 4 0,2 2-51,-2 1 0,0 1 0,-2 1 1,1 0 20,3 3 0,-3 0 1,3 2-1,-2 1-14,2-1 0,-2 3 0,1 1 0,0-1-7,1-1 1,-3-1 0,3 2 0,-2-1 46,2 1 1,-3 2-1,3-1 1,-3-1-55,-1-1 1,1-1-1,2 2 1,1-3-15,-2 0 0,1 2 0,-1-4 0,2 0-15,-1 1 0,-2-3 1,-1 2-1,1-4 21,3-3 0,-3 2 0,3-2 1,-3 2 11,-1 1 0,0 1 1,0-1 5,0 0 0,0 1 1,0-1-23,0 1 0,0-1 0,0 0 0,0 1-34,0-1 0,0 0 0,0 0-5,0 1 1,0-1 0,0 1 91,0-1 0,0 0-65,0 1 0,0-5 108,0 1 5,0-6-107,0 3-173,0-5 1228,0 0-742,5 0-555,-4 0 341,5 0 158,-6 0 1,5 0-225,2 0 1,3 0 0,2 0-1,0 0-11,3 0 0,-1 0 0,5 0 1,3 0-18,3 0 0,0 0 0,5 0 0,2 0-34,1 0 0,0 0 0,-2 2 1,-2 0-14,-1 2 0,0 0 0,-3-3 0,2 1 15,-2 2 1,-5 0-1,-3-4 1,0 0-39,-3 0 0,2 4 1,-1 0-1,-1-2 1,-5 0-206,-1-2 61,-6 0 145,3 0 0,-6 0-38,-3 0 112,3 0-104,-4 0 348,5 0-1116,0 0 846,0 4 0,0-2 0,0 3 0</inkml:trace>
  <inkml:trace contextRef="#ctx0" brushRef="#br0" timeOffset="1">579 126 8325,'0'-8'-722,"0"1"1,4 3 661,0-3 4,0-1 0,-3-4 103,3 1 1,-3 3 143,3 1-10,-3 5 141,-1-4-90,0 6 1,0 2-96,0 2 0,0 2 0,0 5-30,0 0 1,0 1 0,0-1-1,0 1-10,0-1 0,0 5 0,0 3 0,0 4-83,0 4 1,1-1 0,3 7 0,2 4-58,1 2 0,1-2 0,-4 4 0,0-1 4,1 0 1,-3 1 0,1 1 0,-2-5 42,-1-1 0,0-3 0,0-2 0,0 0-7,0 0 0,0-7 1,0-1-1,0-3 5,0-3 0,0 4 1,0-6-64,0-2 0,0 0-172,0-2 1,2-4-493,1-3 1,-1-4 724,2-4 0,2-7 0,0-7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6"/>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713 227 8115,'-6'-5'328,"-1"4"506,4-3-534,1 3 0,-4 1-174,2 0 1,2 0-1,-5-1-21,2-3 1,-3 3-87,0-3 0,-2 1 1,-1 1-1,-2-3 43,-2-2 1,-3 0 0,-6-4-1,-2-1-9,-5 1 0,-5-2 0,-5 0 0,-2-3 136,-3 2 0,-2 2 0,2 0 0,2 2 108,3 3 1,-1-2 0,8 5-1,6 1-13,7 2 1,4 1-439,6 0 1,5-1 0,3-1-416,6-2 0,3-4 0,6 4 0,4 0-1560,3 0 2129,2 2 0,2-3 0,0 5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7"/>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554 35 5745,'0'-6'0,"0"-1"372,0 4 187,0 1-312,0-3-174,0 5-246,0 0 302,0-5 635,0 4-95,0-4-35,0 5 339,0 0 1,0 5-820,0 3 1,-4-2-1,-1 2-87,-1 0 1,2 2 0,-4 2 0,0-1 2,2 0 0,-4 4 0,2 1 0,0-2 17,0-2 1,-2 3 0,3 0-1,-3-1 86,-2-1 1,1-2 0,-1 0 28,1 1 0,0-4-197,-1-1 0,1-4 64,0 0-23,4-1-147,2-2 13,5 0-112,0 0 426,0-5-220,0 4 0,-1-5-74,-3 6 0,2-3 0,-6-3 1,-1 0-7,-1-3 0,-3 2 0,-2-3 0,-3-3-4,-4 1 1,-4-3 0,-1 2-1,0-2 141,0 1 1,3 5 0,-1 1 0,3 1-141,3 0 1,5 2-1,-1 5-453,2 0 1,7 2-1,5 0 530,7 2 0,7 5 0,10-3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46 35 8205,'0'-12'-711,"0"5"577,0-1 711,0 6-45,0-3 0,-1 5 131,-3 0 0,2 0-453,-6 0 1,4 1 0,-2 3-272,1 4 1,0 1 0,2 3-1,0-1-191,0 0 1,2 1 0,1-1-487,0 1 0,0-1 738,0 0 0,0-5 0,0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3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34 34 6920,'7'5'-660,"-3"-3"1114,-4 3-336,0-5-119,0-5 1,0 2-47,0-4-53,0 4 62,0-2 1,-1 5 154,-2 0 316,1 0 264,-3-5 326,0 4-469,4-5 0,-6 6 212,4 0-287,2 0-414,-5 0 1,6-1-18,0-2 0,-1 1 213,-3-1-178,3 1-53,-4 2 36,5 0 211,0 0 0,5 0-249,3 0 1,-2 0 0,2 0-42,0 0 1,2 0-1,2 0-61,-1 0 0,1 0 1,-1 0 28,0 0 1,-3 0-1,-1 0-23,2 0 0,-3 0-32,2 0 119,0 0 1,-1 0 481,1 0 156,-6 0-408,4 0-449,-6 0-1617,0 0 0,0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23 7476,'-6'-5'1517,"1"4"-1359,0-5 1,4 5 118,-3-3-224,3 3 0,2-4-51,3 5 0,-2 0-57,6 0 1,-1 0-1,4 2 88,-4 1 1,4-2 0,-4 3-8,3-3 1,-2-1-1,-1 0-7,2 0 0,1 0 0,2 0-34,-1 0 0,0 0 1,1 0-91,-1 0 1,1 0 171,-2 0 0,2 0 69,-1 0 1,-3 0-98,0 0 1,-6 2-1,3 0-41,0 2 1,-2 0-272,4-4 1,-3 0-221,3 0 0,-2 0-542,2 0 1035,-4 0 0,6 5 0,-2 1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1"/>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35 45 8102,'-7'0'17,"0"2"738,2 2-120,-4-3-322,8 4-105,-4-5 1,6 0 0,3 0-205,4 0 1,1-4 0,3 0 0,-1 0-95,1-1 1,-1 3 0,0-4 0,1 1-88,-1 2 1,0 0 0,1 1 0,-1-2-4,1 2 0,-1 0 1,-1 1-1,-1-1-271,-2-2 1,-3 0 450,4 4 0,-1 5 0,4 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2"/>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1 68 8146,'0'-6'-1361,"1"-3"1201,3 6 201,-3-6 1,4 6 160,-5-5-82,0 6 0,0-5 336,0 4 436,0 2-242,0-5-167,0 6-99,0 0 1,5 0-402,3 0 0,-2 0 0,2 0-104,0 0 1,-1 0 0,0 0-1,2 0-82,1 0 0,5 0 0,1 0 1,-1 0 202,1 0 0,2-5 0,4-1 0</inkml:trace>
  <inkml:trace contextRef="#ctx0" brushRef="#br0" timeOffset="1">182 273 7590,'-6'0'645,"0"0"-420,2 0-110,3 0 73,-4 0 548,5 0-125,0 0-281,0 5 0,1-4-188,3 3 1,-2-3 0,5 0-54,-2 3-276,4-3 1,-3 4 199,5-5 1,-3-1 0,-2-3-1,1-3-6,-1-3 0,-2-7 0,3 0 0,2-3-89,1-3 1,-2 6 0,-2-6-1,0 4-582,0 1 0,1 0 664,0 3 0,3 3 0,-3-5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6:50.143"/>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183">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44 46 7411,'-7'0'178,"-1"0"1,5 0 254,-5 0 1,5-1 189,-1-3-593,-2 3-31,5-4 0,-3 5-12,8 0 0,2-1 58,5-3 0,1 3 0,-1-3 35,1 2 1,-5 2 0,1 0 20,1 0 1,-3 0-1,1 0-13,2 0 0,-3 0 0,2-1 12,1-2 0,-3 1-92,2-1 1,-4 1-97,3 2 142,1 0 1,3 0-66,0 0 0,-3 0 18,0 0 1,-4 0-146,3 0 1,1 0-239,3 0 1,-3-4 0,-1 1-664,2 0 1039,-4 2 0,5 1 0,-4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5"/>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386 274 8283,'0'-8'-468,"0"1"0,0 2 903,0-2 1,0-1-82,0-3 0,0 4-126,0-1 1,0 4-181,0-3 1,0 3 215,0-4-114,0 6 1,0-2 0,0 8-83,0 4 1,0 2 0,0 6 0,0 3-41,0 2 0,0 3 0,-1 3 0,-2 3-40,0 3 1,-5 6 0,3 2-1,-1 4 2,-3 0 1,3 3-1,-2 0 1,-1-3 50,-1 0 0,0-4 0,1-8 0,3-4 82,1-6 0,-3-2 1,3-6 296,-1-1-363,3-6 0,-2-5-60,5-6-55,0 2-166,0-5-89,0 6 101,0 0 164,0 6 77,0 0 0,0 1 353,0 1 79,5-5-153,-3 7-205,3-9 1,-5 5 185,0-2 367,0-3-394,0 4-168,0-5-532,0 0 864,0 6 176,0-5-360,0 4-6,0-5 29,0 0 0,5 0-125,2 0 1,3 0-1,3 0 1,2 0-27,4 0 1,4 0 0,2 0-1,3 0-84,1 0 1,1 0-1,3 0 1,-2 0-75,0 0 1,-2 0-1,1 0 1,-5 0 17,-5 0 0,1 0 0,-6 0 0,-2 0-21,0 0 0,-5 0 1,-2 1-79,-1 3 0,0-2 107,-1 6 235,-3-5 24,4 6-217,-5-8 1,0 6-18,0-3 107,0-3 183,0 4 263,0-5-1575,0 0 842,0-5 1,0-2 0,0-8 0,0-6 85,0-4 1,4-10 0,1-11 0,-2 20 0,0-1 75,2-2 1,-1-1 0,1-2-1,0 1 1,1-3 0,0 0-1,-1 0 1,1 1 32,-1 0 0,2 1 1,0 1-1,1 0 1,-1 4-1,1 0 1,7-22 176,1 7 1,-4 7-1,0 6 1,-3 5-101,0 4 1,0 6-1,0-1 1,-3 2-99,-1 2 1,2 0 0,-1-1 0,-1 1-141,0-1 1,0 5-320,-2-1-234,-1 6 1156,3-3 599,-5 5-631,0 0-581,-5 0 0,2 0 0,-4 0 157,-2 0 0,-1 0 0,-3 0 0,-1 0-8,-1 0 1,-9 0-1,0 0 1,-4 0 20,-3 0 1,-6 0 0,0-2 0,-1 0 47,-2-2 0,7-3 0,-3 2 0,6-1 47,2 2 0,2-4 0,4 4 0,3 2 38,4 0 1,2-2-213,2 1-491,5-1 0,2 4-870,8 0 1,-2 0 90,6 0 1,-4 0 536,3 0 0,-3 4 1,3 1 82,2 1 0,-3 0 708,2 2 0,0 2 0,3-4 0</inkml:trace>
  <inkml:trace contextRef="#ctx0" brushRef="#br0" timeOffset="1">534 58 8211,'-6'0'491,"-3"1"0,4 4-423,-2 7 1,4 4 0,-3 7-1,-1 2-1037,0 5 969,0 0 0,-4 9 0,-1-4 0</inkml:trace>
  <inkml:trace contextRef="#ctx0" brushRef="#br0" timeOffset="2">11 637 8097,'-1'-7'661,"-3"4"136,3 2-407,-4 1 1,7 0 0,1 0 0,5 0-183,2 0 1,1 0 0,2 0 0,0 0-315,3 0 0,4 0 0,-1 0 0,3 0-445,0 0 1,1 0 550,-1 0 0,1 10 0,0 2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8"/>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35 0 6964,'-6'2'-916,"0"0"818,1 2 98,4-1 176,-4-3 345,5 0 1694,0 0-1198,-5 6-681,4-5-94,-4 4-63,5-5 0,1 0-195,3 0 1,2-4 0,5 0-214,1 2 0,-5 0 0,1 2-731,1 0 960,1 0 0,1 0 0,1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49"/>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34 68 8262,'-7'1'108,"-1"4"1,4-4 607,-3 2-253,4-1 1,-2-4 0,7-1 10,1-5 0,3 1 1,6 0-372,-1-2 0,0 0 1,1 1-1,-1 1-282,1 2 0,-5 0 1,1 3-337,1-2 0,1 0 0,1 4-1727,1 0 2242,-6 0 0,4 5 0,-4 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50"/>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0 46 8217,'0'-7'-510,"0"-1"1,0 4 268,0-3 1,0 3 427,0-4 129,0 6 106,0-3-109,0 5 0,1 0 70,3 0 0,-3 1-308,3 3 0,-3-2-143,-1 6-1,5-1 1,2 0 6,4-4 0,-3-1 1,-1-2-150,2 0 0,-3 0 140,2 0 0,-4-2 102,3-1 0,-3 2 390,4-3-268,-6 2-211,3 2 0,-5 6-46,0 1 1,0-1-67,0 2 1,0-4 40,0 3 135,0-4 1,1 2 11,3-5 0,-1 0 65,4 0 0,-4 1 0,2 1 215,0 3-400,-4-2 0,6-3-276,-4 0 1,-2 1 377,4 3 0,1-2 0,0 3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51"/>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23 126 8146,'-4'-8'89,"1"1"0,-2 3 0,4-2 388,-2 0 0,1 2-191,-1 0 1,1 1-148,2-4 1,0 3 44,0-4 1,0 1-263,0-5 0,2 5-114,1-1 0,0 5 0,5-4 56,0 2 1,-3 0 0,0 2-29,1 0 0,0-1 152,5 4 1,-3 0-1,-1 0 27,2 0 0,-4 5 1,0 1 18,0 1 1,-3 3 0,1-3-1,-2 3-13,-1 2 1,0-1-1,0 0-39,0 1 0,0-1 0,0 1-164,0-1 1,0-4-1401,0 1 1582,0 0 0,0 3 0,0 1 0</inkml:trace>
  <inkml:trace contextRef="#ctx0" brushRef="#br0" timeOffset="1">159 217 8146,'-4'-8'2360,"1"1"-1680,-1 4-1337,-1-2-610,3 5 1267,-2 5 0,4-4 0,0 4 0</inkml:trace>
  <inkml:trace contextRef="#ctx0" brushRef="#br0" timeOffset="2">171 115 9505,'6'0'-189,"0"-4"-306,-2 0 0,1-1 0,4 3 495,-1-3 0,-6 2 0,3 3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48.254"/>
    </inkml:context>
    <inkml:brush xml:id="br0">
      <inkml:brushProperty name="width" value="0.08571" units="cm"/>
      <inkml:brushProperty name="height" value="0.08571" units="cm"/>
      <inkml:brushProperty name="color" value="#156082"/>
      <inkml:brushProperty name="transparency" value="119"/>
    </inkml:brush>
  </inkml:definitions>
  <inkml:trace contextRef="#ctx0" brushRef="#br0">23 34 5739,'-6'0'305,"0"-1"-22,6-3 78,0 3-199,0-4-24,0 5 55,0 0 110,-5 0 261,4-5 136,-4 4-78,5-5-454,0 6 118,0 0-288,0-5 30,0 4-62,0-4 0,2 5 68,1 0 342,-2 0-217,4 0-64,1 0-96,-5 0-92,9 0 67,-9 0 51,9 0 1,-7 4-5,5 0 1,-5-1-2,4-3 0,-2 0 48,2 0 1,-3 4 191,3 0-173,1 0 0,3-4-58,1 0 1,-6 1-1,-1 2-35,0 0 0,-3 1-82,6-4-92,-5 0 107,7 0 0,-8 0 4,6 0-11,-6 0 1,5 0 0,-5-1-401,2-3 0,1 3-1185,-1-3 1665,-3 3 0,9 1 0,-4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4"/>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238 287 8149,'2'-9'11,"1"-1"0,-2 4 1,2-1-1,-2 0 0,-1-2 1,0 0-1,1-1 1,2 1 61,0-1 0,0-2 1,-3-1-1,0 1 156,0 2 1,0 0-1,0 0 1,0 1 219,0-1 0,-1 1-232,-3-1 1,-1 4 0,-5 1-78,1 0 0,0 3 0,-1 4 0,-1 3-20,-1 0 1,1 1-1,-3 5 1,1 2-6,1 3 0,-2 2 1,2 2-1,-1 2-30,-2 4 0,3 4 1,-2 3-1,2 1 26,-1 2 0,1 2 0,5 3 1,1 0 3,2-1 1,1 0 0,3-4-1,1-3-89,2-5 1,3-6-1,4-4 1,3-3-108,3-1 1,2-7 0,1 2 0,1-4-8,2-2 1,1-3-1,3 0 1,2-5 21,-2-4 0,0-2 0,0-5 1,0-1-41,0-1 1,-2-1 0,-3-1-1,-3-1 20,-2-2 0,-3-3 1,1 1-1,0 0 41,-2 0 1,-5-1 0,-1-3 0,-2 0 15,-2-3 1,-1 2 0,-2-2 0,-1 2 43,-2-2 0,-3 2 0,0-2 1,-4 3 32,-2 0 0,0 1 1,1 4-1,-2 4 199,-1 3 1,4 5 0,-3 0 0,1 5-8,0 4 1,0 2 0,1 1 0,-1 1-182,2 2 0,0 2 0,1 6 0,2 2-290,2 3 0,-2 2 0,4 2 0,0 1-735,-1 1 0,2 1 966,3 0 0,4-3 0,1 3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134 517 8316,'-10'5'13,"0"3"0,1-1 0,0 1 0,-2 3 0,-1 1 1,0 5-1,3 0 104,2 2 1,0 1-1,-1-2 1,0 0 20,2-1 1,4 1 0,-1-3 0,2-1-51,1-1 1,0 1-1,1-2 1,2-1-81,3-4 0,4 1 1,1-5-1,2-1-133,-1-1 0,2-2 0,-1-2 0,1-4-9,0-5 1,2-2 0,-4-3 0,0 0 16,-1-3 0,-1 1 0,-1-4 0,-1 0 89,-1 1 1,-3 0-1,-4 3 1,-1 0 27,-2 0 0,-4-1 0,-5 4 0,-3 2 198,0 4 1,-3 7 0,2 0 0,-2 2 45,-1 1 0,3 4 0,1 3 0,1 4-135,3 2 0,0 4 1,3-1-1,1 1-79,4-2 1,2 3 0,1-5-1,1 1-47,2 0 0,6-5 1,5-6-1,0-3-64,3 0 1,5 0-1,1-5 1,0-4 23,0-6 0,1-7 0,-2-4 1,3-1-87,-1-2 0,-4-1 0,-5 0 0,-1-2 43,-2 1 1,-6 1-1,-3 3 1,-3 1 127,-3 4 0,-3 5 0,-6 2 0,-2 3 133,-1 3 1,3 0 0,-3 6 0,1 1 72,2 1 1,0 2 0,1 1 0,2 2-73,1 2 1,3 0-1,-1 4 1,2 0-153,2 3 1,1-2-1,1 1 1,1-1-136,2-2 0,2 1 1,5 0-1,0-2-6,3-1 1,-1 0-1,4-4 1,1-1 21,1-1 1,1-1 0,0-1 0,1-2-34,2-3 0,-1-3 0,1-2 0,-2 0 22,-1-2 1,-3-3 0,-1 2 0,-1 0 77,-2 1 0,-6-3 0,-3 3 0,-2 2 96,-1 0 1,-4 1-1,-2 2 1,-4 1 159,-3 4 1,1 2 0,-3 2 0,-2 2 72,3 4 1,-5 4-1,5 3 1,-1 1-72,2 2 1,3 0 0,0-1 0,1-2-151,3 0 1,2-4 0,4 3-1,1-2-108,2-2 0,3 0 0,7-3 0,3-3-47,2-2 1,6-5-1,0-4 1,2-3-29,-1-5 0,0-2 1,1-2-1,-2-1-74,0-2 1,-3 0 0,-5 2-1,-3-1 90,-3 0 0,-2-1 0,-1 0 1,-4 2 50,-2 1 1,-2 5-1,-3 2 1,-5 0 192,-2 0 0,-5 4 0,2 3 0,0 2 184,1 2 1,-4 1 0,5 2 0,-1 2-145,-1 4 0,5 1 0,-2 1 0,4 2-66,-1 2 0,4-2 1,1 2-1,2 0-125,1 0 0,1 1 0,2-4 0,3 1-109,3-3 1,1 0-1,3 0 1,2-1 5,0 0 1,3-5 0,-2 1-1,2-2-91,1-1 1,0 0-1,0 0 1,-1 0 28,-2 0 1,1 0 0,-4-1 0,-2-1-145,0-1 0,-5 0 1,0 2 350,-2-3 0,-1 2 1,-4-3-1,-2 0 27,-3-1 1,-3 4 0,0-2-1,-1 1 11,0 0 1,4 0-1,0 3 1,-2 0 80,0 0 0,-2 0 0,2 1 1,0 1-89,2 1 0,3 3 0,-2-2-356,0 2 0,2 0-425,3 4 1,1-2 715,2-1 0,7-3 0,5-4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6"/>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457 1949 7988,'0'-9'346,"0"3"-104,0-1-34,0 5-42,0-6 1,0 8 0,0 0 7,0 5 0,4 8 1,-1 4-1,3 5-116,1 6 1,2 11-1,-4-16 1,-1 1-1,1 4 1,1 0-46,0 3 0,1 0 0,-2-1 0,0 1 0,1 2 0,1 0 0,-2 0 1,1-1-53,-1-1 0,-1 1 1,0-3-1,-2 0 1,1-3-1,0 0 0,-1-2 1,0 0 29,0 16 0,-1-6 0,-2-9 0,-1-2 64,-1-3 1,-4-2 0,4-2-76,1-3-162,-3-3 1,4-6-159,-2-4 0,2-4 0,1-6 0,0-2-850,0-1 1190,0-4 0,4 2 0,1-4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6:57.328"/>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900">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73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16 10 8084,'-5'-1'270,"1"-2"411,-1 1-468,4-2 0,1 4 0,6 0-66,3 0 0,4 0 1,3 0-1,2 1-8,2 2 0,3 0 0,2 3 0,3 1-28,1 2 0,4 1 0,3 0 1,3 1-86,2 2 0,-20-4 0,-1-2 0,19 6 0,-2-1-14,-2-1 1,0 1 0,-6 0 0,-3-3-115,-5-1 1,-1-2 0,-6 3 0,-1-2 37,-3-1 1,2-2 24,-5 2 123,-3-4-89,0 2 1,-5-4-253,-2 0 0,2-1-62,-2-2 0,1 1-645,2-4-844,-4 4 1808,3-3 0,-3 1 0,4-2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6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154 171 8029,'5'-5'204,"-1"0"-449,-4 5 0,0 2 179,0 1 0,-3-1 0,0 4 155,1 2 0,0 4 1,-1 4-1,-1 3 43,-1 4 1,2 10 0,-4 9 0,4-18 0,-1 2-1,0 2 0,-1 1 0,1 3 0,-1 2 0,0 2 0,-1 1 0,1 0 0,-1 0-143,-1 0 1,1-1 0,0-2 0,-1-1 0,2-3 0,1-1 0,-1-3-1,0-1 88,0-2 0,0-1 0,-3 18 0,2-7 0,2-5-169,-1-8 1,4-5-787,-2-6 477,2-3 1,2-3-1,1-6 1,1-5-803,-1-3 1203,4-4 0,-1-4 0,4 0 0</inkml:trace>
  <inkml:trace contextRef="#ctx0" brushRef="#br0" timeOffset="1">259 57 8132,'0'-10'56,"0"0"0,0 1 1,0-1 719,0 1-567,0 4 1,0 1 0,1 8 63,2 2 1,2 8 0,5 6 0,1 7-119,1 7 0,-6-12 0,-1 2 0,1 1 0,1 2 0,0 2 0,0 1-91,1 3 0,0 1 1,-1 2-1,0 0 0,-1 3 1,1 1-1,-2 0 1,0-1-156,0 0 0,0 1 1,-1-3-1,0 0 1,0-3-1,-1-2 1,-1-5-1,-1-1 16,0 15 1,-1-11-1,1-9 1,1-4-329,1-4 0,2-8 163,-2-5 0,-2-1 1,2-6-1,-2-1 70,-1-4 1,0-2 0,1-6 0,1-2-766,1 0 935,0-4 0,-3 1 0,0-4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7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258 268 8116,'0'-9'-274,"0"-1"0,0 0 0,0 1 0,0 0 806,0-1 0,0 0 0,0 1-83,0 0 0,0-1 53,0 0 0,-1 1-202,-2-1 1,2 4 0,-3 1 16,-1 0 0,0 2-350,-5 3 1,1 4-1,-1 3 1,1 5-5,-1 4 1,0 6-1,-2 2 1,-1 2 127,1 4 0,-1 5 1,0 0-1,0 2 32,-1 1 0,4 4 0,-2-1 0,4 0-7,1-2 0,5-5 0,-1-3 0,2-2-114,1-3 1,5-4-1,5-6 1,5-3-83,3-3 0,1-5 0,0-2 0,1-1 39,2-2 1,-1-2-1,4-1 1,-1-4-77,0-5 1,-1-4-1,1-6 1,-1-4 21,-5-1 0,0-2 0,-6 1 0,1-2-18,1-2 1,-7 3 0,2-3 0,-4 2 57,-3 1 1,-1 0 0,-2-2 0,-2-1 32,-3 1 0,-6 5 0,-2 1 0,-1 2 138,-2 2 1,1 5 0,-1 4 0,2 5 150,1 4 1,-3-2 0,2 2-1,0 1-185,2 1 0,3 1 1,-1 1-1,0 2-50,-2 4 1,3-2 0,5 1 0,0 1-115,-1-2 1,4 0 0,-1-2-716,2 4 1,2 1 796,2 2 0,7 0 0,5-1 0</inkml:trace>
  <inkml:trace contextRef="#ctx0" brushRef="#br0" timeOffset="1">0 39 8162,'5'0'1649,"4"0"-1351,-8 0 1,4 1-1,-3 3-295,1 2 0,2 2 1,-3 3-1,2 0-179,2 2 0,-4 3 0,2-2 0,-1 1-287,0 2 0,4 0 0,-3-1 0,0-4-327,0-1 1,4 2 789,-2-1 0,3-3 0,0-5 0</inkml:trace>
  <inkml:trace contextRef="#ctx0" brushRef="#br0" timeOffset="2">191 29 8125,'8'-6'72,"-1"0"686,-4-2-268,2 4 0,-5 0-421,0 4 0,0 4 1,-6 3-1,1 5-17,-1 4 1,3 2-1,-2 2 1,1 2-246,2 0 1,-3 0 0,2-3 0,1 1-330,1-2 0,1-3 1,0-2-1,1-3-216,2 0 0,-1-5 738,5-2 0,-1-6 0,4-2 0</inkml:trace>
  <inkml:trace contextRef="#ctx0" brushRef="#br0" timeOffset="3">344 1 8801,'5'4'432,"-3"3"-404,-4 5 0,-2 0 0,-3 3 0,0-1-222,0 1 1,1 2 0,0 1 0,0-2-266,0 0 0,-1-4 1,4 1 458,1-2 0,1-2 0,1 0 0</inkml:trace>
  <inkml:trace contextRef="#ctx0" brushRef="#br0" timeOffset="4">439 68 8125,'-12'12'28,"-1"1"0,-1 3 0,2-2 0,-1-1 190,-2 1 0,3 2 0,-1-3 0,3-1-382,0-2-78,5 0 1,1-6 0,6-4-1,3-5 242,5-4 0,5-9 0,0-2 0</inkml:trace>
  <inkml:trace contextRef="#ctx0" brushRef="#br0" timeOffset="5">573 68 8120,'-4'9'84,"-2"1"0,-3 0 0,0 0 153,-1 3 1,-3-3 0,0 3 0,2-2 24,0-2 0,4 1 1,1-2-923,-1-1 413,3-3 247,0-4 0,8-4 0,1-1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76"/>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239 29 5831,'1'-5'-76,"3"2"76,-3 2 0,3 1 0,-4 0 0,0 0 0,4 0 0,-3 0 0,3 0 0,-4 0 0,0 0 0,5 0 93,-4 0 1,3-1 165,-4-3-5,0 4 1,1-5 422,2 5-448,-2 0 1,4-1-42,-5-2-261,0 2 104,0-3 29,0 4 348,0 0-271,0 4 0,0 1 1,-1 6-1,-1 1-34,-2 0 1,0 5 0,2 0 0,-2 5 4,-2 3 0,3-1 1,-3 2-1,-1-1-216,2-1 1,-2 0 0,2-5 0,1-1-94,0-2 0,0-2 1,1-5-1128,0 1 268,0-5 1060,3-5 0,0-5 0,0-5 0</inkml:trace>
  <inkml:trace contextRef="#ctx0" brushRef="#br0" timeOffset="1">29 297 7792,'-6'-5'961,"0"1"1,4 2-503,-1-1 1,0 2-223,0-2 0,2 1 210,-2-2-236,2 3 0,2-3-107,2 4 0,2 0 0,5 0 1,-1 0-5,1 0 0,4 0 1,2 0-1,2 0-74,1 0 1,1 0 0,1 0 0,3 0-126,0 0 0,-3 0 0,2 0 0,-4 0 5,1 0 1,-2 3 0,-1 1 0,-2-2-284,-2-1 1,-3-1-250,-4 0 1,-4 4-330,2 2 1,-3-1 954,-1 2 0,-5-1 0,0 4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7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1260 175 6993,'-9'4'921,"0"-3"1,2 7-831,0-5 1,6 4-24,-3 0 1,3 1-1,1 2 1,0 0 69,0 3 1,0 3 0,0 6 0,0 5 42,0 4 0,1 4 0,1 7 0,0-19 1,-1 2-95,1 1 0,-1 1 1,1-1-1,0 0 0,0-1 1,-1 0-1,0-2 1,0-1-113,1 20 0,-1-3 0,1-3 0,1-4-96,-1-7 0,-1-8-156,-1-4 1,1-7 0,1-3-314,1-6 1,0-3 0,-3-6-1,1-2-1050,3-1 1640,-3 4 0,8-11 0,-4 1 0</inkml:trace>
  <inkml:trace contextRef="#ctx0" brushRef="#br0" timeOffset="1">1251 843 8194,'-1'-5'330,"-2"2"1,2 1-1,-3-1-111,-1 0 0,3 0 0,-3 4-120,0 2 0,-1 2 1,2 6-1,0 2-70,0 3 1,-4 3 0,3 3 0,-2 4-110,1 1 0,0 5 0,-5 2 0,-1 3 31,6-16 0,-1 1 0,0-2 1,-1 1-1,-6 21 0,0-3 27,1-1 0,0-3 0,3-2 0,0-3-24,1-6 1,3-7-206,-1-5 62,5-5 1,-2-7 0,4-7 0,0-1-75,0-2 1,4-3 0,1-4 0,2-4-160,-1-5 1,0 2 0,4-1 421,0 2 0,3-8 0,2 1 0</inkml:trace>
  <inkml:trace contextRef="#ctx0" brushRef="#br0" timeOffset="2">1251 881 8194,'5'-19'-150,"-1"0"0,0 1 1,-1 2-1,0 4 318,2 1 0,-5 5 1,5 0 279,-1 2 1,-3 2-1,2 5-75,-2 3 1,0 7-1,1 4 1,2 4-25,-2 5 0,2 6 1,-1 3-1,-1 1-145,-1-1 1,2 5 0,0-2-1,0 3-119,-3-18 1,1 0 0,-1 19 0,0-19 0,1 0 0,1 21-312,1-4 0,0-2 0,-3-4 1,0-5-1150,0-6 811,5-7 1,-1-7-1,2-9 1,-2-7 116,1-4 1,-4-4 0,3-4 0,-1-1-807,0-3 1253,1 3 0,-4-8 0,0 4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1304 54 6349,'0'0'0</inkml:trace>
  <inkml:trace contextRef="#ctx0" brushRef="#br0" timeOffset="1">1304 54 5946,'5'-5'211,"0"4"-266,-5-3-148,0 4 157,0 0 1,0 0-1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10 106 7880,'-5'0'1486,"1"0"-1271,4 0-256,0 0 0,1-5 9,2-1 0,-1 1 1,5 0-1,0-1-96,1 1 1,2 2 0,-1-3-698,1 2 825,0 1 0,-1-1 0,1-1 0</inkml:trace>
  <inkml:trace contextRef="#ctx0" brushRef="#br0" timeOffset="1">297 20 7470,'0'5'-1616,"0"4"1634,0-8 1,-1 3 113,-2-4 1,0 0-20,-3 0 0,4-1 49,-1-2 1,1 2 92,-2-3 0,3 3 490,-2-3 130,-2 3-385,4-3 1,-3 3 27,4-3-438,0 4 1,-2-5-63,-1 5 42,2 0-80,5 0 0,3 0 0,6 0 0,-3 0-27,0 0 0,-1-3 0,1 0 0,-1 1-80,1 1 1,3 1 0,-1 0 56,0 0 0,-1 0 0,-2 0 157,1 0 0,-4 0 80,0 0 0,-3 1-40,0 2-783,-2-2-953,-1 3 26,0-4 1583,0 0 0,0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0 11 7891,'5'-2'-221,"-1"-1"428,-3 2 71,-1-3-295,0 4 353,0 0-245,0 4 1,1-1 0,1 3 0,1 1-51,-1 1 0,-1 2 0,-1 0 1,1 0 20,2 3 0,-1-1 1,1 3-1,-1-1-14,1 1 0,-2 1 0,2 2 0,-1-1-7,2-1 1,-4-1 0,4 2 0,-2-1 46,1 1 1,-2 1-1,2 0 1,-2-1-55,-1-1 1,1-1-1,2 1 1,0-1-15,-1-1 0,0 2 0,0-3 0,1 0-15,-1 0 0,-1-2 1,-1 2-1,2-4 21,1-2 0,-2 1 0,2-1 1,-2 1 11,-1 2 0,0-1 1,0 0 5,0 1 0,0 0 1,0-1-23,0 1 0,0-1 0,0 1 0,0-1-34,0 1 0,0-1 0,0 1-5,0 0 1,0-1 0,0 1 91,0-1 0,0 1-65,0-1 0,0-2 108,0-1 5,0-4-107,0 2-173,0-4 1228,0 0-742,4 0-555,-3 0 341,4 0 158,-5 0 1,4 0-225,2 0 1,2 0 0,2 0-1,1 0-11,1 0 0,0 0 0,4 0 1,2 0-18,3 0 0,0 0 0,5 0 0,1 0-34,0 0 0,1 0 0,-2 2 1,-1 0-14,-2 1 0,0 0 0,-1-2 0,0 1 15,-1 1 1,-4 1-1,-2-4 1,-1 0-39,-3 0 0,3 3 1,-1 0-1,-1-1 1,-5-1-206,-1-1 61,-4 0 145,3 0 0,-7 0-38,-1 0 112,3 0-104,-5 0 348,5 0-1116,0 0 846,0 4 0,0-3 0,0 4 0</inkml:trace>
  <inkml:trace contextRef="#ctx0" brushRef="#br0" timeOffset="1">487 106 8325,'0'-6'-722,"0"0"1,3 2 661,0-2 4,1-1 0,-3-2 103,2-1 1,-2 4 143,2 0-10,-2 4 141,-1-3-90,0 5 1,0 1-96,0 3 0,0 1 0,0 4-30,0 1 1,0-1 0,0 1-1,0 0-10,0-1 0,0 5 0,0 2 0,0 3-83,0 3 1,1 0 0,2 6 0,3 3-58,-1 2 0,2-2 0,-4 4 0,1-2 4,0 1 1,-3 0 0,2 1 0,-2-3 42,-1-2 0,0-3 0,0 0 0,0-2-7,0 2 0,0-7 1,0-1-1,0-2 5,0-2 0,0 2 1,0-4-64,0-2 0,0 0-172,0-2 1,1-3-493,2-3 1,-1-3 724,1-3 0,2-7 0,0-5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599 191 8115,'-5'-4'328,"0"3"506,2-2-534,1 1 0,-3 2-174,2 0 1,1 0-1,-3 0-21,0-3 1,-2 1-87,1-1 0,-3 1 1,0 0-1,-2-3 43,-2 0 1,-1-1 0,-7-4-1,-1 1-9,-3 0 0,-6-2 0,-3-1 0,-2-1 136,-3 2 0,-2 0 0,3 1 0,1 2 108,2 2 1,0-2 0,6 5-1,6 1-13,5 1 1,4 1-439,4 0 1,5-1 0,3-1-416,4-2 0,3-2 0,6 3 0,2 0-1560,3-1 2129,2 2 0,1-2 0,0 4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466 29 5745,'0'-5'0,"0"0"372,0 2 187,0 2-312,0-4-174,0 5-246,0 0 302,0-4 635,0 3-95,0-3-35,0 4 339,0 0 1,0 4-820,0 3 1,-4-2-1,0 1-87,-1 1 1,1 2 0,-2 1 0,0-1 2,1 1 0,-4 2 0,3 1 0,-2-1 17,2-2 1,-2 3 0,1 0-1,-1-1 86,-2-2 1,0 0 0,1-1 28,0 1 0,-1-4-197,0 0 0,1-3 64,0 0-23,3-2-147,2-1 13,4 0-112,0 0 426,0-4-220,0 3 0,-1-4-74,-3 5 0,2-3 0,-4-1 1,-1-1-7,-2-3 0,-2 2 0,-1-3 0,-4-1-4,-2-1 1,-4-1 0,-1 1-1,1-2 141,-1 1 1,2 5 0,0 0 0,3 1-141,2 1 1,5 1-1,-2 4-453,2 0 1,6 1-1,4 1 530,6 1 0,6 5 0,8-3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00.978"/>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89"/>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39 29 8205,'0'-9'-711,"0"3"577,0-1 711,0 5-45,0-2 0,-1 4 131,-2 0 0,1 0-453,-5 0 1,4 1 0,-2 2-272,1 4 1,-1 1 0,3 1-1,-1 1-191,1-1 1,1 1 0,1 0-487,0-1 0,0 0 738,0 1 0,0-5 0,0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29 6920,'5'4'-660,"-1"-3"1114,-4 4-336,0-5-119,0-5 1,0 3-47,0-4-53,0 4 62,0-3 1,-1 5 154,-2 0 316,2 0 264,-3-4 326,0 3-469,3-3 0,-5 4 212,3 0-287,2 0-414,-3 0 1,4-1-18,0-2 0,-1 1 213,-3-1-178,3 2-53,-3 1 36,4 0 211,0 0 0,4 0-249,3 0 1,-2 0 0,1 0-42,2 0 1,0 0-1,2 0-61,-1 0 0,1 0 1,-1 0 28,1 0 1,-3 0-1,-1 0-23,1 0 0,-2 0-32,2 0 119,-1 0 1,1 0 481,-1 0 156,-4 0-408,2 0-449,-4 0-1617,0 0 0,0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20 19 7476,'-5'-4'1517,"1"3"-1359,-1-3 1,4 3 118,-2-3-224,2 3 0,2-3-51,2 4 0,-1 0-57,5 0 1,-1 0-1,3 1 88,-3 2 1,3-2 0,-3 3-8,2-3 1,-1-1-1,-1 0-7,2 0 0,0 0 0,2 0-34,-1 0 0,0 0 1,1 0-91,0 0 1,-1 0 171,1 0 0,-1 0 69,1 0 1,-4 0-98,1 0 1,-5 1-1,2 1-41,0 1 1,-2 0-272,4-3 1,-2 0-221,2 0 0,-2 0-542,2 0 1035,-4 0 0,6 5 0,-3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38 8102,'-6'0'17,"1"1"738,1 3-120,-4-4-322,7 5-105,-3-5 1,5 0 0,2 0-205,4 0 1,1-3 0,1-1 0,1 1-95,0-1 1,-1 2 0,1-3 0,-1 0-88,1 3 1,-1 0 0,1 0 0,-1-1-4,1 1 0,0 1 1,-2-1-1,-1 1-271,0-3 1,-4 1 450,3 3 0,1 4 0,2 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 57 8146,'0'-5'-1361,"1"-2"1201,2 4 201,-2-5 1,4 6 160,-5-5-82,0 6 0,0-5 336,0 3 436,0 2-242,0-3-167,0 4-99,0 0 1,4 0-402,2 0 0,-1 0 0,2 0-104,0 0 1,-2 0 0,2 0-1,0 0-82,2 0 0,3 0 0,1 0 1,0 0 202,1 0 0,1-5 0,4 0 0</inkml:trace>
  <inkml:trace contextRef="#ctx0" brushRef="#br0" timeOffset="1">154 229 7590,'-6'0'645,"1"0"-420,2 0-110,2 0 73,-3 0 548,4 0-125,0 0-281,0 5 0,1-4-188,2 2 1,-1-2 0,3 0-54,-1 2-276,4-2 1,-3 3 199,5-4 1,-4-1 0,-1-2-1,1-3-6,-1-3 0,-2-5 0,3 0 0,2-3-89,1-3 1,-3 7 0,-1-6-1,0 2-582,1 2 0,-1 0 664,1 2 0,3 3 0,-4-4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37 39 7411,'-6'0'178,"0"0"1,2 0 254,-2 0 1,4-1 189,-1-2-593,-3 2-31,5-4 0,-2 5-12,6 0 0,3 0 58,3-4 0,1 3 0,-1-2 35,1 2 1,-4 1 0,1 0 20,0 0 1,-2 0-1,1 0-13,2 0 0,-3 0 0,2-1 12,0-2 0,-2 2-92,2-2 1,-4 2-97,3 1 142,1 0 1,2 0-66,1 0 0,-4 0 18,0 0 1,-2 0-146,2 0 1,1 0-239,2 0 1,-3-4 0,1 1-664,0 1 1039,-3 1 0,5 1 0,-4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6"/>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325 230 8283,'0'-6'-468,"0"0"0,0 2 903,0-2 1,0-1-82,0-2 0,0 3-126,0-1 1,0 4-181,0-3 1,0 2 215,0-2-114,0 4 1,0-1 0,0 6-83,0 4 1,0 2 0,0 3 0,0 5-41,0 1 0,0 2 0,-1 2 0,-2 4-40,0 1 1,-3 6 0,2 2-1,-1 2 2,-3 1 1,3 2-1,-2 1 1,0-3 50,-2-1 0,1-2 0,1-7 0,1-4 82,2-5 0,-3-1 1,3-5 296,-1-1-363,3-6 0,-2-3-60,4-6-55,0 2-166,0-3-89,0 4 101,0 0 164,0 4 77,0 1 0,0 1 353,0 1 79,4-5-153,-3 7-205,3-9 1,-4 6 185,0-3 367,0-2-394,0 3-168,0-4-532,0 0 864,0 5 176,0-4-360,0 3-6,0-4 29,0 0 0,5 0-125,1 0 1,2 0-1,3 0 1,2 0-27,3 0 1,2 0 0,4 0-1,1 0-84,2 0 1,0 0-1,3 0 1,-2 0-75,-1 0 1,0 0-1,0 0 1,-3 0 17,-5 0 0,0 0 0,-5 0 0,0 0-21,-1 0 0,-5 0 1,-1 1-79,0 2 0,-1-1 107,-1 5 235,-2-5 24,3 6-217,-4-7 1,0 5-18,0-3 107,0-2 183,0 3 263,0-4-1575,0 0 842,0-4 1,0-2 0,0-7 0,0-4 85,0-5 1,3-7 0,2-9 0,-3 16 0,1-1 75,1-1 1,-1-2 0,1 0-1,1-1 1,0-1 0,-1-1-1,1 1 1,0 0 32,-1 0 0,2 2 1,0-1-1,0 2 1,1 2-1,-1 0 1,7-18 176,0 6 1,-3 5-1,1 6 1,-4 4-101,1 2 1,-1 7-1,0-2 1,-1 2-99,-2 2 1,2 0 0,-1-1 0,-1 0-141,0 1 1,0 2-320,-1 1-234,-1 4 1156,2-2 599,-4 4-631,0 0-581,-4 0 0,1 0 0,-3 0 157,-2 0 0,0 0 0,-2 0 0,-2 0-8,-1 0 1,-7 0-1,0 0 1,-4 0 20,-2 0 1,-5 0 0,-1-2 0,0 1 47,0-3 0,3-2 0,-1 2 0,5-1 47,2 1 0,0-2 0,5 3 0,3 1 38,1 1 1,4-3-213,0 1-491,5 0 0,2 3-870,6 0 1,-1 0 90,5 0 1,-4 0 536,3 0 0,-3 3 1,4 1 82,0 2 0,-2-1 708,2 2 0,-1 1 0,4-3 0</inkml:trace>
  <inkml:trace contextRef="#ctx0" brushRef="#br0" timeOffset="1">449 49 8211,'-5'0'491,"-3"1"0,4 3-423,-1 6 1,2 3 0,-3 7-1,1 1-1037,-1 4 969,0 0 0,-4 8 0,1-4 0</inkml:trace>
  <inkml:trace contextRef="#ctx0" brushRef="#br0" timeOffset="2">10 535 8097,'-1'-5'661,"-3"2"136,3 2-407,-3 1 1,5 0 0,2 0 0,4 0-183,1 0 1,2 0 0,0 0 0,2 0-315,1 0 0,4 0 0,-2 0 0,4 0-445,0 0 1,0 0 550,0 0 0,0 9 0,0 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199"/>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0 6964,'-5'1'-916,"1"2"818,-1 0 98,5 0 176,-5-3 345,5 0 1694,0 0-1198,-4 4-681,3-3-94,-3 3-63,4-4 0,1 0-195,2 0 1,2-3 0,5 0-214,-1 1 0,-2 1 0,-1 1-731,2 0 960,0 0 0,2 0 0,-1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20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57 8262,'-7'1'108,"1"3"1,3-3 607,-3 2-253,3-2 1,-1-2 0,5-2 10,2-3 0,3 0 1,3 0-372,1-2 0,-1 1 1,1-1-1,-1 3-282,1 1 0,-4 0 1,1 2-337,0-1 0,2-1 0,0 4-1727,1 0 2242,-5 0 0,3 4 0,-2 2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20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0 39 8217,'0'-6'-510,"0"-1"1,0 4 268,0-3 1,0 3 427,0-4 129,0 5 106,0-2-109,0 4 0,1 0 70,2 0 0,-2 1-308,2 2 0,-1-1-143,-2 5-1,4-1 1,1-1 6,4-2 0,-2-2 1,-1-1-150,2 0 0,-3 0 140,2 0 0,-4-1 102,3-2 0,-3 2 390,4-2-268,-5 2-211,2 1 0,-4 4-46,0 2 1,0 0-67,0 0 1,0-3 40,0 4 135,0-5 1,1 2 11,2-4 0,0 0 65,3 0 0,-4 1 0,2 1 215,0 2-400,-3-1 0,5-3-276,-3 0 1,-2 1 377,2 2 0,2-2 0,1 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08.844"/>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518">401 0 7931,'-12'0'-62,"0"0"94,8 0-100,-3 0 0,7 2-143,0 4 0,6-2 1,1 7 210,3 3 0,2 1 0,5 3 0</inkml:trace>
  <inkml:trace contextRef="#ctx0" brushRef="#br0" timeOffset="800">575 105 7532,'-9'-2'-399,"3"-4"0,6 2 195,6-7 1,3 7 203,9-2 0,-1-4 0,1 0 0</inkml:trace>
  <inkml:trace contextRef="#ctx0" brushRef="#br0" timeOffset="1149">698 227 8597,'-10'0'-1063,"4"0"850,12 0 0,2 2 0,5 2 1,-1 2 212,1-2 0,3 5 0,1 1 0</inkml:trace>
  <inkml:trace contextRef="#ctx0" brushRef="#br0" timeOffset="1566">610 524 8277,'-17'-10'397,"-1"4"1,7 5-1,1-1-482,2-4 1,2 6-371,6 0 1,0 2-1,0 9 154,0 3 1,6-4-1,2 1 301,2 3 0,1 1 0,7 3 0</inkml:trace>
  <inkml:trace contextRef="#ctx0" brushRef="#br0" timeOffset="1934">331 541 8124,'-16'-1'145,"5"-5"0,-5 4 0,6-6 139,1 0 1,-1 6-93,4-4 1,4 6-452,-4 6 0,4 4 0,2 7-411,0 1 1,0-1 669,0 1 0,0-1 0,0 1 0</inkml:trace>
  <inkml:trace contextRef="#ctx0" brushRef="#br0" timeOffset="2216">104 349 8118,'-18'0'-85,"1"0"1,-1 0 0,1 0-98,-1 0-224,9 0 1,3 0 405,12 0 0,3 8 0,9 2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20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19 106 8146,'-3'-6'89,"0"-1"0,0 4 0,2-2 388,-2 0 0,1 1-191,-1 1 1,2 1-148,1-4 1,0 2 44,0-2 1,0 0-263,0-4 0,1 4-114,2-1 0,0 4 0,3-2 56,1 1 1,-2-1 0,-1 3-29,0-1 0,2 0 152,3 3 1,-3 0-1,1 0 27,0 0 0,-3 4 1,1 2 18,-1-1 1,-3 3 0,2-1-1,-2 1-13,-1 2 1,0-1-1,0 1-39,0-1 0,0 1 0,0 0-164,0-1 1,0-3-1401,0 1 1582,0-1 0,0 4 0,0-1 0</inkml:trace>
  <inkml:trace contextRef="#ctx0" brushRef="#br0" timeOffset="1">134 182 8146,'-3'-6'2360,"0"0"-1680,0 4-1337,-2-3-610,4 5 1267,-3 5 0,4-5 0,0 5 0</inkml:trace>
  <inkml:trace contextRef="#ctx0" brushRef="#br0" timeOffset="2">143 97 9505,'6'0'-189,"-1"-4"-306,-2 1 0,1-1 0,4 2 495,-2-2 0,-3 1 0,1 3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29:53.20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19 28 5739,'-5'0'305,"1"0"-22,4-3 78,0 1-199,0-2-24,0 4 55,0 0 110,-5 0 261,4-4 136,-3 3-78,4-3-454,0 4 118,0 0-288,0-5 30,0 4-62,0-3 0,1 4 68,2 0 342,-2 0-217,4 0-64,-1 0-96,-3 0-92,7 0 67,-6 0 51,6 0 1,-6 3-5,5 1 1,-4-1-2,3-3 0,-3 0 48,4 0 1,-4 3 191,3 0-173,0 0 0,4-3-58,0 0 1,-5 1-1,-1 1-35,0 1 0,-2 0-82,5-3-92,-5 0 107,6 0 0,-5 0 4,3 0-11,-4 0 1,3 0 0,-3 0-401,1-3 0,2 1-1185,-2-1 1665,-2 2 0,8 1 0,-4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56"/>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238 287 8149,'2'-9'11,"1"-1"0,-2 4 1,2-1-1,-2 0 0,-1-2 1,0 0-1,1-1 1,2 1 61,0-1 0,0-2 1,-3-1-1,0 1 156,0 2 1,0 0-1,0 0 1,0 1 219,0-1 0,-1 1-232,-3-1 1,-1 4 0,-5 1-78,1 0 0,0 3 0,-1 4 0,-1 3-20,-1 0 1,1 1-1,-3 5 1,1 2-6,1 3 0,-2 2 1,2 2-1,-1 2-30,-2 4 0,3 4 1,-2 3-1,2 1 26,-1 2 0,1 2 0,5 3 1,1 0 3,2-1 1,1 0 0,3-4-1,1-3-89,2-5 1,3-6-1,4-4 1,3-3-108,3-1 1,2-7 0,1 2 0,1-4-8,2-2 1,1-3-1,3 0 1,2-5 21,-2-4 0,0-2 0,0-5 1,0-1-41,0-1 1,-2-1 0,-3-1-1,-3-1 20,-2-2 0,-3-3 1,1 1-1,0 0 41,-2 0 1,-5-1 0,-1-3 0,-2 0 15,-2-3 1,-1 2 0,-2-2 0,-1 2 43,-2-2 0,-3 2 0,0-2 1,-4 3 32,-2 0 0,0 1 1,1 4-1,-2 4 199,-1 3 1,4 5 0,-3 0 0,1 5-8,0 4 1,0 2 0,1 1 0,-1 1-182,2 2 0,0 2 0,1 6 0,2 2-290,2 3 0,-2 2 0,4 2 0,0 1-735,-1 1 0,2 1 966,3 0 0,4-3 0,1 3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5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134 517 8316,'-10'5'13,"0"3"0,1-1 0,0 1 0,-2 3 0,-1 1 1,0 5-1,3 0 104,2 2 1,0 1-1,-1-2 1,0 0 20,2-1 1,4 1 0,-1-3 0,2-1-51,1-1 1,0 1-1,1-2 1,2-1-81,3-4 0,4 1 1,1-5-1,2-1-133,-1-1 0,2-2 0,-1-2 0,1-4-9,0-5 1,2-2 0,-4-3 0,0 0 16,-1-3 0,-1 1 0,-1-4 0,-1 0 89,-1 1 1,-3 0-1,-4 3 1,-1 0 27,-2 0 0,-4-1 0,-5 4 0,-3 2 198,0 4 1,-3 7 0,2 0 0,-2 2 45,-1 1 0,3 4 0,1 3 0,1 4-135,3 2 0,0 4 1,3-1-1,1 1-79,4-2 1,2 3 0,1-5-1,1 1-47,2 0 0,6-5 1,5-6-1,0-3-64,3 0 1,5 0-1,1-5 1,0-4 23,0-6 0,1-7 0,-2-4 1,3-1-87,-1-2 0,-4-1 0,-5 0 0,-1-2 43,-2 1 1,-6 1-1,-3 3 1,-3 1 127,-3 4 0,-3 5 0,-6 2 0,-2 3 133,-1 3 1,3 0 0,-3 6 0,1 1 72,2 1 1,0 2 0,1 1 0,2 2-73,1 2 1,3 0-1,-1 4 1,2 0-153,2 3 1,1-2-1,1 1 1,1-1-136,2-2 0,2 1 1,5 0-1,0-2-6,3-1 1,-1 0-1,4-4 1,1-1 21,1-1 1,1-1 0,0-1 0,1-2-34,2-3 0,-1-3 0,1-2 0,-2 0 22,-1-2 1,-3-3 0,-1 2 0,-1 0 77,-2 1 0,-6-3 0,-3 3 0,-2 2 96,-1 0 1,-4 1-1,-2 2 1,-4 1 159,-3 4 1,1 2 0,-3 2 0,-2 2 72,3 4 1,-5 4-1,5 3 1,-1 1-72,2 2 1,3 0 0,0-1 0,1-2-151,3 0 1,2-4 0,4 3-1,1-2-108,2-2 0,3 0 0,7-3 0,3-3-47,2-2 1,6-5-1,0-4 1,2-3-29,-1-5 0,0-2 1,1-2-1,-2-1-74,0-2 1,-3 0 0,-5 2-1,-3-1 90,-3 0 0,-2-1 0,-1 0 1,-4 2 50,-2 1 1,-2 5-1,-3 2 1,-5 0 192,-2 0 0,-5 4 0,2 3 0,0 2 184,1 2 1,-4 1 0,5 2 0,-1 2-145,-1 4 0,5 1 0,-2 1 0,4 2-66,-1 2 0,4-2 1,1 2-1,2 0-125,1 0 0,1 1 0,2-4 0,3 1-109,3-3 1,1 0-1,3 0 1,2-1 5,0 0 1,3-5 0,-2 1-1,2-2-91,1-1 1,0 0-1,0 0 1,-1 0 28,-2 0 1,1 0 0,-4-1 0,-2-1-145,0-1 0,-5 0 1,0 2 350,-2-3 0,-1 2 1,-4-3-1,-2 0 27,-3-1 1,-3 4 0,0-2-1,-1 1 11,0 0 1,4 0-1,0 3 1,-2 0 80,0 0 0,-2 0 0,2 1 1,0 1-89,2 1 0,3 3 0,-2-2-356,0 2 0,2 0-425,3 4 1,1-2 715,2-1 0,7-3 0,5-4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5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457 1949 7988,'0'-9'346,"0"3"-104,0-1-34,0 5-42,0-6 1,0 8 0,0 0 7,0 5 0,4 8 1,-1 4-1,3 5-116,1 6 1,2 11-1,-4-16 1,-1 1-1,1 4 1,1 0-46,0 3 0,1 0 0,-2-1 0,0 1 0,1 2 0,1 0 0,-2 0 1,1-1-53,-1-1 0,-1 1 1,0-3-1,-2 0 1,1-3-1,0 0 0,-1-2 1,0 0 29,0 16 0,-1-6 0,-2-9 0,-1-2 64,-1-3 1,-4-2 0,4-2-76,1-3-162,-3-3 1,4-6-159,-2-4 0,2-4 0,1-6 0,0-2-850,0-1 1190,0-4 0,4 2 0,1-4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59"/>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16 10 8084,'-5'-1'270,"1"-2"411,-1 1-468,4-2 0,1 4 0,6 0-66,3 0 0,4 0 1,3 0-1,2 1-8,2 2 0,3 0 0,2 3 0,3 1-28,1 2 0,4 1 0,3 0 1,3 1-86,2 2 0,-20-4 0,-1-2 0,19 6 0,-2-1-14,-2-1 1,0 1 0,-6 0 0,-3-3-115,-5-1 1,-1-2 0,-6 3 0,-1-2 37,-3-1 1,2-2 24,-5 2 123,-3-4-89,0 2 1,-5-4-253,-2 0 0,2-1-62,-2-2 0,1 1-645,2-4-844,-4 4 1808,3-3 0,-3 1 0,4-2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6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154 171 8029,'5'-5'204,"-1"0"-449,-4 5 0,0 2 179,0 1 0,-3-1 0,0 4 155,1 2 0,0 4 1,-1 4-1,-1 3 43,-1 4 1,2 10 0,-4 9 0,4-18 0,-1 2-1,0 2 0,-1 1 0,1 3 0,-1 2 0,0 2 0,-1 1 0,1 0 0,-1 0-143,-1 0 1,1-1 0,0-2 0,-1-1 0,2-3 0,1-1 0,-1-3-1,0-1 88,0-2 0,0-1 0,-3 18 0,2-7 0,2-5-169,-1-8 1,4-5-787,-2-6 477,2-3 1,2-3-1,1-6 1,1-5-803,-1-3 1203,4-4 0,-1-4 0,4 0 0</inkml:trace>
  <inkml:trace contextRef="#ctx0" brushRef="#br0" timeOffset="1">259 57 8132,'0'-10'56,"0"0"0,0 1 1,0-1 719,0 1-567,0 4 1,0 1 0,1 8 63,2 2 1,2 8 0,5 6 0,1 7-119,1 7 0,-6-12 0,-1 2 0,1 1 0,1 2 0,0 2 0,0 1-91,1 3 0,0 1 1,-1 2-1,0 0 0,-1 3 1,1 1-1,-2 0 1,0-1-156,0 0 0,0 1 1,-1-3-1,0 0 1,0-3-1,-1-2 1,-1-5-1,-1-1 16,0 15 1,-1-11-1,1-9 1,1-4-329,1-4 0,2-8 163,-2-5 0,-2-1 1,2-6-1,-2-1 70,-1-4 1,0-2 0,1-6 0,1-2-766,1 0 935,0-4 0,-3 1 0,0-4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6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258 268 8116,'0'-9'-274,"0"-1"0,0 0 0,0 1 0,0 0 806,0-1 0,0 0 0,0 1-83,0 0 0,0-1 53,0 0 0,-1 1-202,-2-1 1,2 4 0,-3 1 16,-1 0 0,0 2-350,-5 3 1,1 4-1,-1 3 1,1 5-5,-1 4 1,0 6-1,-2 2 1,-1 2 127,1 4 0,-1 5 1,0 0-1,0 2 32,-1 1 0,4 4 0,-2-1 0,4 0-7,1-2 0,5-5 0,-1-3 0,2-2-114,1-3 1,5-4-1,5-6 1,5-3-83,3-3 0,1-5 0,0-2 0,1-1 39,2-2 1,-1-2-1,4-1 1,-1-4-77,0-5 1,-1-4-1,1-6 1,-1-4 21,-5-1 0,0-2 0,-6 1 0,1-2-18,1-2 1,-7 3 0,2-3 0,-4 2 57,-3 1 1,-1 0 0,-2-2 0,-2-1 32,-3 1 0,-6 5 0,-2 1 0,-1 2 138,-2 2 1,1 5 0,-1 4 0,2 5 150,1 4 1,-3-2 0,2 2-1,0 1-185,2 1 0,3 1 1,-1 1-1,0 2-50,-2 4 1,3-2 0,5 1 0,0 1-115,-1-2 1,4 0 0,-1-2-716,2 4 1,2 1 796,2 2 0,7 0 0,5-1 0</inkml:trace>
  <inkml:trace contextRef="#ctx0" brushRef="#br0" timeOffset="1">0 39 8162,'5'0'1649,"4"0"-1351,-8 0 1,4 1-1,-3 3-295,1 2 0,2 2 1,-3 3-1,2 0-179,2 2 0,-4 3 0,2-2 0,-1 1-287,0 2 0,4 0 0,-3-1 0,0-4-327,0-1 1,4 2 789,-2-1 0,3-3 0,0-5 0</inkml:trace>
  <inkml:trace contextRef="#ctx0" brushRef="#br0" timeOffset="2">191 29 8125,'8'-6'72,"-1"0"686,-4-2-268,2 4 0,-5 0-421,0 4 0,0 4 1,-6 3-1,1 5-17,-1 4 1,3 2-1,-2 2 1,1 2-246,2 0 1,-3 0 0,2-3 0,1 1-330,1-2 0,1-3 1,0-2-1,1-3-216,2 0 0,-1-5 738,5-2 0,-1-6 0,4-2 0</inkml:trace>
  <inkml:trace contextRef="#ctx0" brushRef="#br0" timeOffset="3">344 1 8801,'5'4'432,"-3"3"-404,-4 5 0,-2 0 0,-3 3 0,0-1-222,0 1 1,1 2 0,0 1 0,0-2-266,0 0 0,-1-4 1,4 1 458,1-2 0,1-2 0,1 0 0</inkml:trace>
  <inkml:trace contextRef="#ctx0" brushRef="#br0" timeOffset="4">439 68 8125,'-12'12'28,"-1"1"0,-1 3 0,2-2 0,-1-1 190,-2 1 0,3 2 0,-1-3 0,3-1-382,0-2-78,5 0 1,1-6 0,6-4-1,3-5 242,5-4 0,5-9 0,0-2 0</inkml:trace>
  <inkml:trace contextRef="#ctx0" brushRef="#br0" timeOffset="5">573 68 8120,'-4'9'84,"-2"1"0,-3 0 0,0 0 153,-1 3 1,-3-3 0,0 3 0,2-2 24,0-2 0,4 1 1,1-2-923,-1-1 413,3-3 247,0-4 0,8-4 0,1-1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6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239 29 5831,'1'-5'-76,"3"2"76,-3 2 0,3 1 0,-4 0 0,0 0 0,4 0 0,-3 0 0,3 0 0,-4 0 0,0 0 0,5 0 93,-4 0 1,3-1 165,-4-3-5,0 4 1,1-5 422,2 5-448,-2 0 1,4-1-42,-5-2-261,0 2 104,0-3 29,0 4 348,0 0-271,0 4 0,0 1 1,-1 6-1,-1 1-34,-2 0 1,0 5 0,2 0 0,-2 5 4,-2 3 0,3-1 1,-3 2-1,-1-1-216,2-1 1,-2 0 0,2-5 0,1-1-94,0-2 0,0-2 1,1-5-1128,0 1 268,0-5 1060,3-5 0,0-5 0,0-5 0</inkml:trace>
  <inkml:trace contextRef="#ctx0" brushRef="#br0" timeOffset="1">29 297 7792,'-6'-5'961,"0"1"1,4 2-503,-1-1 1,0 2-223,0-2 0,2 1 210,-2-2-236,2 3 0,2-3-107,2 4 0,2 0 0,5 0 1,-1 0-5,1 0 0,4 0 1,2 0-1,2 0-74,1 0 1,1 0 0,1 0 0,3 0-126,0 0 0,-3 0 0,2 0 0,-4 0 5,1 0 1,-2 3 0,-1 1 0,-2-2-284,-2-1 1,-3-1-250,-4 0 1,-4 4-330,2 2 1,-3-1 954,-1 2 0,-5-1 0,0 4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1260 175 6993,'-9'4'921,"0"-3"1,2 7-831,0-5 1,6 4-24,-3 0 1,3 1-1,1 2 1,0 0 69,0 3 1,0 3 0,0 6 0,0 5 42,0 4 0,1 4 0,1 7 0,0-19 1,-1 2-95,1 1 0,-1 1 1,1-1-1,0 0 0,0-1 1,-1 0-1,0-2 1,0-1-113,1 20 0,-1-3 0,1-3 0,1-4-96,-1-7 0,-1-8-156,-1-4 1,1-7 0,1-3-314,1-6 1,0-3 0,-3-6-1,1-2-1050,3-1 1640,-3 4 0,8-11 0,-4 1 0</inkml:trace>
  <inkml:trace contextRef="#ctx0" brushRef="#br0" timeOffset="1">1251 843 8194,'-1'-5'330,"-2"2"1,2 1-1,-3-1-111,-1 0 0,3 0 0,-3 4-120,0 2 0,-1 2 1,2 6-1,0 2-70,0 3 1,-4 3 0,3 3 0,-2 4-110,1 1 0,0 5 0,-5 2 0,-1 3 31,6-16 0,-1 1 0,0-2 1,-1 1-1,-6 21 0,0-3 27,1-1 0,0-3 0,3-2 0,0-3-24,1-6 1,3-7-206,-1-5 62,5-5 1,-2-7 0,4-7 0,0-1-75,0-2 1,4-3 0,1-4 0,2-4-160,-1-5 1,0 2 0,4-1 421,0 2 0,3-8 0,2 1 0</inkml:trace>
  <inkml:trace contextRef="#ctx0" brushRef="#br0" timeOffset="2">1251 881 8194,'5'-19'-150,"-1"0"0,0 1 1,-1 2-1,0 4 318,2 1 0,-5 5 1,5 0 279,-1 2 1,-3 2-1,2 5-75,-2 3 1,0 7-1,1 4 1,2 4-25,-2 5 0,2 6 1,-1 3-1,-1 1-145,-1-1 1,2 5 0,0-2-1,0 3-119,-3-18 1,1 0 0,-1 19 0,0-19 0,1 0 0,1 21-312,1-4 0,0-2 0,-3-4 1,0-5-1150,0-6 811,5-7 1,-1-7-1,2-9 1,-2-7 116,1-4 1,-4-4 0,3-4 0,-1-1-807,0-3 1253,1 3 0,-4-8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91"/>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324 337 8116,'0'-12'-274,"0"0"0,0 0 0,0 0 0,0 0 806,0 0 0,0 0 0,0 0-83,0 0 0,0 0 53,0 0 0,-1 0-202,-3 0 1,2 4 0,-3 1 16,0 2 0,-2 1-350,-5 4 1,0 5-1,0 4 1,0 6-5,0 5 1,-1 7-1,-2 3 1,-1 4 127,1 3 0,-2 8 1,1-2-1,0 4 32,-1 1 0,3 4 0,0 0 0,3-1-7,3-2 0,6-6 0,-2-4 0,2-2-114,2-5 1,7-4-1,5-8 1,7-4-83,3-3 0,2-6 0,0-4 0,1-1 39,4-2 1,-3-2-1,5-1 1,0-7-77,-1-4 1,-2-7-1,3-6 1,-3-6 21,-5-1 0,-1-2 0,-6 0 0,0-1-18,1-3 1,-7 2 0,1-2 0,-5 3 57,-3 1 1,-2-2 0,-2 0 0,-3-2 32,-4 1 0,-7 6 0,-2 2 0,-2 2 138,-2 2 1,0 7 0,-1 6 0,4 4 150,0 6 1,-3-1 0,2 1-1,1 1-185,2 2 0,2 1 1,1 1-1,-2 3-50,-1 4 1,4-1 0,6 1 0,-1 0-115,0-1 1,5-1 0,-2-2-716,2 4 1,4 3 796,2 1 0,8 0 0,6 0 0</inkml:trace>
  <inkml:trace contextRef="#ctx0" brushRef="#br0" timeOffset="1">0 49 8162,'7'0'1649,"4"0"-1351,-10 0 1,5 1-1,-3 3-295,1 4 0,1 3 1,-2 2-1,3 2-179,0 1 0,-3 4 0,2-3 0,-1 2-287,0 2 0,4 0 0,-2 0 0,-1-5-327,0-3 1,4 3 789,0 0 0,1-6 0,2-4 0</inkml:trace>
  <inkml:trace contextRef="#ctx0" brushRef="#br0" timeOffset="2">240 37 8125,'11'-8'72,"-3"0"686,-4-2-268,3 5 0,-7 0-421,0 5 0,-2 5 1,-4 4-1,-1 6-17,0 5 1,3 3-1,-2 2 1,0 2-246,4 1 1,-4 0 0,2-4 0,2 0-330,0 0 0,2-5 1,0-3-1,2-3-216,2-1 0,-2-5 738,6-4 0,0-6 0,4-4 0</inkml:trace>
  <inkml:trace contextRef="#ctx0" brushRef="#br0" timeOffset="3">432 1 8801,'7'5'432,"-5"4"-404,-4 6 0,-3 0 0,-5 3 0,2 1-222,-1 0 1,2 1 0,-1 3 0,0-2-266,2-1 0,-4-6 1,6 2 458,2-2 0,0-2 0,2 0 0</inkml:trace>
  <inkml:trace contextRef="#ctx0" brushRef="#br0" timeOffset="4">552 85 8125,'-16'16'28,"0"0"0,-1 4 0,2-3 0,-2 0 190,-2 1 0,5 2 0,-2-4 0,2-1-382,2-2-78,6-1 1,0-6 0,9-6-1,4-8 242,5-2 0,7-13 0,0-2 0</inkml:trace>
  <inkml:trace contextRef="#ctx0" brushRef="#br0" timeOffset="5">720 85 8120,'-5'12'84,"-2"0"0,-5 0 0,0 1 153,0 3 1,-4-2 0,0 2 0,2-3 24,0-1 0,6 0 1,0-1-923,-1-3 413,3-3 247,1-5 0,10-5 0,2-2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24.343"/>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1304 54 6349,'0'0'0</inkml:trace>
  <inkml:trace contextRef="#ctx0" brushRef="#br0" timeOffset="1">1304 54 5946,'5'-5'211,"0"4"-266,-5-3-148,0 4 157,0 0 1,0 0-1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10 106 7880,'-5'0'1486,"1"0"-1271,4 0-256,0 0 0,1-5 9,2-1 0,-1 1 1,5 0-1,0-1-96,1 1 1,2 2 0,-1-3-698,1 2 825,0 1 0,-1-1 0,1-1 0</inkml:trace>
  <inkml:trace contextRef="#ctx0" brushRef="#br0" timeOffset="1">297 20 7470,'0'5'-1616,"0"4"1634,0-8 1,-1 3 113,-2-4 1,0 0-20,-3 0 0,4-1 49,-1-2 1,1 2 92,-2-3 0,3 3 490,-2-3 130,-2 3-385,4-3 1,-3 3 27,4-3-438,0 4 1,-2-5-63,-1 5 42,2 0-80,5 0 0,3 0 0,6 0 0,-3 0-27,0 0 0,-1-3 0,1 0 0,-1 1-80,1 1 1,3 1 0,-1 0 56,0 0 0,-1 0 0,-2 0 157,1 0 0,-4 0 80,0 0 0,-3 1-40,0 2-783,-2-2-953,-1 3 26,0-4 1583,0 0 0,0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0 11 7891,'5'-2'-221,"-1"-1"428,-3 2 71,-1-3-295,0 4 353,0 0-245,0 4 1,1-1 0,1 3 0,1 1-51,-1 1 0,-1 2 0,-1 0 1,1 0 20,2 3 0,-1-1 1,1 3-1,-1-1-14,1 1 0,-2 1 0,2 2 0,-1-1-7,2-1 1,-4-1 0,4 2 0,-2-1 46,1 1 1,-2 1-1,2 0 1,-2-1-55,-1-1 1,1-1-1,2 1 1,0-1-15,-1-1 0,0 2 0,0-3 0,1 0-15,-1 0 0,-1-2 1,-1 2-1,2-4 21,1-2 0,-2 1 0,2-1 1,-2 1 11,-1 2 0,0-1 1,0 0 5,0 1 0,0 0 1,0-1-23,0 1 0,0-1 0,0 1 0,0-1-34,0 1 0,0-1 0,0 1-5,0 0 1,0-1 0,0 1 91,0-1 0,0 1-65,0-1 0,0-2 108,0-1 5,0-4-107,0 2-173,0-4 1228,0 0-742,4 0-555,-3 0 341,4 0 158,-5 0 1,4 0-225,2 0 1,2 0 0,2 0-1,1 0-11,1 0 0,0 0 0,4 0 1,2 0-18,3 0 0,0 0 0,5 0 0,1 0-34,0 0 0,1 0 0,-2 2 1,-1 0-14,-2 1 0,0 0 0,-1-2 0,0 1 15,-1 1 1,-4 1-1,-2-4 1,-1 0-39,-3 0 0,3 3 1,-1 0-1,-1-1 1,-5-1-206,-1-1 61,-4 0 145,3 0 0,-7 0-38,-1 0 112,3 0-104,-5 0 348,5 0-1116,0 0 846,0 4 0,0-3 0,0 4 0</inkml:trace>
  <inkml:trace contextRef="#ctx0" brushRef="#br0" timeOffset="1">487 106 8325,'0'-6'-722,"0"0"1,3 2 661,0-2 4,1-1 0,-3-2 103,2-1 1,-2 4 143,2 0-10,-2 4 141,-1-3-90,0 5 1,0 1-96,0 3 0,0 1 0,0 4-30,0 1 1,0-1 0,0 1-1,0 0-10,0-1 0,0 5 0,0 2 0,0 3-83,0 3 1,1 0 0,2 6 0,3 3-58,-1 2 0,2-2 0,-4 4 0,1-2 4,0 1 1,-3 0 0,2 1 0,-2-3 42,-1-2 0,0-3 0,0 0 0,0-2-7,0 2 0,0-7 1,0-1-1,0-2 5,0-2 0,0 2 1,0-4-64,0-2 0,0 0-172,0-2 1,1-3-493,2-3 1,-1-3 724,1-3 0,2-7 0,0-5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79"/>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599 191 8115,'-5'-4'328,"0"3"506,2-2-534,1 1 0,-3 2-174,2 0 1,1 0-1,-3 0-21,0-3 1,-2 1-87,1-1 0,-3 1 1,0 0-1,-2-3 43,-2 0 1,-1-1 0,-7-4-1,-1 1-9,-3 0 0,-6-2 0,-3-1 0,-2-1 136,-3 2 0,-2 0 0,3 1 0,1 2 108,2 2 1,0-2 0,6 5-1,6 1-13,5 1 1,4 1-439,4 0 1,5-1 0,3-1-416,4-2 0,3-2 0,6 3 0,2 0-1560,3-1 2129,2 2 0,1-2 0,0 4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0"/>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466 29 5745,'0'-5'0,"0"0"372,0 2 187,0 2-312,0-4-174,0 5-246,0 0 302,0-4 635,0 3-95,0-3-35,0 4 339,0 0 1,0 4-820,0 3 1,-4-2-1,0 1-87,-1 1 1,1 2 0,-2 1 0,0-1 2,1 1 0,-4 2 0,3 1 0,-2-1 17,2-2 1,-2 3 0,1 0-1,-1-1 86,-2-2 1,0 0 0,1-1 28,0 1 0,-1-4-197,0 0 0,1-3 64,0 0-23,3-2-147,2-1 13,4 0-112,0 0 426,0-4-220,0 3 0,-1-4-74,-3 5 0,2-3 0,-4-1 1,-1-1-7,-2-3 0,-2 2 0,-1-3 0,-4-1-4,-2-1 1,-4-1 0,-1 1-1,1-2 141,-1 1 1,2 5 0,0 0 0,3 1-141,2 1 1,5 1-1,-2 4-453,2 0 1,6 1-1,4 1 530,6 1 0,6 5 0,8-3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39 29 8205,'0'-9'-711,"0"3"577,0-1 711,0 5-45,0-2 0,-1 4 131,-2 0 0,1 0-453,-5 0 1,4 1 0,-2 2-272,1 4 1,-1 1 0,3 1-1,-1 1-191,1-1 1,1 1 0,1 0-487,0-1 0,0 0 738,0 1 0,0-5 0,0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29 6920,'5'4'-660,"-1"-3"1114,-4 4-336,0-5-119,0-5 1,0 3-47,0-4-53,0 4 62,0-3 1,-1 5 154,-2 0 316,2 0 264,-3-4 326,0 3-469,3-3 0,-5 4 212,3 0-287,2 0-414,-3 0 1,4-1-18,0-2 0,-1 1 213,-3-1-178,3 2-53,-3 1 36,4 0 211,0 0 0,4 0-249,3 0 1,-2 0 0,1 0-42,2 0 1,0 0-1,2 0-61,-1 0 0,1 0 1,-1 0 28,1 0 1,-3 0-1,-1 0-23,1 0 0,-2 0-32,2 0 119,-1 0 1,1 0 481,-1 0 156,-4 0-408,2 0-449,-4 0-1617,0 0 0,0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20 19 7476,'-5'-4'1517,"1"3"-1359,-1-3 1,4 3 118,-2-3-224,2 3 0,2-3-51,2 4 0,-1 0-57,5 0 1,-1 0-1,3 1 88,-3 2 1,3-2 0,-3 3-8,2-3 1,-1-1-1,-1 0-7,2 0 0,0 0 0,2 0-34,-1 0 0,0 0 1,1 0-91,0 0 1,-1 0 171,1 0 0,-1 0 69,1 0 1,-4 0-98,1 0 1,-5 1-1,2 1-41,0 1 1,-2 0-272,4-3 1,-2 0-221,2 0 0,-2 0-542,2 0 1035,-4 0 0,6 5 0,-3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4"/>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38 8102,'-6'0'17,"1"1"738,1 3-120,-4-4-322,7 5-105,-3-5 1,5 0 0,2 0-205,4 0 1,1-3 0,1-1 0,1 1-95,0-1 1,-1 2 0,1-3 0,-1 0-88,1 3 1,-1 0 0,1 0 0,-1-1-4,1 1 0,0 1 1,-2-1-1,-1 1-271,0-3 1,-4 1 450,3 3 0,1 4 0,2 2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5"/>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 57 8146,'0'-5'-1361,"1"-2"1201,2 4 201,-2-5 1,4 6 160,-5-5-82,0 6 0,0-5 336,0 3 436,0 2-242,0-3-167,0 4-99,0 0 1,4 0-402,2 0 0,-1 0 0,2 0-104,0 0 1,-2 0 0,2 0-1,0 0-82,2 0 0,3 0 0,1 0 1,0 0 202,1 0 0,1-5 0,4 0 0</inkml:trace>
  <inkml:trace contextRef="#ctx0" brushRef="#br0" timeOffset="1">154 229 7590,'-6'0'645,"1"0"-420,2 0-110,2 0 73,-3 0 548,4 0-125,0 0-281,0 5 0,1-4-188,2 2 1,-1-2 0,3 0-54,-1 2-276,4-2 1,-3 3 199,5-4 1,-4-1 0,-1-2-1,1-3-6,-1-3 0,-2-5 0,3 0 0,2-3-89,1-3 1,-3 7 0,-1-6-1,0 2-582,1 2 0,-1 0 664,1 2 0,3 3 0,-4-4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50.057"/>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967">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37 39 7411,'-6'0'178,"0"0"1,2 0 254,-2 0 1,4-1 189,-1-2-593,-3 2-31,5-4 0,-2 5-12,6 0 0,3 0 58,3-4 0,1 3 0,-1-2 35,1 2 1,-4 1 0,1 0 20,0 0 1,-2 0-1,1 0-13,2 0 0,-3 0 0,2-1 12,0-2 0,-2 2-92,2-2 1,-4 2-97,3 1 142,1 0 1,2 0-66,1 0 0,-4 0 18,0 0 1,-2 0-146,2 0 1,1 0-239,2 0 1,-3-4 0,1 1-664,0 1 1039,-3 1 0,5 1 0,-4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88"/>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325 230 8283,'0'-6'-468,"0"0"0,0 2 903,0-2 1,0-1-82,0-2 0,0 3-126,0-1 1,0 4-181,0-3 1,0 2 215,0-2-114,0 4 1,0-1 0,0 6-83,0 4 1,0 2 0,0 3 0,0 5-41,0 1 0,0 2 0,-1 2 0,-2 4-40,0 1 1,-3 6 0,2 2-1,-1 2 2,-3 1 1,3 2-1,-2 1 1,0-3 50,-2-1 0,1-2 0,1-7 0,1-4 82,2-5 0,-3-1 1,3-5 296,-1-1-363,3-6 0,-2-3-60,4-6-55,0 2-166,0-3-89,0 4 101,0 0 164,0 4 77,0 1 0,0 1 353,0 1 79,4-5-153,-3 7-205,3-9 1,-4 6 185,0-3 367,0-2-394,0 3-168,0-4-532,0 0 864,0 5 176,0-4-360,0 3-6,0-4 29,0 0 0,5 0-125,1 0 1,2 0-1,3 0 1,2 0-27,3 0 1,2 0 0,4 0-1,1 0-84,2 0 1,0 0-1,3 0 1,-2 0-75,-1 0 1,0 0-1,0 0 1,-3 0 17,-5 0 0,0 0 0,-5 0 0,0 0-21,-1 0 0,-5 0 1,-1 1-79,0 2 0,-1-1 107,-1 5 235,-2-5 24,3 6-217,-4-7 1,0 5-18,0-3 107,0-2 183,0 3 263,0-4-1575,0 0 842,0-4 1,0-2 0,0-7 0,0-4 85,0-5 1,3-7 0,2-9 0,-3 16 0,1-1 75,1-1 1,-1-2 0,1 0-1,1-1 1,0-1 0,-1-1-1,1 1 1,0 0 32,-1 0 0,2 2 1,0-1-1,0 2 1,1 2-1,-1 0 1,7-18 176,0 6 1,-3 5-1,1 6 1,-4 4-101,1 2 1,-1 7-1,0-2 1,-1 2-99,-2 2 1,2 0 0,-1-1 0,-1 0-141,0 1 1,0 2-320,-1 1-234,-1 4 1156,2-2 599,-4 4-631,0 0-581,-4 0 0,1 0 0,-3 0 157,-2 0 0,0 0 0,-2 0 0,-2 0-8,-1 0 1,-7 0-1,0 0 1,-4 0 20,-2 0 1,-5 0 0,-1-2 0,0 1 47,0-3 0,3-2 0,-1 2 0,5-1 47,2 1 0,0-2 0,5 3 0,3 1 38,1 1 1,4-3-213,0 1-491,5 0 0,2 3-870,6 0 1,-1 0 90,5 0 1,-4 0 536,3 0 0,-3 3 1,4 1 82,0 2 0,-2-1 708,2 2 0,-1 1 0,4-3 0</inkml:trace>
  <inkml:trace contextRef="#ctx0" brushRef="#br0" timeOffset="1">449 49 8211,'-5'0'491,"-3"1"0,4 3-423,-1 6 1,2 3 0,-3 7-1,1 1-1037,-1 4 969,0 0 0,-4 8 0,1-4 0</inkml:trace>
  <inkml:trace contextRef="#ctx0" brushRef="#br0" timeOffset="2">10 535 8097,'-1'-5'661,"-3"2"136,3 2-407,-3 1 1,5 0 0,2 0 0,4 0-183,1 0 1,2 0 0,0 0 0,2 0-315,1 0 0,4 0 0,-2 0 0,4 0-445,0 0 1,0 0 550,0 0 0,0 9 0,0 1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1"/>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0 6964,'-5'1'-916,"1"2"818,-1 0 98,5 0 176,-5-3 345,5 0 1694,0 0-1198,-4 4-681,3-3-94,-3 3-63,4-4 0,1 0-195,2 0 1,2-3 0,5 0-214,-1 1 0,-2 1 0,-1 1-731,2 0 960,0 0 0,2 0 0,-1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2"/>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29 57 8262,'-7'1'108,"1"3"1,3-3 607,-3 2-253,3-2 1,-1-2 0,5-2 10,2-3 0,3 0 1,3 0-372,1-2 0,-1 1 1,1-1-1,-1 3-282,1 1 0,-4 0 1,1 2-337,0-1 0,2-1 0,0 4-1727,1 0 2242,-5 0 0,3 4 0,-2 2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3"/>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0 39 8217,'0'-6'-510,"0"-1"1,0 4 268,0-3 1,0 3 427,0-4 129,0 5 106,0-2-109,0 4 0,1 0 70,2 0 0,-2 1-308,2 2 0,-1-1-143,-2 5-1,4-1 1,1-1 6,4-2 0,-2-2 1,-1-1-150,2 0 0,-3 0 140,2 0 0,-4-1 102,3-2 0,-3 2 390,4-2-268,-5 2-211,2 1 0,-4 4-46,0 2 1,0 0-67,0 0 1,0-3 40,0 4 135,0-5 1,1 2 11,2-4 0,0 0 65,3 0 0,-4 1 0,2 1 215,0 2-400,-3-1 0,5-3-276,-3 0 1,-2 1 377,2 2 0,2-2 0,1 3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4"/>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19 106 8146,'-3'-6'89,"0"-1"0,0 4 0,2-2 388,-2 0 0,1 1-191,-1 1 1,2 1-148,1-4 1,0 2 44,0-2 1,0 0-263,0-4 0,1 4-114,2-1 0,0 4 0,3-2 56,1 1 1,-2-1 0,-1 3-29,0-1 0,2 0 152,3 3 1,-3 0-1,1 0 27,0 0 0,-3 4 1,1 2 18,-1-1 1,-3 3 0,2-1-1,-2 1-13,-1 2 1,0-1-1,0 1-39,0-1 0,0 1 0,0 0-164,0-1 1,0-3-1401,0 1 1582,0-1 0,0 4 0,0-1 0</inkml:trace>
  <inkml:trace contextRef="#ctx0" brushRef="#br0" timeOffset="1">134 182 8146,'-3'-6'2360,"0"0"-1680,0 4-1337,-2-3-610,4 5 1267,-3 5 0,4-5 0,0 5 0</inkml:trace>
  <inkml:trace contextRef="#ctx0" brushRef="#br0" timeOffset="2">143 97 9505,'6'0'-189,"-1"-4"-306,-2 1 0,1-1 0,4 2 495,-2-2 0,-3 1 0,1 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04.597"/>
    </inkml:context>
    <inkml:brush xml:id="br0">
      <inkml:brushProperty name="width" value="0.08571" units="cm"/>
      <inkml:brushProperty name="height" value="0.08571" units="cm"/>
      <inkml:brushProperty name="color" value="#156082"/>
      <inkml:brushProperty name="transparency" value="143"/>
    </inkml:brush>
  </inkml:definitions>
  <inkml:trace contextRef="#ctx0" brushRef="#br0">19 28 5739,'-5'0'305,"1"0"-22,4-3 78,0 1-199,0-2-24,0 4 55,0 0 110,-5 0 261,4-4 136,-3 3-78,4-3-454,0 4 118,0 0-288,0-5 30,0 4-62,0-3 0,1 4 68,2 0 342,-2 0-217,4 0-64,-1 0-96,-3 0-92,7 0 67,-6 0 51,6 0 1,-6 3-5,5 1 1,-4-1-2,3-3 0,-3 0 48,4 0 1,-4 3 191,3 0-173,0 0 0,4-3-58,0 0 1,-5 1-1,-1 1-35,0 1 0,-2 0-82,5-3-92,-5 0 107,6 0 0,-5 0 4,3 0-11,-4 0 1,3 0 0,-3 0-401,1-3 0,2 1-1185,-2-1 1665,-2 2 0,8 1 0,-4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5"/>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213 257 8149,'1'-9'11,"2"1"0,-2 2 1,2 0-1,-2 0 0,-1-2 1,0 0-1,1-1 1,1 1 61,1-1 0,-1-2 1,-2-1-1,0 2 156,0 0 1,0 2-1,0-1 1,0 1 219,0-1 0,0 1-232,-3-1 1,-2 4 0,-4 0-78,1 1 0,-1 2 0,1 4 0,-2 2-20,-1 1 1,2 0-1,-4 4 1,2 3-6,-1 2 0,0 2 1,2 2-1,-3 2-30,0 3 0,3 5 1,-3 1-1,2 1 26,0 3 0,0 1 0,4 2 1,3 1 3,0-1 1,1-1 0,3-3-1,1-2-89,2-5 1,2-6-1,4-2 1,2-3-108,4-2 1,1-6 0,1 2 0,1-3-8,2-3 1,0-1-1,3-2 1,2-3 21,-1-5 0,-1 0 0,0-5 1,0-2-41,1 0 1,-3-1 0,-3-1-1,-1-1 20,-3-1 0,-3-3 1,3 1-1,-2-1 41,-2 0 1,-3 1 0,-2-4 0,-2 0 15,-1-3 1,0 2 0,-4-1 0,0 1 43,0-2 0,-5 2 0,0-1 1,-2 1 32,-2 2 0,-2 0 1,3 3-1,-2 4 199,-2 3 1,4 5 0,-2-1 0,0 5-8,0 3 1,0 2 0,2 1 0,-2 1-182,2 2 0,1 1 0,0 6 0,1 1-290,3 4 0,-2 1 0,3 2 0,1 0-735,-1 2 0,1 1 966,3-1 0,4-2 0,0 3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6"/>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120 462 8316,'-9'5'13,"0"2"0,1-1 0,-1 1 0,0 3 0,-2 1 1,1 4-1,2 1 104,1 1 1,1 0-1,-1 0 1,0-1 20,1-2 1,5 2 0,-3-2 0,4-1-51,0-2 1,0 2-1,0-2 1,4-2-81,1-2 0,4 0 1,1-4-1,2-2-133,-2 1 0,2-4 0,0 0 0,1-5-9,-1-3 1,2-3 0,-2-2 0,-2 0 16,0-3 0,-2 1 0,1-4 0,-2 1 89,-1 0 1,-2 0-1,-4 3 1,-1 0 27,-2 0 0,-3 0 0,-5 2 0,-2 2 198,-1 5 1,-2 5 0,2 0 0,-2 2 45,-1 1 0,3 4 0,0 3 0,2 2-135,2 2 0,0 5 1,2-2-1,3 1-79,2-1 1,2 2 0,1-4-1,1 0-47,2 0 0,4-4 1,6-5-1,0-2-64,2-1 1,4-1-1,2-3 1,0-5 23,0-3 0,0-8 0,-2-3 1,3-2-87,0-1 0,-4 0 0,-5-1 0,0-2 43,-3 1 1,-4 2-1,-3 1 1,-3 2 127,-3 3 0,-3 5 0,-4 2 0,-3 2 133,0 3 1,2 1 0,-2 4 0,0 1 72,3 1 1,-1 2 0,1 1 0,2 1-73,1 2 1,2 1-1,0 2 1,2 2-153,1 1 1,1-1-1,1 1 1,1-2-136,1 0 0,3 0 1,4-1-1,0 0-6,2-2 1,0 0-1,3-3 1,1-1 21,1-1 1,2-1 0,-1-1 0,1-2-34,2-3 0,-2-1 0,2-3 0,-2 0 22,-1-1 1,-3-4 0,-1 3 0,0-1 77,-3 1 0,-4-2 0,-4 3 0,0 0 96,-2 2 1,-4 0-1,-2 2 1,-3 1 159,-2 3 1,1 2 0,-5 2 0,1 2 72,1 3 1,-3 4-1,3 2 1,-1 2-72,3 1 1,1 0 0,2-1 0,0-1-151,3-1 1,1-3 0,4 3-1,1-3-108,2 0 0,2-2 0,6-1 0,4-3-47,1-2 1,5-5-1,1-3 1,0-3-29,1-4 0,-1-3 1,2-1-1,-2 0-74,-2-2 1,-1-1 0,-4 2-1,-4-1 90,-2 1 0,-1-2 0,-2 1 1,-3 1 50,-3 1 1,0 5-1,-4 1 1,-4 0 192,-2 1 0,-5 2 0,3 5 0,0 0 184,0 2 1,-3 1 0,4 2 0,-1 2-145,0 2 0,4 3 0,-2 0 0,4 2-66,-1 1 0,3-1 1,1 2-1,2 0-125,1-1 0,1 1 0,2-2 0,3-1-109,1-1 1,3-2-1,1 2 1,2-1 5,1-2 1,2-3 0,-2 1-1,2-2-91,1-1 1,0 0-1,0 0 1,-1 0 28,-1 0 1,0 0 0,-3-1 0,-2-1-145,-1-1 0,-3 1 1,-1 0 350,-1 0 0,-2 0 1,-3-3-1,-2 0 27,-2 1 1,-3 2 0,0-2-1,-1 1 11,1 0 1,2 1-1,0 2 1,0 0 80,-2 0 0,0 0 0,0 0 1,1 2-89,2 1 0,2 3 0,-2-3-356,1 2 0,1 1-425,3 3 1,1-2 715,2-1 0,6-2 0,4-4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7"/>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457 1946 7988,'0'-9'346,"0"4"-104,0-1-34,0 4-42,0-6 1,0 8 0,0 0 7,0 5 0,3 7 1,1 3-1,0 5-116,3 5 1,1 9-1,-4-13 1,0 1-1,1 2 1,0 2-46,0 1 0,1 2 0,-1-3 0,0 2 0,0 1 0,1 1 0,-1-1 1,-1 0-53,1-1 0,-1 0 1,-1-1-1,0-2 1,-1-1-1,1-1 0,-1-2 1,-1 0 29,1 16 0,-1-7 0,-2-8 0,-1-2 64,-1-2 1,-2-1 0,2-3-76,1-3-162,-3-1 1,4-7-159,-1-3 0,0-3 0,2-7 0,0 0-850,0-2 1190,0-3 0,4 2 0,1-4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51.857"/>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565">208 1467 8489,'0'-17'504,"0"5"83,0 1 1,0 5-1217,0-6-73,0 8 702,0-3 0,8-1 0,1-2 0</inkml:trace>
  <inkml:trace contextRef="#ctx0" brushRef="#br0" timeOffset="731">470 1590 8153,'-41'-8'-363,"0"-4"0,3 3 0,8-1-639,7 2 1002,11-6 0,-3 5 0,5-9 0</inkml:trace>
  <inkml:trace contextRef="#ctx0" brushRef="#br0" timeOffset="1134">173 769 8457,'-18'-18'640,"3"7"0,1 1-1027,3 2-619,7 2 0,4 6 1006,11 0 0,13 8 0,3 2 0</inkml:trace>
  <inkml:trace contextRef="#ctx0" brushRef="#br0" timeOffset="1298">400 1153 8288,'-19'0'-524,"-5"0"1,5-6 523,-4 0 0,3-7 0,3 3 0</inkml:trace>
  <inkml:trace contextRef="#ctx0" brushRef="#br0" timeOffset="1465">610 1398 8204,'-24'0'0,"-1"-2"362,-2-4 0,6 2 1,-3-6-840,5 2 0,9 1 0,6 3-1030,8-2 1507,6-8 0,15 5 0,2-9 0</inkml:trace>
  <inkml:trace contextRef="#ctx0" brushRef="#br0" timeOffset="1598">644 1467 8204,'-17'-5'147,"0"-1"0,-1-6 1,3 4-1,1 1-789,2-1 0,8 0 642,-1 2 0,3-3 0,2-9 0</inkml:trace>
  <inkml:trace contextRef="#ctx0" brushRef="#br0" timeOffset="1781">610 978 8183,'-33'-17'0,"3"-1"97,7 1 1,6 5 0,5 1-512,6-3 0,4 4 0,4 1 0,4 1 414,6 4 0,3 2 0,10 2 0,3 0 0</inkml:trace>
  <inkml:trace contextRef="#ctx0" brushRef="#br0" timeOffset="1966">627 874 8187,'-27'0'69,"2"-6"0,7 0 457,1 2 0,5 2-844,0 2 0,10 0 0,2 0 1,12 0-1100,9 0 1417,-1 0 0,13 8 0,-6 2 0</inkml:trace>
  <inkml:trace contextRef="#ctx0" brushRef="#br0" timeOffset="2131">889 943 8187,'-17'-5'243,"1"-3"464,4-2 0,-1 4-1246,7-5 1,2 7-1332,10-2 1870,-4 4 0,21-6 0,-3-1 0</inkml:trace>
  <inkml:trace contextRef="#ctx0" brushRef="#br0" timeOffset="2281">1168 821 8187,'-19'-6'124,"-2"-1"0,-3-1 417,3 0 1,2-4 0,3 5-858,4-3 1,5 4-393,7-5 1,7 5 0,5-4 707,4 2 0,9-5 0,2 3 0</inkml:trace>
  <inkml:trace contextRef="#ctx0" brushRef="#br0" timeOffset="2431">1308 594 8187,'-17'0'110,"-1"0"1,1 0 0,-1-2 0,1-2 400,-1-1 0,7-1-1245,-1 6 734,8 0 0,12-8 0,11-2 0</inkml:trace>
  <inkml:trace contextRef="#ctx0" brushRef="#br0" timeOffset="2598">1203 402 8187,'-35'0'-124,"8"0"0,4 0 0,4 0-481,1 0 0,8-2 378,5-4 0,5 4 0,5-3 227,7 3 0,11 2 0,4 0 0</inkml:trace>
  <inkml:trace contextRef="#ctx0" brushRef="#br0" timeOffset="2781">1326 385 8187,'-18'0'-149,"1"-8"0,-1-2-80,1 0 1,7-5 116,4 3 0,6 3 0,6-1 0,6 0-149,3 0 0,8 7 0,3-5 261,1 0 0,2 6 0,6-6 0</inkml:trace>
  <inkml:trace contextRef="#ctx0" brushRef="#br0" timeOffset="2931">1605 332 8187,'-12'0'-360,"1"0"-703,7 0 1063,-4 0 0,16 8 0,2 2 0</inkml:trace>
  <inkml:trace contextRef="#ctx0" brushRef="#br0" timeOffset="3064">1850 454 6879,'-10'0'299,"2"0"1,8 0 0</inkml:trace>
  <inkml:trace contextRef="#ctx0" brushRef="#br0" timeOffset="3231">2059 367 8189,'-17'0'0,"-1"0"146,1 0 0,5-6 0,2-1-305,3-3 0,1 4 0,8-6 159,4-1 0,11-3 0,10-1 0</inkml:trace>
  <inkml:trace contextRef="#ctx0" brushRef="#br0" timeOffset="3397">2164 192 8187,'-18'-5'51,"1"-1"0,-1-2 0,1 4 263,0-2 0,7-1-794,4 1 480,4 4 0,18-14 0,3 7 0</inkml:trace>
  <inkml:trace contextRef="#ctx0" brushRef="#br0" timeOffset="3548">2269 70 8187,'-18'-2'-133,"1"-2"0,1-3-15,5-3 1,-5 6 0,6-4 0,-1 2 137,-1 1 0,8-3 1,-4 4-875,1-2 884,5 0 0,2 6 0,9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8"/>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14 9 8084,'-4'-1'270,"0"-2"411,0 2-468,3-3 0,1 4 0,5 0-66,3 0 0,4 0 1,3 0-1,1 1-8,1 2 0,4-1 0,1 4 0,3 0-28,1 2 0,3 0 0,4 2 1,1 0-86,4 1 0,-20-3 0,1-1 0,15 4 0,-1 0-14,-2-2 1,1 3 0,-6-2 0,-3-1-115,-4-3 1,-1 0 0,-6 2 0,-1-2 37,-1 0 1,0-3 24,-4 2 123,-2-3-89,0 2 1,-5-4-253,-2 0 0,2-1-62,-2-2 0,2 1-645,1-3-844,-4 3 1808,3-2 0,-3 0 0,4-1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699"/>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137 153 8029,'5'-5'204,"-1"1"-449,-4 4 0,0 1 179,0 2 0,-3-1 0,0 4 155,2 0 0,-1 6 1,0 2-1,-2 3 43,-1 3 1,2 9 0,-3 9 0,3-16 0,0 1-1,-1 2 0,0 1 0,0 3 0,0 1 0,-1 2 0,0 1 0,0 1 0,0-1-143,-1 0 1,1-1 0,-1-1 0,0-2 0,2-3 0,0 0 0,-1-2-1,1-2 88,0-1 0,-1-2 0,-2 17 0,1-6 0,3-5-169,-1-7 1,3-5-787,-2-5 477,2-3 1,2-2-1,1-6 1,0-3-803,0-5 1203,3-2 0,0-4 0,3 0 0</inkml:trace>
  <inkml:trace contextRef="#ctx0" brushRef="#br0" timeOffset="1">231 51 8132,'0'-9'56,"0"0"0,0 1 1,0-1 719,0 1-567,0 3 1,0 2 0,1 6 63,2 3 1,2 6 0,3 6 0,2 7-119,2 5 0,-8-10 0,1 1 0,1 2 0,0 0 0,0 3 0,1 1-91,0 3 0,0 0 1,-1 2-1,0 1 0,0 2 1,-1 0-1,0 1 1,0-1-156,-1 0 0,0 0 1,0-1-1,0-1 1,-1-3-1,0-2 1,-1-3-1,-1-2 16,0 14 1,-1-11-1,0-7 1,2-4-329,1-3 0,1-7 163,-1-5 0,-2-1 1,2-5-1,-2-2 70,-1-2 1,0-3 0,1-5 0,1-1-766,0-1 935,1-4 0,-3 2 0,0-3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01"/>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230 240 8116,'0'-9'-274,"0"1"0,0-1 0,0 1 0,0-1 806,0 1 0,0-1 0,0 1-83,0-1 0,0 1 53,0-1 0,0 0-202,-3 1 1,2 2 0,-3 2 16,0 0 0,0 1-350,-5 3 1,0 4-1,1 2 1,0 5-5,-1 3 1,0 5-1,-2 3 1,0 2 127,0 2 0,-1 6 1,0-2-1,1 4 32,-1 0 0,2 3 0,0 0 0,2-1-7,3-1 0,3-4 0,-1-3 0,2-2-114,1-4 1,4-2-1,5-6 1,4-2-83,3-3 0,2-4 0,-1-2 0,1-2 39,2-1 1,-2-1-1,4-2 1,0-4-77,0-3 1,-2-4-1,2-6 1,-2-3 21,-4-1 0,0-2 0,-5 0 0,1 0-18,0-3 1,-5 3 0,0-3 0,-2 2 57,-3 2 1,-1-2 0,-2 0 0,-2-1 32,-3 0 0,-4 4 0,-2 2 0,-2 2 138,-1 1 1,0 4 0,0 5 0,2 3 150,0 5 1,-2-2 0,2 1-1,-1 1-185,3 1 0,2 1 1,-1 1-1,0 2-50,-2 3 1,4-2 0,3 2 0,0 0-115,1-2 1,2 1 0,-1-2-716,2 3 1,2 1 796,2 2 0,5-1 0,6 1 0</inkml:trace>
  <inkml:trace contextRef="#ctx0" brushRef="#br0" timeOffset="1">0 35 8162,'5'0'1649,"3"0"-1351,-8 0 1,5 1-1,-3 2-295,1 3 0,1 1 1,-2 3-1,2 0-179,0 1 0,-2 4 0,2-3 0,-1 1-287,0 3 0,2-2 0,-1 1 0,0-4-327,-1-1 1,4 1 789,-1 1 0,1-5 0,2-3 0</inkml:trace>
  <inkml:trace contextRef="#ctx0" brushRef="#br0" timeOffset="2">171 26 8125,'7'-5'72,"-1"-1"686,-3-1-268,2 4 0,-5-1-421,0 4 0,-1 4 1,-4 2-1,0 5-17,0 3 1,3 2-1,-3 2 1,1 1-246,2 1 1,-1 0 0,0-3 0,1 0-330,1 0 0,1-4 1,0-1-1,1-3-216,2 0 0,-1-4 738,3-3 0,1-4 0,3-3 0</inkml:trace>
  <inkml:trace contextRef="#ctx0" brushRef="#br0" timeOffset="3">307 1 8801,'5'4'432,"-3"2"-404,-4 5 0,-1-1 0,-4 3 0,1 1-222,-1-1 1,3 1 0,-2 3 0,0-3-266,2 1 0,-3-5 1,4 1 458,1-1 0,1-1 0,1-1 0</inkml:trace>
  <inkml:trace contextRef="#ctx0" brushRef="#br0" timeOffset="4">393 61 8125,'-12'11'28,"1"0"0,-1 4 0,1-3 0,-1 0 190,-1 1 0,2 1 0,0-3 0,1 0-382,2-2-78,3 0 1,1-5 0,6-4-1,3-5 242,4-3 0,5-8 0,-1-2 0</inkml:trace>
  <inkml:trace contextRef="#ctx0" brushRef="#br0" timeOffset="5">512 61 8120,'-4'8'84,"0"1"0,-5-1 0,1 2 153,-1 1 1,-2-1 0,0 1 0,0-2 24,2 0 0,3 0 1,0-2-923,-1-1 413,4-2 247,-1-4 0,8-4 0,0-1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07"/>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214 26 5831,'1'-4'-76,"2"1"76,-2 2 0,3 1 0,-4 0 0,0 0 0,3 0 0,-1 0 0,1 0 0,-3 0 0,0 0 0,4 0 93,-3 0 1,3-1 165,-4-2-5,0 2 1,1-3 422,2 4-448,-3 0 1,4-1-42,-4-1-261,0 1 104,0-3 29,0 4 348,0 0-271,0 4 0,0 0 1,0 6-1,-2 0-34,-1 2 1,-1 3 0,2 0 0,-2 4 4,-1 4 0,3-1 1,-4 0-1,0 1-216,2-1 1,-3-1 0,3-4 0,0-1-94,1-2 0,-1-2 1,2-3-1128,-1 0 268,0-5 1060,3-4 0,0-4 0,0-5 0</inkml:trace>
  <inkml:trace contextRef="#ctx0" brushRef="#br0" timeOffset="1">26 266 7792,'-5'-5'961,"-1"2"1,4 1-503,-1-1 1,1 2-223,0-2 0,1 2 210,-2-3-236,2 4 0,2-4-107,2 4 0,1 0 0,5 0 1,-1 0-5,1 0 0,3 0 1,2 0-1,3 0-74,0 0 1,1 0 0,1 0 0,2 0-126,0 0 0,-2 0 0,1 0 0,-2 0 5,-1 0 1,-1 3 0,0 0 0,-3-1-284,-1-2 1,-3 0-250,-3 0 1,-5 4-330,2 2 1,-2-2 954,-1 2 0,-4 0 0,0 2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09"/>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1235 175 6993,'-8'4'921,"-1"-3"1,4 5-831,-1-3 1,4 4-24,-1-1 1,2 1-1,1 2 1,0 0 69,0 3 1,0 2 0,0 6 0,0 4 42,0 3 0,1 4 0,1 7 0,-1-17 1,1 1-95,-1 1 0,0 1 1,1 0-1,0-1 0,-1-1 1,0 0-1,0-1 1,0-1-113,0 17 0,0-2 0,1-3 0,1-3-96,-1-7 0,-1-6-156,-1-5 1,1-5 0,1-4-314,1-4 1,-1-4 0,-2-4-1,1-3-1050,2 0 1640,-2 3 0,7-10 0,-3 2 0</inkml:trace>
  <inkml:trace contextRef="#ctx0" brushRef="#br0" timeOffset="1">1227 772 8194,'-1'-4'330,"-2"1"1,2 1-1,-3 0-111,0-1 0,3 1 0,-4 2-120,1 3 0,-2 2 1,2 5-1,1 1-70,-1 3 1,-3 3 0,3 3 0,-2 3-110,0 1 0,0 5 0,-3 1 0,-2 3 31,6-14 0,-1 1 0,-1-2 1,0 0-1,-6 20 0,1-4 27,0 1 0,1-4 0,2-2 0,0-2-24,1-5 1,2-7-206,0-4 62,5-5 1,-3-6 0,4-6 0,0-1-75,0-2 1,4-3 0,0-3 0,2-4-160,0-4 1,-1 1 0,4 0 421,0 1 0,3-6 0,1 0 0</inkml:trace>
  <inkml:trace contextRef="#ctx0" brushRef="#br0" timeOffset="2">1227 807 8194,'4'-17'-150,"-1"-1"0,1 2 1,-1 2-1,0 3 318,1 1 0,-3 5 1,3 0 279,-1 1 1,-2 2-1,2 5-75,-2 3 1,0 5-1,1 4 1,1 4-25,-1 4 0,1 5 1,0 4-1,-1 0-145,-1-1 1,2 5 0,-1-2-1,0 3-119,-1-16 1,0-1 0,-1 17 0,0-16 0,0 0 0,2 18-312,1-3 0,0-2 0,-3-4 1,0-4-1150,0-5 811,4-7 1,0-6-1,1-8 1,-1-6 116,0-4 1,-3-4 0,3-3 0,-2-1-807,1-2 1253,0 2 0,-3-6 0,0 2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2"/>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1304 53 6349,'0'0'0</inkml:trace>
  <inkml:trace contextRef="#ctx0" brushRef="#br0" timeOffset="1">1304 53 5946,'5'-4'211,"-1"3"-266,-4-3-148,0 4 157,0 0 1,0 0-1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4"/>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9 95 7880,'-4'0'1486,"0"0"-1271,4 0-256,0 0 0,1-4 9,2-2 0,-2 2 1,5-1-1,1 0-96,0 0 1,2 2 0,-1-1-698,1 0 825,0 1 0,-1-1 0,1 0 0</inkml:trace>
  <inkml:trace contextRef="#ctx0" brushRef="#br0" timeOffset="1">266 18 7470,'0'5'-1616,"0"2"1634,0-6 1,-2 3 113,0-4 1,0 0-20,-4 0 0,4-1 49,0-2 1,0 2 92,-2-2 0,4 2 490,-3-2 130,-2 2-385,4-3 1,-3 3 27,4-2-438,0 2 1,-1-3-63,-1 4 42,0 0-80,6 0 0,2 0 0,6 0 0,-3 0-27,0 0 0,-1-3 0,0 1 0,1 0-80,0 1 1,2 1 0,0 0 56,0 0 0,-2 0 0,0 0 157,-1 0 0,-2 0 80,0 0 0,-4 1-40,0 2-783,0-2-953,-2 2 26,0-3 1583,0 0 0,0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6"/>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0 10 7891,'5'-2'-221,"-2"0"428,-2 1 71,-1-3-295,0 4 353,0 0-245,0 4 1,0-2 0,2 3 0,1 2-51,-1 0 0,-1 2 0,-1 0 1,1 0 20,2 3 0,-2-2 1,2 3-1,-1 0-14,0 1 0,0 0 0,0 2 0,0-1-7,1 0 1,-2-2 0,2 2 0,-1-1 46,1 1 1,-3 2-1,3-1 1,-2-1-55,-1-1 1,1 0-1,1 0 1,1 0-15,-1-2 0,0 2 0,0-2 0,0-1-15,0 1 0,-1-2 1,-1 1-1,1-2 21,2-3 0,-2 1 0,2-1 1,-2 1 11,-1 2 0,0 0 1,0-1 5,0 0 0,0 1 1,0 0-23,0-1 0,0 1 0,0-1 0,0 1-34,0-1 0,0 1 0,0-1-5,0 1 1,0 0 0,0-1 91,0 0 0,0 1-65,0 0 0,0-4 108,0 1 5,0-4-107,0 2-173,0-4 1228,0 0-742,4 0-555,-3 0 341,2 0 158,-3 0 1,4 0-225,2 0 1,1 0 0,2 0-1,0 0-11,3 0 0,-2 0 0,4 0 1,3 0-18,2 0 0,0 0 0,3 0 0,2 0-34,1 0 0,0 0 0,-2 1 1,-1 1-14,-1 0 0,0 1 0,-2-2 0,1 1 15,-1 1 1,-4 0-1,-2-3 1,-1 0-39,-1 0 0,1 3 1,-1 0-1,0-2 1,-4 0-206,-2-1 61,-3 0 145,2 0 0,-5 0-38,-2 0 112,2 0-104,-3 0 348,4 0-1116,0 0 846,0 4 0,0-3 0,0 3 0</inkml:trace>
  <inkml:trace contextRef="#ctx0" brushRef="#br0" timeOffset="1">436 95 8325,'0'-6'-722,"0"1"1,2 2 661,1-3 4,0 0 0,-2-2 103,2-1 1,-2 3 143,2 1-10,-3 3 141,0-2-90,0 4 1,0 1-96,0 2 0,0 2 0,0 3-30,0 1 1,0-1 0,0 1-1,0-1-10,0 1 0,0 3 0,0 2 0,0 4-83,0 2 1,2-1 0,0 6 0,3 3-58,0 1 0,1-1 0,-3 3 0,0-1 4,1 0 1,-3 1 0,2 0 0,-3-3 42,0-1 0,0-2 0,0-2 0,0 0-7,0 1 0,0-6 1,0-1-1,0-2 5,0-2 0,0 3 1,0-5-64,0-1 0,0 0-172,0-2 1,2-3-493,0-2 1,0-3 724,0-3 0,3-5 0,0-6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8"/>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536 171 8115,'-5'-4'328,"0"3"506,3-2-534,1 2 0,-4 1-174,2 0 1,1 0-1,-3 0-21,2-3 1,-4 2-87,1-2 0,-1 1 1,-2 0-1,0-2 43,-2-1 1,-3 0 0,-4-4-1,-2 1-9,-3-1 0,-4 0 0,-4-2 0,-1 0 136,-3 0 0,-1 2 0,2 0 0,1 2 108,2 1 1,-1-1 0,7 5-1,4 0-13,4 1 1,5 1-439,4 0 1,3-1 0,3-1-416,4-1 0,3-2 0,4 1 0,2 2-1560,4-2 2129,1 3 0,1-3 0,0 4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19"/>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417 26 5745,'0'-4'0,"0"-1"372,0 2 187,0 2-312,0-3-174,0 4-246,0 0 302,0-3 635,0 2-95,0-3-35,0 4 339,0 0 1,0 4-820,0 1 1,-4 0-1,1 1-87,-2 0 1,2 2 0,-2 1 0,-1-1 2,1 1 0,-2 2 0,1 0 0,-1 0 17,1-2 1,-1 3 0,1-1-1,-1 0 86,-2-2 1,0 0 0,1-1 28,0 1 0,-1-4-197,0 1 0,1-4 64,-1 1-23,4-2-147,2-1 13,3 0-112,0 0 426,0-4-220,0 3 0,-1-3-74,-2 4 0,1-3 0,-4-1 1,0 0-7,-2-3 0,-1 2 0,-3-3 0,-2-2-4,-2 1 1,-4-2 0,0 1-1,0-1 141,-1 0 1,3 5 0,-1 0 0,3 0-141,2 2 1,4 0-1,-2 4-453,2 0 1,6 1-1,3 0 530,6 2 0,4 4 0,8-2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37:56.507"/>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0"/>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35 26 8205,'0'-8'-711,"0"2"577,0 0 711,0 5-45,0-3 0,-1 4 131,-2 0 0,1 0-453,-3 0 1,2 1 0,-2 2-272,1 2 1,0 3 0,2 0-1,0 1-191,0-1 1,1 1 0,1 0-487,0-1 0,0 0 738,0 1 0,0-4 0,0-1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1"/>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26 26 6920,'5'3'-660,"-2"-1"1114,-3 1-336,0-3-119,0-3 1,0 1-47,0-4-53,0 4 62,0-2 1,-1 4 154,-1 0 316,0 0 264,-1-4 326,-1 4-469,3-4 0,-4 4 212,2 0-287,3 0-414,-4 0 1,4-1-18,0-2 0,-1 2 213,-2-2-178,2 2-53,-3 1 36,4 0 211,0 0 0,4 0-249,1 0 1,1 0 0,-1 0-42,2 0 1,0 0-1,2 0-61,-1 0 0,1 0 1,-1 0 28,1 0 1,-3 0-1,-1 0-23,2 0 0,-2 0-32,0 0 119,1 0 1,0 0 481,-1 0 156,-3 0-408,2 0-449,-4 0-1617,0 0 0,0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2"/>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18 17 7476,'-5'-4'1517,"2"4"-1359,-1-4 1,3 3 118,-2-2-224,2 2 0,2-3-51,2 4 0,-2 0-57,5 0 1,0 0-1,2 1 88,-3 2 1,3-2 0,-2 2-8,1-2 1,-1-1-1,0 0-7,0 0 0,2 0 0,0 0-34,1 0 0,-1 0 1,1 0-91,0 0 1,-1 0 171,0 0 0,1 0 69,0 0 1,-4 0-98,1 0 1,-4 1-1,2 0-41,-1 3 1,-1-2-272,4-2 1,-3 0-221,3 0 0,-3 0-542,2 0 1035,-3 0 0,6 4 0,-4 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3"/>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26 34 8102,'-5'0'17,"0"1"738,1 2-120,-2-2-322,5 3-105,-3-4 1,5 0 0,2 0-205,2 0 1,3-3 0,0 0 0,1 0-95,0-1 1,-1 3 0,1-4 0,-1 1-88,1 2 1,-1 0 0,1 0 0,-1-1-4,1 1 0,0 2 1,-2-2-1,0 1-271,-2-2 1,-2 0 450,3 3 0,0 4 0,2 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4"/>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 51 8146,'0'-4'-1361,"1"-3"1201,2 4 201,-2-3 1,3 4 160,-4-4-82,0 4 0,0-3 336,0 2 436,0 3-242,0-4-167,0 4-99,0 0 1,3 0-402,3 0 0,-1 0 0,0 0-104,2 0 1,-2 0 0,0 0-1,2 0-82,1 0 0,3 0 0,0 0 1,1 0 202,0 0 0,2-4 0,2-1 0</inkml:trace>
  <inkml:trace contextRef="#ctx0" brushRef="#br0" timeOffset="1">137 205 7590,'-4'0'645,"-1"0"-420,2 0-110,2 0 73,-2 0 548,3 0-125,0 0-281,0 4 0,0-3-188,3 1 1,-1 0 0,3-2-54,-1 3-276,2-2 1,-1 3 199,4-4 1,-4-1 0,0-2-1,0-3-6,0-1 0,-3-6 0,4 1 0,1-4-89,0-1 1,-1 5 0,-1-5-1,-1 2-582,1 1 0,0 1 664,1 2 0,1 1 0,-2-2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6"/>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33 35 7411,'-6'0'178,"1"0"1,2 0 254,-3 0 1,4-1 189,0-2-593,-3 2-31,4-3 0,-2 4-12,6 0 0,2 0 58,3-3 0,1 2 0,-1-2 35,1 2 1,-4 1 0,1 0 20,1 0 1,-2 0-1,0 0-13,2 0 0,-2 0 0,0-1 12,2-2 0,-2 2-92,0-2 1,-2 3-97,3 0 142,0 0 1,2 0-66,1 0 0,-3 0 18,-1 0 1,-2 0-146,3 0 1,0 0-239,2 0 1,-2-4 0,-1 2-664,2 0 1039,-3 1 0,3 1 0,-2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27"/>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290 206 8283,'0'-6'-468,"0"1"0,0 2 903,0-3 1,0 0-82,0-2 0,0 2-126,0 0 1,0 3-181,0-2 1,0 2 215,0-3-114,0 4 1,0 0 0,0 4-83,0 4 1,0 2 0,0 4 0,0 2-41,0 2 0,0 2 0,-1 2 0,-1 3-40,0 2 1,-4 4 0,2 2-1,-1 3 2,-1 0 1,1 2-1,-1 0 1,0-2 50,-2-1 0,1-1 0,0-8 0,2-2 82,1-5 0,-1-1 1,1-4 296,-1-2-363,3-4 0,-2-4-60,4-4-55,0 1-166,0-3-89,0 4 101,0 0 164,0 4 77,0 0 0,0 2 353,0 0 79,4-4-153,-3 5-205,3-6 1,-4 4 185,0-2 367,0-2-394,0 3-168,0-4-532,0 0 864,0 4 176,0-4-360,0 4-6,0-4 29,0 0 0,4 0-125,1 0 1,3 0-1,2 0 1,1 0-27,3 0 1,3 0 0,2 0-1,2 0-84,1 0 1,1 0-1,1 0 1,0 0-75,-1 0 1,-1 0-1,0 0 1,-3 0 17,-4 0 0,1 0 0,-5 0 0,-1 0-21,0 0 0,-4 0 1,-2 1-79,0 2 0,0-1 107,-1 4 235,-2-4 24,3 5-217,-4-6 1,0 3-18,0 0 107,0-4 183,0 4 263,0-4-1575,0 0 842,0-4 1,0-1 0,0-6 0,0-5 85,0-3 1,2-7 0,2-8 0,-1 14 0,-1 0 75,1-2 1,1-1 0,-1-1-1,1 1 1,0-3 0,1 1-1,-1-1 1,0 1 32,0 1 0,1 0 1,0 0-1,1 1 1,0 3-1,0-1 1,5-15 176,1 4 1,-3 6-1,0 4 1,-2 4-101,0 3 1,-1 4-1,1 0 1,-2 1-99,-2 2 1,3-1 0,-2 1 0,0-1-141,-1 1 1,1 2-320,-1 0-234,-2 4 1156,3-1 599,-4 3-631,0 0-581,-4 0 0,2 0 0,-4 0 157,0 0 0,-2 0 0,-1 0 0,-2 0-8,0 0 1,-7 0-1,0 0 1,-3 0 20,-3 0 1,-3 0 0,-2-1 0,1-1 47,-2-1 0,5-3 0,-2 2 0,5 1 47,1-1 0,1-2 0,4 3 0,2 1 38,2 2 1,2-4-213,2 2-491,3-1 0,2 3-870,6 0 1,-1 0 90,4 0 1,-3 0 536,3 0 0,-4 3 1,4 1 82,0 0 0,-1 1 708,1 1 0,0 1 0,2-2 0</inkml:trace>
  <inkml:trace contextRef="#ctx0" brushRef="#br0" timeOffset="1">401 44 8211,'-4'0'491,"-3"1"0,3 2-423,-1 6 1,3 3 0,-3 5-1,0 2-1037,0 4 969,0 0 0,-4 6 0,0-3 0</inkml:trace>
  <inkml:trace contextRef="#ctx0" brushRef="#br0" timeOffset="2">9 479 8097,'-1'-5'661,"-2"2"136,2 3-407,-3 0 1,5 0 0,2 0 0,2 0-183,3 0 1,1 0 0,0 0 0,1 0-315,2 0 0,3 0 0,-1 0 0,3 0-445,0 0 1,0 0 550,0 0 0,0 7 0,0 2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0"/>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26 0 6964,'-4'1'-916,"0"1"818,0 1 98,3 0 176,-3-3 345,4 0 1694,0 0-1198,-3 4-681,2-4-94,-3 4-63,4-4 0,1 0-195,2 0 1,1-2 0,5-2-214,-1 3 0,-2 0 0,0 1-731,1 0 960,0 0 0,2 0 0,-1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1"/>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26 51 8262,'-6'1'108,"1"2"1,1-2 607,-1 2-253,3-2 1,-2-2 0,5-2 10,2-2 0,2-1 1,3 1-372,1-2 0,-1 1 1,1-1-1,-1 2-282,1 1 0,-4 1 1,1 1-337,1-1 0,0 0 0,2 3-1727,0 0 2242,-5 0 0,4 4 0,-3 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2"/>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0 35 8217,'0'-6'-510,"0"1"1,0 2 268,0-3 1,0 3 427,0-3 129,0 5 106,0-3-109,0 4 0,1 0 70,2 0 0,-2 1-308,1 2 0,0-2-143,-2 5-1,3 0 1,2-1 6,3-3 0,-2-1 1,0-1-150,1 0 0,-3 0 140,2 0 0,-3-1 102,3-1 0,-4 1 390,4-2-268,-4 2-211,2 1 0,-4 4-46,0 1 1,0 0-67,0 1 1,0-3 40,0 2 135,0-3 1,1 2 11,2-4 0,-1 0 65,3 0 0,-3 1 0,2 1 215,0 1-400,-3 0 0,3-3-276,-1 0 1,-2 0 377,2 4 0,2-4 0,0 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8:06.640"/>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298">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065">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3"/>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17 95 8146,'-2'-6'89,"-1"0"0,0 4 0,2-3 388,-2 1 0,2 0-191,-2 1 1,2 2-148,1-5 1,0 3 44,0-3 1,0 1-263,0-4 0,1 4-114,2-1 0,-1 3 0,4-2 56,0 1 1,-2 0 0,0 2-29,0 0 0,0-1 152,5 3 1,-3 0-1,-1 0 27,2 0 0,-3 4 1,0 1 18,-1-1 1,-2 4 0,2-2-1,-2 1-13,-1 2 1,0-1-1,0 1-39,0-1 0,0 1 0,0-1-164,0 1 1,0-3-1401,0-1 1582,0 1 0,0 3 0,0-1 0</inkml:trace>
  <inkml:trace contextRef="#ctx0" brushRef="#br0" timeOffset="1">120 163 8146,'-3'-6'2360,"0"1"-1680,0 3-1337,-1-2-610,3 4 1267,-2 4 0,3-3 0,0 3 0</inkml:trace>
  <inkml:trace contextRef="#ctx0" brushRef="#br0" timeOffset="2">128 86 9505,'5'0'-189,"0"-3"-306,-2 1 0,0-2 0,4 2 495,-1-1 0,-4 0 0,1 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10.736"/>
    </inkml:context>
    <inkml:brush xml:id="br0">
      <inkml:brushProperty name="width" value="0.08571" units="cm"/>
      <inkml:brushProperty name="height" value="0.08571" units="cm"/>
      <inkml:brushProperty name="color" value="#156082"/>
      <inkml:brushProperty name="transparency" value="168"/>
    </inkml:brush>
  </inkml:definitions>
  <inkml:trace contextRef="#ctx0" brushRef="#br0">17 25 5739,'-4'0'305,"0"0"-22,4-3 78,0 2-199,0-3-24,0 4 55,0 0 110,-4 0 261,3-4 136,-3 4-78,4-4-454,0 4 118,0 0-288,0-4 30,0 3-62,0-3 0,1 4 68,2 0 342,-2 0-217,3 0-64,0 0-96,-4 0-92,8 0 67,-7 0 51,6 0 1,-5 3-5,4 0 1,-3 0-2,2-3 0,-1 0 48,1 0 1,-2 2 191,3 1-173,-1 0 0,4-3-58,-1 0 1,-3 1-1,-1 1-35,0 1 0,-2-1-82,3-2-92,-3 0 107,6 0 0,-6 0 4,3 0-11,-3 0 1,3 0 0,-3 0-401,1-3 0,1 2-1185,-2-2 1665,0 2 0,5 1 0,-2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204 245 8149,'1'-8'11,"1"0"0,-1 3 1,2-1-1,-2 0 0,-1-1 1,0-2-1,1 1 1,1 0 61,0 0 0,1-3 1,-3 0-1,0 1 156,0 1 1,0 1-1,0 0 1,0 0 219,0 0 0,-1-1-232,-2 1 1,-1 3 0,-4 0-78,0 2 0,-1 1 0,1 4 0,-1 1-20,-2 2 1,2 0-1,-3 4 1,2 2-6,-1 3 0,-1 1 1,2 2-1,-2 2-30,0 3 0,2 4 1,-2 2-1,1 1 26,0 2 0,1 2 0,4 1 1,1 1 3,2 0 1,0-1 0,3-4-1,1-2-89,2-3 1,1-7-1,5-2 1,2-3-108,3-2 1,1-4 0,1 0 0,2-2-8,1-3 1,0-2-1,3 0 1,2-4 21,-1-4 0,-2-1 0,2-5 1,-2 0-41,2-2 1,-3 0 0,-2-2-1,-3 1 20,-1-3 0,-3-2 1,2 1-1,-2-1 41,-1 1 1,-3-1 0,-3-3 0,0 0 15,-2-2 1,-1 1 0,-2 0 0,-1-1 43,-1 0 0,-3 2 0,-1-2 1,-2 1 32,-2 2 0,0 0 1,1 3-1,-2 4 199,-1 3 1,3 4 0,-1 0 0,0 3-8,0 5 1,-1 1 0,2 1 0,-1 1-182,1 1 0,1 3 0,1 4 0,1 2-290,1 3 0,0 1 0,2 2 0,1 1-735,-1 1 0,2 1 966,2-1 0,3-2 0,2 3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114 441 8316,'-8'4'13,"0"4"0,0-3 0,0 2 0,-1 2 0,-2 2 1,1 3-1,3 1 104,0 1 1,2 1-1,-3-1 1,2-1 20,0-1 1,5 1 0,-2-2 0,2 0-51,1-2 1,0 0-1,1 0 1,2-2-81,2-2 0,3-1 1,2-3-1,1-2-133,-1 1 0,2-4 0,0 0 0,-1-5-9,1-2 1,2-3 0,-3-3 0,-1 1 16,-1-3 0,-1 0 0,0-3 0,-1 1 89,-1 0 1,-3 0-1,-3 3 1,-1 0 27,-1 0 0,-4-1 0,-5 3 0,-1 2 198,-1 4 1,-2 5 0,1 0 0,-1 2 45,-2 1 0,4 4 0,0 2 0,1 3-135,2 2 0,1 4 1,2-2-1,2 2-79,2-2 1,2 2 0,1-3-1,1-1-47,2 1 0,4-4 1,5-6-1,0-1-64,3-1 1,3-1-1,2-3 1,0-4 23,0-4 0,0-7 0,-2-3 1,3-1-87,0-2 0,-3 0 0,-6-1 0,0-2 43,-2 2 1,-5 1-1,-2 1 1,-3 2 127,-3 3 0,-2 5 0,-5 1 0,-2 2 133,0 4 1,1 0 0,-2 4 0,1 1 72,2 1 1,-1 2 0,2 1 0,2 2-73,0 0 1,2 2-1,1 2 1,0 1-153,2 2 1,2-2-1,0 2 1,0-2-136,3-1 0,1 0 1,5 0-1,0-1-6,1-1 1,1 0-1,2-3 1,2-1 21,0-1 1,1-1 0,1-1 0,0-2-34,2-2 0,-2-3 0,2-1 0,-2-1 22,-1 0 1,-2-4 0,-1 2 0,-1 0 77,-2 1 0,-5-3 0,-2 3 0,-2 1 96,-1 1 1,-4 1-1,-1 1 1,-4 1 159,-1 4 1,-1 1 0,-2 2 0,-1 1 72,2 4 1,-4 4-1,4 2 1,-1 0-72,2 3 1,2-1 0,1 0 0,1-2-151,1-1 1,3-2 0,3 2-1,1-2-108,1-1 0,4 0 0,4-3 0,4-2-47,2-2 1,3-5-1,2-2 1,1-4-29,0-4 0,-1-1 1,1-3-1,-1 0-74,-1-1 1,-2 0 0,-4 1-1,-3-1 90,-2 0 0,-2-1 0,-2 1 1,-2 1 50,-2 1 1,-2 4-1,-3 2 1,-3 0 192,-3 0 0,-4 3 0,3 3 0,-1 2 184,0 1 1,-2 1 0,4 2 0,-1 1-145,-1 4 0,4 1 0,-1 1 0,3 1-66,-1 2 0,3-2 1,2 3-1,1-1-125,1 0 0,1 1 0,1-3 0,4 0-109,1-2 1,2-1-1,2 2 1,2-2 5,-1-1 1,4-3 0,-2 1-1,1-2-91,1-1 1,1 0-1,-1 0 1,-1 0 28,-1 0 1,0 0 0,-3-1 0,-1-1-145,-1-1 0,-3 1 1,-2 1 350,0-2 0,-2 1 1,-3-2-1,-1-1 27,-4 1 1,-1 2 0,-1-2-1,0 1 11,0 1 1,2-1-1,1 3 1,-2 0 80,0 0 0,-1 0 0,1 1 1,1 1-89,0 0 0,3 4 0,-1-3-356,0 2 0,2 0-425,2 4 1,0-2 715,3-2 0,5-1 0,5-4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457 1945 7988,'0'-9'346,"0"4"-104,0-1-34,0 5-42,0-7 1,0 8 0,0 0 7,0 5 0,3 6 1,0 3-1,2 5-116,1 6 1,2 7-1,-4-12 1,0 1-1,0 2 1,1 1-46,0 3 0,1 0 0,-2-2 0,1 1 0,0 2 0,1 1 0,-2-1 1,1 0-53,-1-2 0,0 1 1,-1-2-1,-1 0 1,1-3-1,-1 0 0,0-1 1,-1-1 29,1 14 0,-1-5 0,-2-7 0,-1-3 64,0-2 1,-4-2 0,3-1-76,2-3-162,-4-2 1,4-6-159,-1-3 0,1-3 0,1-6 0,0-1-850,0-1 1190,0-3 0,3 1 0,2-3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14 8 8084,'-5'-1'270,"2"-1"411,-1 1-468,3-3 0,1 4 0,5 0-66,3 0 0,3 0 1,3 0-1,1 1-8,2 2 0,2-1 0,3 3 0,2 1-28,0 2 0,4 0 0,3 1 1,2 1-86,3 0 0,-18-2 0,-1-2 0,16 5 0,-2-1-14,-1-1 1,0 2 0,-5-1 0,-3-2-115,-4-2 1,0 0 0,-7 1 0,0-1 37,-2 0 1,1-3 24,-4 2 123,-3-3-89,1 2 1,-5-4-253,-2 0 0,2-2-62,-1 0 0,1 0-645,1-3-844,-4 3 1808,3-2 0,-3 0 0,4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131 146 8029,'5'-5'204,"-2"2"-449,-3 3 0,0 1 179,0 1 0,-2 0 0,-1 4 155,1 0 0,0 5 1,1 2-1,-3 4 43,-1 2 1,3 9 0,-4 8 0,3-15 0,0 0-1,-1 4 0,1-1 0,-1 4 0,-1 1 0,1 2 0,-1 0 0,1 1 0,-1-1-143,-1 1 1,1-1 0,-1-2 0,1-1 0,1-3 0,0 0 0,0-3-1,0 0 88,-1-3 0,1 0 0,-3 15 0,2-6 0,1-4-169,0-7 1,3-4-787,-1-5 477,1-3 1,2-3-1,1-4 1,0-5-803,0-3 1203,3-2 0,-1-5 0,4 1 0</inkml:trace>
  <inkml:trace contextRef="#ctx0" brushRef="#br0" timeOffset="1">221 48 8132,'0'-8'56,"0"0"0,0 0 1,0 0 719,0-1-567,0 5 1,0 1 0,1 6 63,1 2 1,3 7 0,3 5 0,1 7-119,2 5 0,-6-11 0,-1 3 0,2 0 0,0 2 0,0 2 0,0 1-91,1 2 0,-1 1 1,0 1-1,0 1 0,-1 3 1,1-1-1,-1 1 1,-1 0-156,0 0 0,0-1 1,0-1-1,-1 0 1,0-4-1,0 0 1,-1-5-1,-1-1 16,-1 13 1,0-9-1,1-8 1,1-4-329,1-3 0,0-7 163,0-4 0,-2 0 1,2-6-1,-2-1 70,-1-3 1,0-2 0,1-6 0,0 0-766,2-1 935,0-4 0,-3 3 0,0-5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3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220 229 8116,'0'-8'-274,"0"0"0,0 0 0,0-1 0,0 1 806,0 0 0,0 0 0,0 0-83,0 0 0,0 0 53,0-1 0,-1 1-202,-1 0 1,0 3 0,-1 0 16,-1 1 0,0 2-350,-4 2 1,-1 4-1,1 2 1,0 4-5,0 3 1,-1 6-1,-1 1 1,-1 3 127,1 2 0,-2 5 1,2 0-1,-1 2 32,-1 0 0,3 4 0,-1-1 0,3-1-7,1 0 0,5-5 0,-2-2 0,2-3-114,1-2 1,4-3-1,4-5 1,5-3-83,3-3 0,0-3 0,0-2 0,1-2 39,2-1 1,-1-1-1,3-2 1,0-3-77,0-4 1,-2-4-1,2-5 1,-2-3 21,-4-1 0,1-2 0,-6 1 0,1-1-18,1-2 1,-6 1 0,2-1 0,-4 1 57,-2 2 1,-1-1 0,-2-1 0,-2-1 32,-2 0 0,-5 5 0,-2 1 0,-1 1 138,-1 2 1,0 4 0,-1 4 0,2 4 150,1 3 1,-2 0 0,1 0-1,1 1-185,1 1 0,2 1 1,0 1-1,-1 2-50,-1 2 1,3 0 0,3 0 0,1 1-115,-1-2 1,3 1 0,0-3-716,1 4 1,2 1 796,1 1 0,7 0 0,3 0 0</inkml:trace>
  <inkml:trace contextRef="#ctx0" brushRef="#br0" timeOffset="1">0 34 8162,'4'0'1649,"4"0"-1351,-7 0 1,3 0-1,-2 3-295,1 3 0,0 1 1,-1 2-1,2 1-179,1 1 0,-4 2 0,3-1 0,-1 1-287,-1 1 0,4 1 0,-3-2 0,1-2-327,-1-2 1,4 2 789,-2 0 0,3-4 0,0-3 0</inkml:trace>
  <inkml:trace contextRef="#ctx0" brushRef="#br0" timeOffset="2">163 25 8125,'7'-5'72,"-1"-1"686,-4 0-268,3 2 0,-5 1-421,0 3 0,-1 3 1,-3 4-1,-1 3-17,0 3 1,3 3-1,-3 1 1,2 1-246,1 1 1,-2 0 0,2-3 0,0 1-330,1-1 0,1-3 1,0-2-1,1-2-216,1-1 0,0-4 738,4-1 0,-1-6 0,3-1 0</inkml:trace>
  <inkml:trace contextRef="#ctx0" brushRef="#br0" timeOffset="3">293 1 8801,'5'3'432,"-3"4"-404,-4 3 0,-2 0 0,-2 2 0,0 1-222,0 0 1,2 1 0,-2 1 0,1-1-266,0 0 0,-1-4 1,3 1 458,1-2 0,2-1 0,0 0 0</inkml:trace>
  <inkml:trace contextRef="#ctx0" brushRef="#br0" timeOffset="4">375 58 8125,'-11'11'28,"0"0"0,0 2 0,0-1 0,0 0 190,-2 0 0,3 1 0,-1-2 0,2-1-382,1-1-78,4-1 1,0-4 0,6-4-1,2-5 242,4-2 0,6-8 0,-1-3 0</inkml:trace>
  <inkml:trace contextRef="#ctx0" brushRef="#br0" timeOffset="5">489 58 8120,'-4'8'84,"0"0"0,-4 1 0,0 0 153,-1 1 1,-1-1 0,-1 2 0,1-2 24,1-1 0,3 1 1,1-2-923,-2-2 413,4-1 247,-1-4 0,8-4 0,0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4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205 25 5831,'0'-4'-76,"3"1"76,-2 2 0,3 1 0,-4 0 0,0 0 0,3 0 0,-2 0 0,3 0 0,-4 0 0,0 0 0,3 0 93,-2 0 1,3-1 165,-4-2-5,0 3 1,1-4 422,2 4-448,-3 0 1,4-1-42,-4-2-261,0 2 104,0-2 29,0 3 348,0 0-271,0 3 0,0 2 1,-1 4-1,-1 1-34,0 1 1,-2 3 0,2 1 0,-2 3 4,0 4 0,1-1 1,-2 0-1,0 1-216,0-1 1,-1-1 0,2-4 0,1-1-94,-1-1 0,0-2 1,2-4-1128,0 0 268,-1-3 1060,3-5 0,0-5 0,0-3 0</inkml:trace>
  <inkml:trace contextRef="#ctx0" brushRef="#br0" timeOffset="1">25 254 7792,'-5'-5'961,"-1"2"1,5 1-503,-2 0 1,1 1-223,-1-2 0,2 1 210,-1-1-236,1 3 0,2-4-107,1 4 0,3 0 0,3 0 1,0 0-5,1 0 0,2 0 1,3 0-1,1 0-74,1 0 1,2 0 0,0 0 0,2 0-126,0 0 0,-1 0 0,0 0 0,-2 0 5,-1 0 1,-1 3 0,0-1 0,-2 0-284,-2-1 1,-2-1-250,-4 0 1,-3 4-330,1 1 1,-3 0 954,0 0 0,-3 0 0,-2 4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4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1226 175 6993,'-9'4'921,"1"-4"1,3 7-831,-1-5 1,5 5-24,-2-2 1,2 3-1,1 0 1,0 1 69,0 2 1,0 2 0,0 6 0,0 4 42,0 3 0,1 4 0,1 6 0,-1-16 1,0 1-95,0 1 0,0 1 1,1 0-1,0-1 0,-1-1 1,0 0-1,1-1 1,-2-1-113,1 16 0,0-1 0,1-3 0,1-4-96,-1-6 0,-2-6-156,0-4 1,1-6 0,1-3-314,1-4 1,0-3 0,-3-5-1,0-2-1050,3-1 1640,-2 4 0,6-10 0,-2 1 0</inkml:trace>
  <inkml:trace contextRef="#ctx0" brushRef="#br0" timeOffset="1">1217 745 8194,'0'-4'330,"-3"1"1,2 1-1,-3 0-111,1 0 0,1-1 0,-3 4-120,2 1 0,-3 3 1,3 4-1,-1 2-70,1 3 1,-4 2 0,3 3 0,-2 2-110,1 3 0,-1 3 0,-3 2 0,-1 3 31,5-14 0,-1 0 0,0 0 1,-1-1-1,-5 19 0,0-3 27,1 0 0,0-3 0,3-2 0,-1-3-24,1-4 1,3-7-206,-1-3 62,4-5 1,-1-6 0,3-6 0,0-1-75,0-1 1,3-4 0,2-2 0,0-4-160,1-4 1,-1 1 0,4 0 421,-1 1 0,3-6 0,2 1 0</inkml:trace>
  <inkml:trace contextRef="#ctx0" brushRef="#br0" timeOffset="2">1217 778 8194,'5'-16'-150,"-2"-1"0,0 2 1,0 1-1,0 4 318,0 1 0,-2 3 1,3 1 279,-1 2 1,-2 1-1,2 5-75,-2 2 1,0 6-1,1 3 1,0 4-25,0 4 0,2 5 1,-1 3-1,-1 1-145,-2-1 1,3 4 0,0-1-1,-2 2-119,0-15 1,0-1 0,-1 17 0,0-17 0,0 1 0,2 18-312,1-4 0,-1-1 0,-2-5 1,0-3-1150,0-5 811,4-7 1,0-5-1,1-8 1,-1-6 116,0-4 1,-4-3 0,4-3 0,-1-1-807,-1-2 1253,1 2 0,-3-7 0,0 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8:11.354"/>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766">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1351">1887 175 8836,'10'0'3997,"-3"0"-3587,-7 0 1,2 0-338,4 0 1,-2 2 0,6 4 0,-1 6-504,1 3 1,0 5 0,3 3 0,-1 6 101,2 4 0,1 2 0,3-2 0,-1-2-242,0-2 0,-5-6 0,-2 4 1,-1-3-1228,1-9 1797,-6 3 0,4-9 0,-8 9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1304 52 6349,'0'0'0</inkml:trace>
  <inkml:trace contextRef="#ctx0" brushRef="#br0" timeOffset="1">1304 52 5946,'4'-4'211,"0"4"-266,-4-4-148,0 4 157,0 0 1,0 0-1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9 90 7880,'-5'0'1486,"2"0"-1271,3 0-256,0 0 0,1-3 9,1-3 0,0 2 1,4-1-1,0 1-96,1-1 1,2 2 0,-2-1-698,2 1 825,-1 0 0,0-1 0,0 0 0</inkml:trace>
  <inkml:trace contextRef="#ctx0" brushRef="#br0" timeOffset="1">254 17 7470,'0'5'-1616,"0"2"1634,0-6 1,-2 3 113,0-4 1,0 0-20,-3 0 0,3-2 49,-1 0 1,1 1 92,-1-2 0,3 2 490,-3-2 130,-2 2-385,4-3 1,-2 3 27,3-2-438,0 3 1,-1-4-63,-2 4 42,2 0-80,5 0 0,1 0 0,6 0 0,-2 0-27,0 0 0,-2-3 0,2 1 0,-1 0-80,0 1 1,3 1 0,0 0 56,-1 0 0,-1 0 0,-1 0 157,0 0 0,-2 0 80,-1 0 0,-3 1-40,0 1-783,-1-1-953,-1 3 26,0-4 1583,0 0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9 7891,'4'-1'-221,"-1"-2"428,-2 3 71,-1-4-295,0 4 353,0 0-245,0 4 1,1-2 0,1 3 0,0 1-51,0 1 0,-1 2 0,-1-1 1,1 1 20,2 2 0,-2-1 1,2 2-1,-2 1-14,2-1 0,-2 2 0,2 2 0,-1-2-7,0 0 1,-1-2 0,2 3 0,-1-1 46,1 0 1,-3 1-1,3 1 1,-2-2-55,-1 0 1,1-1-1,1 1 1,0-2-15,0 0 0,0 2 0,0-3 0,0 0-15,0 0 0,-1-1 1,-1 0-1,1-2 21,2-2 0,-2 1 0,2-1 1,-3 1 11,0 1 0,0 0 1,0 0 5,0 0 0,0 1 1,0-1-23,0 0 0,0 0 0,0 0 0,0 0-34,0 1 0,0-2 0,0 2-5,0-1 1,0 0 0,0 0 91,0 0 0,0 0-65,0 1 0,0-4 108,0 0 5,0-3-107,0 2-173,0-4 1228,0 0-742,4 0-555,-3 0 341,3 0 158,-4 0 1,3 0-225,3 0 1,1 0 0,1 0-1,1 0-11,2 0 0,-1 0 0,3 0 1,3 0-18,2 0 0,0 0 0,4 0 0,0 0-34,2 0 0,0 0 0,-2 1 1,-1 1-14,-1 0 0,0 1 0,-2-2 0,1 1 15,-1 1 1,-3-1-1,-3-2 1,0 0-39,-2 0 0,2 3 1,-2 0-1,1-2 1,-5 0-206,-1-1 61,-3 0 145,2 0 0,-5 0-38,-2 0 112,2 0-104,-2 0 348,3 0-1116,0 0 846,0 4 0,0-3 0,0 3 0</inkml:trace>
  <inkml:trace contextRef="#ctx0" brushRef="#br0" timeOffset="1">416 91 8325,'0'-6'-722,"0"1"1,2 2 661,1-2 4,0-1 0,-2-2 103,1 0 1,-1 2 143,2 1-10,-2 3 141,-1-1-90,0 3 1,0 1-96,0 1 0,0 3 0,0 3-30,0 0 1,0 0 0,0 0-1,0 1-10,0-1 0,0 3 0,0 3 0,0 2-83,0 3 1,1 0 0,1 5 0,3 2-58,-1 2 0,3-1 0,-5 2 0,1 0 4,1 0 1,-3 0 0,2 1 0,-3-3 42,0-1 0,0-3 0,0 0 0,0-1-7,0 0 0,0-5 1,0 0-1,0-3 5,0-1 0,0 1 1,0-3-64,0-1 0,0-1-172,0-1 1,1-3-493,2-2 1,-2-3 724,2-3 0,1-5 0,1-5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511 163 8115,'-4'-4'328,"-1"4"506,3-3-534,1 2 0,-4 1-174,3 0 1,0 0-1,-3-1-21,1-1 1,-1 0-87,-1 0 0,-1 0 1,-1 0-1,-1-2 43,-2 0 1,-2-1 0,-4-4-1,-2 1-9,-3 0 0,-4-1 0,-3-1 0,-2-1 136,-2 1 0,-2 1 0,2 1 0,2 1 108,1 1 1,0 0 0,6 3-1,4 1-13,4 2 1,5 0-439,2 0 1,5-1 0,2-1-416,4-1 0,2-2 0,5 2 0,2 0-1560,3 0 2129,1 2 0,1-3 0,1 4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398 25 5745,'0'-4'0,"0"-1"372,0 3 187,0 1-312,0-3-174,0 4-246,0 0 302,0-4 635,0 3-95,0-2-35,0 3 339,0 0 1,0 3-820,0 3 1,-3-2-1,-1 2-87,0 0 1,1 2 0,-3 0 0,1 0 2,0 0 0,-2 3 0,2 0 0,-2-1 17,2-1 1,-2 1 0,1 1-1,-1-1 86,-1-1 1,0 0 0,0-1 28,0 0 0,-1-3-197,1 1 0,0-5 64,0 2-23,3-2-147,2-1 13,3 0-112,0 0 426,0-4-220,0 4 0,-1-4-74,-2 4 0,1-3 0,-3 0 1,-1-2-7,-2-1 0,-1 1 0,-2-3 0,-2-1-4,-2 0 1,-4-1 0,-1 0-1,1-1 141,0 1 1,1 4 0,0 0 0,3 1-141,1 1 1,4 0-1,0 4-453,0 0 1,6 1-1,3 0 530,5 2 0,5 4 0,8-3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34 25 8205,'0'-8'-711,"0"3"577,0-1 711,0 4-45,0-1 0,-2 3 131,0 0 0,0 0-453,-3 0 1,2 1 0,-2 1-272,2 4 1,-1 1 0,2 1-1,0 1-191,0-2 1,1 2 0,1-1-487,0 0 0,0 0 738,0 0 0,0-3 0,0-2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5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25 6920,'4'3'-660,"0"-2"1114,-4 3-336,0-4-119,0-4 1,0 2-47,0-3-53,0 3 62,0-2 1,-1 4 154,-2 0 316,2 0 264,-2-3 326,-1 2-469,3-3 0,-4 4 212,3 0-287,1 0-414,-3 0 1,4-1-18,0-1 0,-1 1 213,-2-2-178,3 2-53,-4 1 36,4 0 211,0 0 0,4 0-249,1 0 1,0 0 0,0 0-42,1 0 1,2 0-1,0 0-61,0 0 0,0 0 1,0 0 28,0 0 1,-2 0-1,-1 0-23,2 0 0,-3 0-32,2 0 119,-1 0 1,0 0 481,1 0 156,-4 0-408,1 0-449,-3 0-1617,0 0 0,0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16 7476,'-4'-3'1517,"0"2"-1359,0-3 1,4 3 118,-3-2-224,2 3 0,2-4-51,2 4 0,-2 0-57,5 0 1,-1 0-1,3 1 88,-3 2 1,2-3 0,-1 3-8,1-2 1,-2-1-1,1 0-7,0 0 0,1 0 0,2 0-34,-2 0 0,2 0 1,-1 0-91,0 0 1,0 0 171,0 0 0,0 0 69,1 0 1,-4 0-98,1 0 1,-5 1-1,3 1-41,-1 1 1,-1-1-272,4-2 1,-3 0-221,2 0 0,-2 0-542,2 0 1035,-3 0 0,5 4 0,-2 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33 8102,'-5'0'17,"0"1"738,2 1-120,-4-1-322,6 3-105,-2-4 1,4 0 0,1 0-205,4 0 1,1-3 0,1 0 0,1 1-95,-1-2 1,0 2 0,0-2 0,0 0-88,0 2 1,0 0 0,0 0 0,1 0-4,-1 0 0,0 1 1,-1 0-1,0 0-271,-2-2 1,-2 0 450,2 3 0,1 4 0,2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 49 8146,'0'-4'-1361,"1"-3"1201,1 5 201,-1-5 1,3 5 160,-4-3-82,0 3 0,0-3 336,0 3 436,0 1-242,0-3-167,0 4-99,0 0 1,4 0-402,1 0 0,0 0 0,0 0-104,1 0 1,-1 0 0,0 0-1,2 0-82,0 0 0,4 0 0,0 0 1,-1 0 202,2 0 0,1-4 0,3 0 0</inkml:trace>
  <inkml:trace contextRef="#ctx0" brushRef="#br0" timeOffset="1">131 196 7590,'-4'0'645,"-1"0"-420,3 0-110,0 0 73,-1 0 548,3 0-125,0 0-281,0 3 0,1-2-188,1 2 1,0-2 0,3 0-54,-1 1-276,2-1 1,-2 3 199,5-4 1,-4-1 0,-1-2-1,1-2-6,0-2 0,-3-5 0,4-1 0,0-1-89,1-3 1,-1 6 0,-2-6-1,1 3-582,-1 1 0,1 1 664,0 1 0,2 2 0,-2-3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8:13.954"/>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417">507 53 7860,'-18'0'843,"1"0"-924,-1 0 0,16 0 0,8 0 0,8 0-416,3 0 0,1 0 1,-1 0 496,1 0 0,7 0 0,2 0 0</inkml:trace>
  <inkml:trace contextRef="#ctx0" brushRef="#br0" timeOffset="667">926 53 8857,'-10'-8'-153,"4"6"-106,12-3 0,4-3 0,7 2 0,1 2-836,-1 2 1095,1 2 0,7-8 0,2-1 0</inkml:trace>
  <inkml:trace contextRef="#ctx0" brushRef="#br0" timeOffset="831">1223 53 7860,'-8'-10'940,"0"1"-940,-3 3 0,3 4 0,8-6 0</inkml:trace>
  <inkml:trace contextRef="#ctx0" brushRef="#br0" timeOffset="1350">140 263 7506,'0'-12'-603,"2"2"585,4 3 0,3-1 0,9 4 1,-1-2-287,1 2 0,-1 0 304,1-1 0,-1 3 0,1-6 0</inkml:trace>
  <inkml:trace contextRef="#ctx0" brushRef="#br0" timeOffset="1532">734 228 7899,'-2'-10'504,"-2"2"-214,-2 1-1375,0 5 0,8-6 1085,4 8 0,4 0 0,15 0 0,2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32 34 7411,'-6'0'178,"1"0"1,2 0 254,-2 0 1,3-2 189,-1 0-593,-1 1-31,3-3 0,-2 4-12,6 0 0,1 0 58,4-3 0,1 2 0,-1-2 35,0 2 1,-3 1 0,1 0 20,0 0 1,-1 0-1,0 0-13,1 0 0,-1 0 0,0-1 12,2-1 0,-3 1-92,2-2 1,-3 2-97,2 1 142,0 0 1,3 0-66,0 0 0,-2 0 18,-1 0 1,-2 0-146,3 0 1,-1 0-239,3 0 1,-2-3 0,-1 1-664,1 0 1039,-2 1 0,3 1 0,-2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277 197 8283,'0'-6'-468,"0"1"0,0 2 903,0-2 1,0-1-82,0-2 0,0 3-126,0-1 1,0 3-181,0-2 1,0 2 215,0-2-114,0 3 1,0-1 0,0 6-83,0 3 1,0 1 0,0 4 0,0 3-41,0 1 0,0 3 0,-1 1 0,-1 2-40,0 3 1,-4 4 0,3 2-1,-2 1 2,-1 2 1,1 1-1,0 1 1,-2-3 50,0 0 0,0-2 0,1-6 0,1-4 82,2-3 0,-3-2 1,3-4 296,-2-1-363,3-5 0,-2-2-60,4-6-55,0 2-166,0-2-89,0 3 101,0 0 164,0 3 77,0 2 0,0 0 353,0 1 79,4-4-153,-3 5-205,3-6 1,-4 3 185,0-1 367,0-2-394,0 3-168,0-4-532,0 0 864,0 3 176,0-2-360,0 3-6,0-4 29,0 0 0,3 0-125,3 0 1,1 0-1,2 0 1,2 0-27,2 0 1,4 0 0,1 0-1,2 0-84,1 0 1,0 0-1,3 0 1,-2 0-75,0 0 1,-1 0-1,1 0 1,-4 0 17,-4 0 0,1 0 0,-4 0 0,-2 0-21,1 0 0,-5 0 1,-1 0-79,0 3 0,0-1 107,-1 4 235,-3-5 24,4 7-217,-4-8 1,0 5-18,0-2 107,0-2 183,0 2 263,0-3-1575,0 0 842,0-3 1,0-3 0,0-5 0,0-3 85,0-4 1,3-8 0,0-6 0,0 13 0,-1 0 75,1-2 1,0-1 0,1 0-1,-1-1 1,2-1 0,-1-1-1,0 1 1,0 0 32,0 1 0,0 0 1,1 0-1,1 1 1,-1 3-1,1-1 1,5-15 176,0 5 1,-3 5-1,1 4 1,-2 4-101,-1 3 1,1 3-1,-1 1 1,-2 1-99,0 0 1,1 2 0,-1-2 0,0 1-141,-1 0 1,1 3-320,-1-1-234,-2 4 1156,2-1 599,-3 3-631,0 0-581,-3 0 0,1 0 0,-4 0 157,0 0 0,-1 0 0,-2 0 0,-1 0-8,-1 0 1,-6 0-1,-1 0 1,-1 0 20,-4 0 1,-3 0 0,-1-1 0,-1-1 47,0-1 0,4-2 0,-2 1 0,5 0 47,1 1 0,1-3 0,4 4 0,1 0 38,3 1 1,2-2-213,1 1-491,3-1 0,3 3-870,4 0 1,0 0 90,4 0 1,-4 0 536,4 0 0,-4 3 1,4 0 82,0 2 0,-1-1 708,0 2 0,0 1 0,4-2 0</inkml:trace>
  <inkml:trace contextRef="#ctx0" brushRef="#br0" timeOffset="1">383 42 8211,'-4'0'491,"-3"1"0,4 2-423,-2 5 1,2 4 0,-1 5-1,-1 1-1037,1 3 969,-2 1 0,-2 6 0,0-3 0</inkml:trace>
  <inkml:trace contextRef="#ctx0" brushRef="#br0" timeOffset="2">8 457 8097,'-1'-4'661,"-2"1"136,3 2-407,-4 1 1,5 0 0,2 0 0,2 0-183,2 0 1,2 0 0,0 0 0,0 0-315,2 0 0,4 0 0,-2 0 0,3 0-445,0 0 1,1 0 550,-1 0 0,0 7 0,0 2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0 6964,'-4'1'-916,"0"1"818,0 1 98,4-1 176,-4-2 345,4 0 1694,0 0-1198,-4 4-681,3-3-94,-2 2-63,3-3 0,1 0-195,1 0 1,3-2 0,3-1-214,0 1 0,-2 1 0,-1 1-731,2 0 960,0 0 0,1 0 0,0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6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49 8262,'-6'1'108,"1"2"1,2-3 607,-2 3-253,3-2 1,-2-2 0,5-2 10,2-2 0,1 0 1,4 0-372,1-1 0,-1-1 1,0 1-1,0 2-282,0 0 0,-3 0 1,1 3-337,0-2 0,2 0 0,0 3-1727,0 0 2242,-3 0 0,2 4 0,-3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7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34 8217,'0'-6'-510,"0"1"1,0 2 268,0-3 1,0 4 427,0-4 129,0 4 106,0-1-109,0 3 0,1 0 70,2 0 0,-3 1-308,3 1 0,-2 0-143,-1 4-1,4-1 1,0 0 6,4-3 0,-2-1 1,-1-1-150,2 0 0,-3 0 140,2 0 0,-4-1 102,4-1 0,-4 1 390,4-2-268,-4 2-211,1 1 0,-3 4-46,0 1 1,0 0-67,0 0 1,0-2 40,0 2 135,0-3 1,1 2 11,2-4 0,-1 0 65,3 0 0,-3 1 0,2 0 215,-1 2-400,-2 0 0,4-3-276,-3 0 1,-1 1 377,2 2 0,2-3 0,-1 4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7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16 90 8146,'-2'-5'89,"-1"0"0,0 2 0,2-2 388,-1 2 0,1-1-191,-2 1 1,2 2-148,1-5 1,0 4 44,0-4 1,0 1-263,0-3 0,1 2-114,2 1 0,-1 2 0,3-1 56,1 0 1,-2 0 0,0 2-29,-1 0 0,2-1 152,3 3 1,-3 0-1,1 0 27,0 0 0,-2 4 1,-1 0 18,1 1 1,-3 2 0,2-2-1,-3 3-13,0 0 1,0 0-1,0 0-39,0 0 0,0 0 0,0 1-164,0-2 1,0-1-1401,0 0 1582,0-1 0,0 3 0,0 0 0</inkml:trace>
  <inkml:trace contextRef="#ctx0" brushRef="#br0" timeOffset="1">114 156 8146,'-3'-6'2360,"1"1"-1680,-1 3-1337,0-2-610,1 4 1267,-1 4 0,3-3 0,0 3 0</inkml:trace>
  <inkml:trace contextRef="#ctx0" brushRef="#br0" timeOffset="2">122 83 9505,'5'0'-189,"-1"-3"-306,-1 0 0,1 0 0,2 1 495,0-1 0,-4 0 0,1 3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24.87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16 24 5739,'-4'0'305,"0"0"-22,4-3 78,0 2-199,0-3-24,0 4 55,0 0 110,-4 0 261,4-3 136,-4 2-78,4-3-454,0 4 118,0 0-288,0-4 30,0 4-62,0-4 0,1 4 68,2 0 342,-3 0-217,4 0-64,0 0-96,-3 0-92,6 0 67,-6 0 51,6 0 1,-5 3-5,4 0 1,-4-1-2,3-2 0,-2 0 48,3 0 1,-4 3 191,4-1-173,-1 1 0,3-3-58,1 0 1,-5 1-1,0 1-35,-1 1 0,-1-1-82,4-2-92,-4 0 107,5 0 0,-6 0 4,5 0-11,-4 0 1,2 0 0,-2 0-401,1-3 0,0 2-1185,0-2 1665,-2 2 0,6 1 0,-2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4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204 246 8149,'1'-8'11,"2"0"0,-2 2 1,2 1-1,-3-2 0,0 0 1,0-1-1,2 0 1,0 0 61,0 0 0,1-3 1,-3 0-1,0 1 156,0 1 1,0 0-1,0 1 1,0 0 219,0 0 0,-1 0-232,-2-1 1,-2 4 0,-3 1-78,0 0 0,0 2 0,0 4 0,-1 2-20,-2 0 1,2 1-1,-3 4 1,1 3-6,0 1 0,-1 3 1,2 1-1,-1 2-30,-2 3 0,3 4 1,-2 2-1,1 1 26,0 2 0,1 2 0,4 2 1,1 0 3,2-1 1,0 0 0,3-3-1,1-3-89,2-3 1,1-7-1,5-2 1,2-3-108,3-2 1,1-4 0,2 0 0,0-2-8,2-3 1,0-2-1,4 0 1,0-4 21,0-4 0,-1-1 0,1-5 1,-2 0-41,2-2 1,-3 0 0,-2-2-1,-2 0 20,-3-1 0,-2-3 1,2 1-1,-1-1 41,-2 0 1,-4 0 0,-1-2 0,-2-2 15,-1-1 1,-1 1 0,-2-1 0,-1 1 43,-1-1 0,-3 1 0,0-1 1,-3 2 32,-2 0 0,-1 2 1,2 2-1,-2 3 199,0 4 1,1 4 0,0 0 0,0 3-8,0 5 1,-1 1 0,2 1 0,-1 1-182,1 1 0,1 3 0,1 4 0,1 2-290,1 3 0,0 1 0,2 2 0,1 1-735,-1 2 0,1-1 966,3 1 0,4-3 0,0 3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4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115 443 8316,'-9'4'13,"1"3"0,0-1 0,0 1 0,-1 2 0,-1 2 1,0 3-1,2 1 104,1 1 1,2 1-1,-2-1 1,0-1 20,2-1 1,3 2 0,-1-4 0,2 1-51,1-2 1,0 1-1,1-1 1,2-2-81,2-3 0,4 0 1,0-3-1,3-1-133,-3-1 0,3-2 0,0-2 0,0-3-9,0-4 1,1-2 0,-2-3 0,-1 1 16,-1-3 0,-1 0 0,1-3 0,-2 1 89,-2 0 1,-1 0-1,-4 3 1,-1-1 27,-2 1 0,-2 0 0,-6 1 0,-2 3 198,0 4 1,-2 5 0,1 1 0,-1 1 45,-1 1 0,2 3 0,1 4 0,1 2-135,3 2 0,0 3 1,1 0-1,3 1-79,2-2 1,2 2 0,1-4-1,1 1-47,2 0 0,4-4 1,5-6-1,0-1-64,3-1 1,3-1-1,2-3 1,0-4 23,0-4 0,0-7 0,-1-3 1,2-2-87,0-1 0,-4 0 0,-4-1 0,-1-1 43,-2 0 1,-5 2-1,-2 1 1,-3 2 127,-3 3 0,-2 5 0,-5 1 0,-2 2 133,-1 4 1,3 0 0,-3 4 0,1 1 72,2 1 1,-1 2 0,2 1 0,2 1-73,-1 2 1,4 0-1,-1 4 1,2 0-153,1 2 1,1-2-1,1 2 1,1-2-136,1-1 0,3 0 1,3 0-1,1-1-6,2-1 1,-1 0-1,4-3 1,0-1 21,2-1 1,0-1 0,0-1 0,2-2-34,1-2 0,-2-3 0,2-1 0,-1-1 22,-2 0 1,-2-4 0,-2 2 0,0 0 77,-2 0 0,-5-1 0,-2 2 0,-2 1 96,-1 1 1,-4 1-1,-1 0 1,-3 3 159,-3 2 1,1 2 0,-4 2 0,0 2 72,2 2 1,-4 5-1,4 2 1,-1 1-72,2 1 1,2 1 0,1-2 0,0-1-151,3 0 1,1-3 0,4 2-1,2-2-108,0-1 0,3 0 0,6-3 0,3-2-47,2-2 1,3-5-1,3-2 1,-1-4-29,1-4 0,-1-1 1,2-3-1,-2 0-74,-1-1 1,-2-1 0,-5 2-1,-2-1 90,-2 1 0,-2-2 0,-1 1 1,-3 1 50,-2 0 1,-2 6-1,-3 0 1,-3 1 192,-3 0 0,-4 3 0,3 3 0,-1 2 184,0 1 1,-2 1 0,3 2 0,0 1-145,0 4 0,2 1 0,0 1 0,3 1-66,0 2 0,2-1 1,1 1-1,2 0-125,1 0 0,1 1 0,2-3 0,2 0-109,3-2 1,1 0-1,1 0 1,3-1 5,0 0 1,2-4 0,-1 0-1,2-1-91,0-1 1,0 0-1,1 0 1,-2 0 28,-1 0 1,0 0 0,-3-1 0,-1-1-145,-1 0 0,-3-1 1,-2 2 350,0-2 0,-1 2 1,-5-4-1,0 1 27,-3-1 1,-3 3 0,0-2-1,0 2 11,0-1 1,2 1-1,1 2 1,-2 0 80,0 0 0,-1 0 0,1 0 1,1 2-89,0 1 0,3 2 0,-1-1-356,0 0 0,1 2-425,3 2 1,1-1 715,2-1 0,5-3 0,5-3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4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457 1945 7988,'0'-9'346,"0"4"-104,0-1-34,0 5-42,0-7 1,0 8 0,0 0 7,0 5 0,3 6 1,0 4-1,2 4-116,1 5 1,2 9-1,-4-13 1,0 1-1,0 2 1,1 1-46,0 3 0,1 0 0,-2-2 0,1 1 0,0 3 0,1 0 0,-2-2 1,1 1-53,-1-1 0,0-1 1,-1 0-1,-1-2 1,1-1-1,-1-1 0,0-1 1,0-1 29,-1 14 0,0-5 0,-2-7 0,0-3 64,-2-1 1,-3-3 0,4-1-76,0-3-162,-3-2 1,5-6-159,-3-3 0,2-3 0,1-6 0,0-1-850,0-1 1190,0-4 0,4 2 0,0-3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1:32:02.259"/>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4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14 8 8084,'-5'0'270,"2"-3"411,-1 2-468,3-3 0,1 4 0,5 0-66,3 0 0,3 0 1,3 0-1,1 1-8,2 2 0,3-1 0,2 3 0,1 1-28,2 2 0,3 0 0,3 1 1,2 1-86,3 1 0,-18-4 0,-1 0 0,16 3 0,-1 0-14,-2 0 1,0 1 0,-5-2 0,-3 0-115,-4-3 1,-1-1 0,-5 3 0,-1-2 37,-2-1 1,1-2 24,-4 3 123,-3-5-89,1 3 1,-5-4-253,-2 0 0,2-1-62,-1-2 0,1 2-645,1-5-844,-4 4 1808,3-1 0,-3-1 0,4-1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5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132 146 8029,'4'-4'204,"0"0"-449,-4 4 0,0 1 179,0 2 0,-3-1 0,0 3 155,2 1 0,-1 5 1,0 3-1,-2 2 43,0 4 1,1 8 0,-2 8 0,2-15 0,-1 1-1,1 2 0,-1 1 0,0 2 0,0 2 0,-1 2 0,1 1 0,-1 0 0,0-1-143,-1 1 1,1-1 0,-1-2 0,1-1 0,1-3 0,0 0 0,0-2-1,0-1 88,0-3 0,-1 0 0,-2 15 0,2-5 0,1-6-169,1-6 1,1-4-787,0-5 477,1-3 1,2-2-1,1-6 1,0-3-803,0-5 1203,3-1 0,-1-4 0,4-1 0</inkml:trace>
  <inkml:trace contextRef="#ctx0" brushRef="#br0" timeOffset="1">222 48 8132,'0'-8'56,"0"0"0,0 0 1,0 0 719,0 0-567,0 3 1,0 2 0,1 6 63,1 2 1,3 7 0,3 6 0,1 5-119,2 6 0,-6-10 0,-1 1 0,2 2 0,0 1 0,0 2 0,0 1-91,1 2 0,-1 1 1,0 1-1,0 2 0,0 1 1,-1 1-1,0 0 1,-1 0-156,0-1 0,0 1 1,0-2-1,0 0 1,-1-3-1,-1-2 1,0-4-1,-1-1 16,0 14 1,-1-11-1,0-7 1,2-3-329,1-4 0,1-7 163,-2-4 0,-1 0 1,2-6-1,-2-1 70,-1-3 1,0-3 0,1-4 0,1-1-766,0-2 935,1-2 0,-3 1 0,0-3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5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221 230 8116,'0'-8'-274,"0"-1"0,0 1 0,0 0 0,0 0 806,0 0 0,0 0 0,0-1-83,0 1 0,0 0 53,0 0 0,-1 0-202,-2-1 1,2 4 0,-2 1 16,-1 0 0,0 1-350,-5 3 1,1 4-1,0 2 1,0 4-5,0 4 1,-1 4-1,-1 3 1,-1 2 127,1 2 0,-2 5 1,1 0-1,0 2 32,-1 0 0,3 4 0,-1-1 0,3 0-7,2-2 0,3-3 0,-1-3 0,2-3-114,1-2 1,4-3-1,5-5 1,3-3-83,4-2 0,0-5 0,1-1 0,0-2 39,2-1 1,-1-1-1,3-2 1,0-3-77,0-4 1,-2-4-1,2-5 1,-2-3 21,-4-1 0,1-2 0,-5 1 0,0-2-18,0-1 1,-4 2 0,0-3 0,-2 3 57,-4 0 1,0 0 0,-2-1 0,-2-1 32,-2 0 0,-5 4 0,-2 2 0,0 1 138,-3 2 1,1 5 0,-1 3 0,2 3 150,1 5 1,-2-2 0,1 1-1,1 2-185,1-1 0,2 2 1,0 2-1,-2 0-50,1 4 1,1-2 0,5 2 0,-1-1-115,1 0 1,2-1 0,-1-1-716,2 2 1,2 3 796,2 0 0,5 0 0,5 0 0</inkml:trace>
  <inkml:trace contextRef="#ctx0" brushRef="#br0" timeOffset="1">0 34 8162,'5'0'1649,"2"0"-1351,-6 0 1,3 0-1,-2 3-295,1 3 0,1 1 1,-3 2-1,3 1-179,1 1 0,-3 3 0,1-3 0,0 2-287,0 2 0,2-1 0,-1 0 0,-1-3-327,1-2 1,2 2 789,0 0 0,1-4 0,1-4 0</inkml:trace>
  <inkml:trace contextRef="#ctx0" brushRef="#br0" timeOffset="2">164 25 8125,'7'-5'72,"-2"0"686,-2-2-268,2 3 0,-5 1-421,0 3 0,-1 3 1,-4 4-1,1 3-17,-1 3 1,2 3-1,-1 1 1,0 1-246,3 2 1,-3-2 0,1-1 0,1-1-330,1 1 0,1-5 1,0-1-1,1-2-216,2-1 0,-1-3 738,3-2 0,1-6 0,2-2 0</inkml:trace>
  <inkml:trace contextRef="#ctx0" brushRef="#br0" timeOffset="3">294 1 8801,'5'3'432,"-3"4"-404,-4 3 0,-2 0 0,-2 2 0,0 1-222,0 0 1,2 1 0,-2 1 0,1 0-266,0-2 0,-1-3 1,3 1 458,1-2 0,2-1 0,0 1 0</inkml:trace>
  <inkml:trace contextRef="#ctx0" brushRef="#br0" timeOffset="4">376 58 8125,'-11'11'28,"0"0"0,0 3 0,1-3 0,-2 1 190,-1 0 0,3 2 0,-1-4 0,2 1-382,1-2-78,3-1 1,2-4 0,5-4-1,2-5 242,4-2 0,6-9 0,-1-1 0</inkml:trace>
  <inkml:trace contextRef="#ctx0" brushRef="#br0" timeOffset="5">491 58 8120,'-4'8'84,"-1"1"0,-3-1 0,0 1 153,0 2 1,-3-2 0,0 2 0,1-2 24,1-1 0,3 0 1,1-1-923,-1-1 413,2-3 247,1-3 0,6-3 0,2-2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5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205 25 5831,'1'-4'-76,"2"1"76,-2 2 0,2 1 0,-3 0 0,0 0 0,4 0 0,-3 0 0,2 0 0,-3 0 0,0 0 0,4 0 93,-3 0 1,3-1 165,-4-2-5,0 3 1,1-4 422,1 4-448,-1 0 1,3-1-42,-4-1-261,0 0 104,0-1 29,0 3 348,0 0-271,0 3 0,0 2 1,-1 4-1,-1 1-34,0 1 1,-2 4 0,2-1 0,-2 4 4,0 4 0,1-1 1,-3 1-1,1 0-216,1-2 1,-3 0 0,4-3 0,-1-2-94,0-1 0,1-2 1,1-4-1128,-1 0 268,1-3 1060,2-5 0,0-5 0,0-3 0</inkml:trace>
  <inkml:trace contextRef="#ctx0" brushRef="#br0" timeOffset="1">25 254 7792,'-5'-4'961,"0"1"1,3 1-503,-1-1 1,1 3-223,0-3 0,0 1 210,0-1-236,1 2 0,2-2-107,1 3 0,3 0 0,3 0 1,0 0-5,1 0 0,2 0 1,3 0-1,2 0-74,0 0 1,1 0 0,1 0 0,2 0-126,1 0 0,-3 0 0,1 0 0,-2 0 5,0 0 1,-2 3 0,0-1 0,-2 0-284,-2-1 1,-2-1-250,-4 0 1,-3 4-330,1 1 1,-3-1 954,0 2 0,-3-1 0,-2 4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1226 175 6993,'-8'4'921,"0"-3"1,2 5-831,1-3 1,3 3-24,-1 0 1,3 1-1,0 1 1,0 1 69,0 2 1,0 2 0,0 6 0,0 4 42,0 4 0,0 3 0,2 6 0,0-16 1,-1 1-95,0 1 0,0 1 1,1 0-1,-1-1 0,1-1 1,-1 1-1,0-3 1,0 1-113,0 15 0,0-1 0,1-4 0,0-2-96,0-7 0,-1-6-156,-1-4 1,1-6 0,1-3-314,1-4 1,-1-3 0,-2-5-1,1-2-1050,2-1 1640,-2 4 0,6-11 0,-2 3 0</inkml:trace>
  <inkml:trace contextRef="#ctx0" brushRef="#br0" timeOffset="1">1218 747 8194,'-1'-4'330,"-1"1"1,0 1-1,-1 0-111,-1 0 0,2-1 0,-2 4-120,0 1 0,-1 3 1,1 4-1,0 2-70,1 3 1,-3 2 0,1 3 0,0 3-110,-1 1 0,1 5 0,-4 1 0,-1 3 31,4-14 0,1 0 0,-2 0 1,0-1-1,-5 19 0,0-3 27,1 0 0,0-3 0,3-2 0,-1-2-24,1-6 1,3-5-206,-1-4 62,4-5 1,-1-6 0,3-6 0,0-1-75,0-1 1,3-4 0,2-3 0,1-3-160,-1-4 1,0 1 0,4 0 421,-1 2 0,4-8 0,0 2 0</inkml:trace>
  <inkml:trace contextRef="#ctx0" brushRef="#br0" timeOffset="2">1218 780 8194,'4'-16'-150,"-1"-1"0,1 2 1,-1 1-1,-1 3 318,2 2 0,-3 4 1,3 0 279,-1 1 1,-2 3-1,2 4-75,-2 2 1,0 6-1,1 3 1,0 4-25,0 4 0,2 6 1,-1 2-1,-2 0-145,0 0 1,2 5 0,-1-2-1,0 2-119,-1-16 1,-1 1 0,0 16 0,1-16 0,-1-1 0,2 19-312,1-4 0,-1-1 0,-2-4 1,0-5-1150,0-3 811,4-8 1,0-6-1,1-7 1,-1-5 116,0-5 1,-4-3 0,4-3 0,-1-1-807,-1-2 1253,1 1 0,-3-5 0,0 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1304 52 6349,'0'0'0</inkml:trace>
  <inkml:trace contextRef="#ctx0" brushRef="#br0" timeOffset="1">1304 52 5946,'5'-3'211,"-2"2"-266,-3-3-148,0 4 157,0 0 1,0 0-1</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9 91 7880,'-5'0'1486,"2"0"-1271,3 0-256,0 0 0,1-4 9,1-1 0,0 0 1,4 1-1,0-1-96,1 1 1,2 1 0,-1-2-698,0 2 825,0 0 0,0-1 0,1 0 0</inkml:trace>
  <inkml:trace contextRef="#ctx0" brushRef="#br0" timeOffset="1">254 17 7470,'0'5'-1616,"0"2"1634,0-6 1,-1 3 113,-1-4 1,0 0-20,-3 0 0,3-1 49,-1-2 1,1 2 92,-1-2 0,2 2 490,-1-2 130,-3 2-385,4-3 1,-2 3 27,3-2-438,0 3 1,-1-4-63,-2 4 42,2 0-80,5 0 0,1 0 0,6 0 0,-2 0-27,-1 0 0,0-3 0,1 1 0,-1 0-80,0 1 1,3 1 0,0 0 56,-1 0 0,-1 0 0,-1 0 157,0 0 0,-2 0 80,-1 0 0,-3 1-40,1 1-783,-2 0-953,-1 1 26,0-3 1583,0 0 0,0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9 7891,'5'-1'-221,"-2"-1"428,-3 1 71,0-3-295,0 4 353,0 0-245,0 4 1,1-2 0,1 3 0,1 1-51,-2 1 0,1 2 0,-2-1 1,0 1 20,3 2 0,-2-1 1,2 3-1,-1-1-14,0 1 0,-1 1 0,2 1 0,-1-1-7,0 0 1,-1-1 0,2 1 0,-1 0 46,1 1 1,-3 0-1,3 1 1,-2-2-55,-1 0 1,1-1-1,1 1 1,0-1-15,0-1 0,0 1 0,0-2 0,1 0-15,-1 1 0,-2-3 1,0 2-1,1-3 21,2-3 0,-2 2 0,2-1 1,-2 1 11,-1 2 0,0-1 1,0 0 5,0 0 0,0 0 1,0 0-23,0 1 0,0-1 0,0 0 0,0 0-34,0 0 0,0 0 0,0 1-5,0-1 1,0 0 0,0 0 91,0 0 0,0 0-65,0 1 0,0-4 108,0 1 5,0-5-107,0 3-173,0-4 1228,0 0-742,3 0-555,-2 0 341,3 0 158,-4 0 1,4 0-225,1 0 1,2 0 0,1 0-1,1 0-11,2 0 0,-1 0 0,4 0 1,2 0-18,2 0 0,0 0 0,3 0 0,2 0-34,1 0 0,0 0 0,-2 1 1,-1 1-14,-1 0 0,0 1 0,-2-2 0,1 1 15,0 1 1,-5-1-1,-1-2 1,-1 0-39,-2 0 0,1 3 1,0 0-1,-1-2 1,-3 1-206,-2-2 61,-3 0 145,2 0 0,-6 0-38,0 0 112,1 0-104,-3 0 348,4 0-1116,0 0 846,0 3 0,0-2 0,0 3 0</inkml:trace>
  <inkml:trace contextRef="#ctx0" brushRef="#br0" timeOffset="1">417 91 8325,'0'-6'-722,"0"1"1,3 2 661,-1-2 4,1-1 0,-2-2 103,2 0 1,-2 3 143,2-1-10,-3 4 141,0-1-90,0 3 1,0 1-96,0 1 0,0 3 0,0 3-30,0 0 1,0 0 0,0 1-1,0-1-10,0 0 0,0 4 0,0 1 0,0 4-83,0 2 1,1 0 0,2 4 0,2 4-58,-1 1 0,2-1 0,-3 2 0,0 0 4,0 0 1,-1 1 0,0 0 0,-1-3 42,-1-2 0,0-1 0,0-2 0,0 1-7,0-1 0,0-5 1,0 0-1,0-3 5,0-1 0,0 1 1,0-3-64,0-1 0,0 0-172,0-3 1,1-2-493,2-2 1,-2-3 724,1-3 0,3-5 0,-1-5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6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513 164 8115,'-4'-4'328,"-1"3"506,3-1-534,0 0 0,-2 2-174,1 0 1,1 0-1,-2 0-21,0-3 1,-2 2-87,1-2 0,-3 1 1,0 1-1,-1-3 43,-2-1 1,-2 0 0,-4-3-1,-2 0-9,-3 0 0,-4-2 0,-3 0 0,-2 0 136,-2-1 0,-2 2 0,2 1 0,1 1 108,2 1 1,0 0 0,6 3-1,4 2-13,4 0 1,5 1-439,2 0 1,5-1 0,2-1-416,4-1 0,2-2 0,5 2 0,2 0-1560,3 0 2129,2 2 0,0-3 0,0 4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399 25 5745,'0'-4'0,"0"-1"372,0 3 187,0 1-312,0-3-174,0 4-246,0 0 302,0-3 635,0 1-95,0-1-35,0 3 339,0 0 1,0 3-820,0 3 1,-3-1-1,0 0-87,-2 1 1,2 2 0,-2 0 0,-1 0 2,2 0 0,-3 3 0,1 0 0,0-1 17,0-1 1,-1 2 0,2 0-1,-3-1 86,0-1 1,0-1 0,0 0 28,0 0 0,-1-2-197,1-1 0,0-3 64,0 1-23,3-2-147,2-1 13,3 0-112,0 0 426,0-4-220,0 3 0,-1-2-74,-2 3 0,1-3 0,-3-1 1,-1 0-7,-2-3 0,-1 2 0,-2-2 0,-2-2-4,-3 0 1,-3-2 0,0 2-1,0-2 141,-1 1 1,3 3 0,-1 2 0,2-1-141,2 2 1,5 0-1,-2 4-453,1 0 1,6 1-1,3 1 530,6 1 0,4 3 0,7-1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1:32:03.125"/>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34 25 8205,'0'-8'-711,"0"3"577,0-1 711,0 4-45,0-1 0,-1 3 131,-2 0 0,1 0-453,-3 0 1,2 1 0,-2 1-272,2 4 1,-1 1 0,2 1-1,0 1-191,0-1 1,1 0 0,1 0-487,0 0 0,0 0 738,0 0 0,0-3 0,0-1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25 6920,'4'3'-660,"0"-2"1114,-4 3-336,0-4-119,0-4 1,0 2-47,0-3-53,0 3 62,0-1 1,-1 3 154,-2 0 316,2 0 264,-2-4 326,-1 3-469,3-3 0,-4 4 212,3 0-287,1 0-414,-3 0 1,4 0-18,0-3 0,0 2 213,-3-2-178,2 2-53,-3 1 36,4 0 211,0 0 0,4 0-249,1 0 1,0 0 0,0 0-42,2 0 1,0 0-1,1 0-61,0 0 0,0 0 1,0 0 28,1 0 1,-4 0-1,0 0-23,2 0 0,-3 0-32,2 0 119,-1 0 1,1 0 481,-1 0 156,-3 0-408,2 0-449,-4 0-1617,0 0 0,0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17 7476,'-4'-4'1517,"0"3"-1359,1-3 1,2 4 118,-2-3-224,2 2 0,2-3-51,2 4 0,-2 0-57,5 0 1,-1 0-1,3 1 88,-3 2 1,2-2 0,-1 2-8,1-3 1,-2 0-1,1 0-7,0 0 0,2 0 0,0 0-34,0 0 0,0 0 1,0 0-91,1 0 1,-1 0 171,0 0 0,0 0 69,0 0 1,-3 0-98,1 0 1,-4 1-1,1 1-41,1 1 1,-2 0-272,3-3 1,-2 0-221,2 0 0,-2 0-542,3 0 1035,-4 0 0,5 3 0,-3 2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33 8102,'-5'0'17,"0"1"738,2 1-120,-3-1-322,4 3-105,-1-4 1,4 0 0,1 0-205,4 0 1,1-3 0,1 0 0,1 1-95,-1-2 1,0 2 0,0-2 0,0 0-88,1 2 1,-2 0 0,2 1 0,-1-2-4,0 1 0,1 1 1,-2 0-1,-1 0-271,-1-2 1,-2 0 450,3 3 0,-1 4 0,3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 49 8146,'0'-4'-1361,"1"-3"1201,1 5 201,0-5 1,1 5 160,-3-3-82,0 3 0,0-3 336,0 3 436,0 1-242,0-3-167,0 4-99,0 0 1,4 0-402,1 0 0,0 0 0,0 0-104,1 0 1,-1 0 0,1 0-1,0 0-82,1 0 0,4 0 0,0 0 1,0 0 202,1 0 0,1-3 0,3-2 0</inkml:trace>
  <inkml:trace contextRef="#ctx0" brushRef="#br0" timeOffset="1">132 196 7590,'-5'0'645,"1"0"-420,1 0-110,2 0 73,-2 0 548,3 0-125,0 0-281,0 4 0,0-3-188,3 1 1,-1 0 0,2-2-54,0 3-276,2-2 1,-1 2 199,3-3 1,-3 0 0,0-3-1,0-3-6,-1-1 0,-1-5 0,2 0 0,2-3-89,0-1 1,-2 4 0,0-4-1,-1 1-582,1 3 0,0-1 664,0 2 0,2 2 0,-2-3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32 34 7411,'-6'0'178,"1"0"1,2 0 254,-2 0 1,3-1 189,-1-2-593,-1 2-31,3-3 0,-2 4-12,6 0 0,2 0 58,2-3 0,2 2 0,-1-2 35,0 2 1,-3 1 0,1 0 20,0 0 1,-1 0-1,0 0-13,2 0 0,-3 0 0,2-1 12,0-1 0,-1 1-92,0-2 1,-2 2-97,2 1 142,1 0 1,2 0-66,0 0 0,-2 0 18,-1 0 1,-2 0-146,2 0 1,1 0-239,2 0 1,-3-3 0,0 1-664,2 0 1039,-3 1 0,3 1 0,-3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7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278 197 8283,'0'-5'-468,"0"-1"0,0 3 903,0-2 1,0 0-82,0-4 0,0 4-126,0-1 1,0 4-181,0-3 1,0 2 215,0-3-114,0 4 1,0 0 0,0 4-83,0 4 1,0 2 0,0 3 0,0 3-41,0 1 0,0 2 0,-1 3 0,-1 1-40,0 3 1,-4 4 0,3 2-1,-2 2 2,-1 0 1,1 3-1,0-1 1,-2-1 50,0-1 0,0-2 0,1-6 0,1-4 82,1-3 0,-1-2 1,1-4 296,0-1-363,2-4 0,-2-4-60,4-4-55,0 1-166,0-3-89,0 4 101,0 0 164,0 4 77,0 0 0,0 2 353,0-1 79,4-3-153,-3 5-205,2-6 1,-3 4 185,0-3 367,0-1-394,0 3-168,0-4-532,0 0 864,0 4 176,0-4-360,0 4-6,0-4 29,0 0 0,4 0-125,1 0 1,2 0-1,3 0 1,1 0-27,2 0 1,3 0 0,3 0-1,1 0-84,1 0 1,1 0-1,1 0 1,0 0-75,-2 0 1,1 0-1,-1 0 1,-3 0 17,-3 0 0,0 0 0,-5 0 0,0 0-21,0 0 0,-5 0 1,-1 1-79,0 2 0,0-2 107,-1 5 235,-3-4 24,4 5-217,-4-6 1,0 3-18,0-1 107,0-2 183,0 3 263,0-4-1575,0 0 842,0-4 1,0-1 0,0-6 0,0-4 85,0-3 1,3-7 0,0-8 0,0 14 0,-1 0 75,1-2 1,0-1 0,1-1-1,-1 1 1,2-3 0,-1 1-1,0-1 1,0 1 32,0 1 0,0 0 1,1 1-1,1-1 1,-1 4-1,1-1 1,5-15 176,1 5 1,-4 5-1,1 4 1,-3 4-101,1 2 1,-1 5-1,0-1 1,-1 2-99,-1 1 1,1 0 0,-1 0 0,-1-1-141,1 1 1,-1 3-320,0-1-234,-2 4 1156,3-1 599,-4 3-631,0 0-581,-4 0 0,2 0 0,-3 0 157,-2 0 0,0 0 0,-2 0 0,-1 0-8,-1 0 1,-6 0-1,0 0 1,-3 0 20,-3 0 1,-3 0 0,-1-1 0,-1-1 47,0-1 0,4-2 0,-2 1 0,4 1 47,2-1 0,1-1 0,4 2 0,1 1 38,3 1 1,2-2-213,1 1-491,3-1 0,3 3-870,4 0 1,0 0 90,4 0 1,-4 0 536,4 0 0,-3 3 1,2 0 82,1 2 0,-1-1 708,0 2 0,1 1 0,2-2 0</inkml:trace>
  <inkml:trace contextRef="#ctx0" brushRef="#br0" timeOffset="1">384 42 8211,'-4'0'491,"-2"1"0,2 2-423,-1 6 1,3 2 0,-3 6-1,0 1-1037,1 4 969,-1-1 0,-4 8 0,1-5 0</inkml:trace>
  <inkml:trace contextRef="#ctx0" brushRef="#br0" timeOffset="2">8 459 8097,'0'-5'661,"-3"3"136,2 1-407,-3 1 1,5 0 0,2 0 0,2 0-183,3 0 1,0 0 0,1 0 0,1 0-315,0 0 0,5 0 0,-1 0 0,1 0-445,2 0 1,-1 0 550,0 0 0,1 7 0,-1 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0 6964,'-4'1'-916,"0"1"818,0 1 98,4-1 176,-4-2 345,4 0 1694,0 0-1198,-3 4-681,1-3-94,-1 3-63,3-4 0,1 0-195,1 0 1,3-3 0,3 0-214,0 1 0,-2 1 0,-1 1-731,2 0 960,0 0 0,1 0 0,0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49 8262,'-6'1'108,"1"2"1,2-2 607,-2 1-253,3-1 1,-2-2 0,5-1 10,2-4 0,1 2 1,5-2-372,-1 0 0,0 0 1,0-1-1,0 3-282,0 0 0,-2 1 1,-1 1-337,2-1 0,0 0 0,1 3-1727,0 0 2242,-3 0 0,2 4 0,-2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34 8217,'0'-6'-510,"0"1"1,0 2 268,0-2 1,0 2 427,0-3 129,0 4 106,0-1-109,0 3 0,1 0 70,2 0 0,-2 1-308,1 1 0,-1 0-143,-1 4-1,4-1 1,1 0 6,2-3 0,-1-1 1,-1-1-150,2 0 0,-3 0 140,2 0 0,-4-1 102,4-1 0,-3 1 390,2-2-268,-3 2-211,2 1 0,-4 4-46,0 1 1,0 0-67,0 0 1,0-2 40,0 3 135,0-5 1,0 3 11,3-4 0,-1 0 65,3 0 0,-3 1 0,2 0 215,-1 2-400,-1 0 0,2-3-276,-1 0 1,-3 1 377,3 2 0,2-2 0,0 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1:32:03.793"/>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91 8146,'-3'-6'89,"0"1"0,0 2 0,3-1 388,-3 0 0,2 1-191,-2 0 1,2 1-148,1-4 1,0 4 44,0-4 1,0 1-263,0-3 0,1 2-114,2 1 0,-1 2 0,3-1 56,1 0 1,-2 0 0,0 2-29,0 0 0,0-1 152,4 3 1,-2 0-1,-1 0 27,1 0 0,-2 4 1,0 0 18,-1 1 1,-2 2 0,2-1-1,-2 1-13,-1 1 1,0 0-1,0 0-39,0 0 0,0 1 0,0-1-164,0 0 1,0-3-1401,0 1 1582,0-1 0,0 4 0,0-1 0</inkml:trace>
  <inkml:trace contextRef="#ctx0" brushRef="#br0" timeOffset="1">115 156 8146,'-3'-5'2360,"0"0"-1680,1 3-1337,-2-2-610,3 4 1267,-3 4 0,4-4 0,0 4 0</inkml:trace>
  <inkml:trace contextRef="#ctx0" brushRef="#br0" timeOffset="2">123 83 9505,'4'0'-189,"1"-3"-306,-2 0 0,0 0 0,4 1 495,-2-1 0,-3 0 0,1 3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38.58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24 5739,'-5'0'305,"1"0"-22,4-3 78,0 2-199,0-2-24,0 3 55,0 0 110,-3 0 261,2-4 136,-3 3-78,4-3-454,0 4 118,0 0-288,0-3 30,0 2-62,0-3 0,1 4 68,2 0 342,-2 0-217,2 0-64,1 0-96,-3 0-92,6 0 67,-6 0 51,6 0 1,-5 3-5,4 0 1,-4-1-2,4-2 0,-3 0 48,2 0 1,-3 3 191,4 0-173,-1 0 0,4-3-58,-1 0 1,-4 0-1,0 2-35,-1 1 0,-1-1-82,4-2-92,-4 0 107,5 0 0,-5 0 4,3 0-11,-3 0 1,3 0 0,-4 0-401,2-3 0,1 2-1185,-2-2 1665,0 3 0,5 0 0,-3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204 246 8149,'1'-8'11,"2"0"0,-2 2 1,2 1-1,-3-2 0,0 0 1,0-1-1,2 0 1,0 0 61,0 0 0,1-3 1,-3 0-1,0 1 156,0 1 1,0 0-1,0 1 1,0 0 219,0 0 0,-1 0-232,-2-1 1,-2 4 0,-3 1-78,0 0 0,0 2 0,0 4 0,-1 2-20,-2 0 1,2 1-1,-3 4 1,1 3-6,0 1 0,-1 3 1,2 1-1,-1 2-30,-2 3 0,3 4 1,-2 2-1,1 1 26,0 2 0,1 2 0,4 2 1,1 0 3,2-1 1,0 0 0,3-3-1,1-3-89,2-3 1,1-7-1,5-2 1,2-3-108,3-2 1,1-4 0,2 0 0,0-2-8,2-3 1,0-2-1,4 0 1,0-4 21,0-4 0,-1-1 0,1-5 1,-2 0-41,2-2 1,-3 0 0,-2-2-1,-2 0 20,-3-1 0,-2-3 1,2 1-1,-1-1 41,-2 0 1,-4 0 0,-1-2 0,-2-2 15,-1-1 1,-1 1 0,-2-1 0,-1 1 43,-1-1 0,-3 1 0,0-1 1,-3 2 32,-2 0 0,-1 2 1,2 2-1,-2 3 199,0 4 1,1 4 0,0 0 0,0 3-8,0 5 1,-1 1 0,2 1 0,-1 1-182,1 1 0,1 3 0,1 4 0,1 2-290,1 3 0,0 1 0,2 2 0,1 1-735,-1 2 0,1-1 966,3 1 0,4-3 0,0 3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115 443 8316,'-9'4'13,"1"3"0,0-1 0,0 1 0,-1 2 0,-1 2 1,0 3-1,2 1 104,1 1 1,2 1-1,-2-1 1,0-1 20,2-1 1,3 2 0,-1-4 0,2 1-51,1-2 1,0 1-1,1-1 1,2-2-81,2-3 0,4 0 1,0-3-1,3-1-133,-3-1 0,3-2 0,0-2 0,0-3-9,0-4 1,1-2 0,-2-3 0,-1 1 16,-1-3 0,-1 0 0,1-3 0,-2 1 89,-2 0 1,-1 0-1,-4 3 1,-1-1 27,-2 1 0,-2 0 0,-6 1 0,-2 3 198,0 4 1,-2 5 0,1 1 0,-1 1 45,-1 1 0,2 3 0,1 4 0,1 2-135,3 2 0,0 3 1,1 0-1,3 1-79,2-2 1,2 2 0,1-4-1,1 1-47,2 0 0,4-4 1,5-6-1,0-1-64,3-1 1,3-1-1,2-3 1,0-4 23,0-4 0,0-7 0,-1-3 1,2-2-87,0-1 0,-4 0 0,-4-1 0,-1-1 43,-2 0 1,-5 2-1,-2 1 1,-3 2 127,-3 3 0,-2 5 0,-5 1 0,-2 2 133,-1 4 1,3 0 0,-3 4 0,1 1 72,2 1 1,-1 2 0,2 1 0,2 1-73,-1 2 1,4 0-1,-1 4 1,2 0-153,1 2 1,1-2-1,1 2 1,1-2-136,1-1 0,3 0 1,3 0-1,1-1-6,2-1 1,-1 0-1,4-3 1,0-1 21,2-1 1,0-1 0,0-1 0,2-2-34,1-2 0,-2-3 0,2-1 0,-1-1 22,-2 0 1,-2-4 0,-2 2 0,0 0 77,-2 0 0,-5-1 0,-2 2 0,-2 1 96,-1 1 1,-4 1-1,-1 0 1,-3 3 159,-3 2 1,1 2 0,-4 2 0,0 2 72,2 2 1,-4 5-1,4 2 1,-1 1-72,2 1 1,2 1 0,1-2 0,0-1-151,3 0 1,1-3 0,4 2-1,2-2-108,0-1 0,3 0 0,6-3 0,3-2-47,2-2 1,3-5-1,3-2 1,-1-4-29,1-4 0,-1-1 1,2-3-1,-2 0-74,-1-1 1,-2-1 0,-5 2-1,-2-1 90,-2 1 0,-2-2 0,-1 1 1,-3 1 50,-2 0 1,-2 6-1,-3 0 1,-3 1 192,-3 0 0,-4 3 0,3 3 0,-1 2 184,0 1 1,-2 1 0,3 2 0,0 1-145,0 4 0,2 1 0,0 1 0,3 1-66,0 2 0,2-1 1,1 1-1,2 0-125,1 0 0,1 1 0,2-3 0,2 0-109,3-2 1,1 0-1,1 0 1,3-1 5,0 0 1,2-4 0,-1 0-1,2-1-91,0-1 1,0 0-1,1 0 1,-2 0 28,-1 0 1,0 0 0,-3-1 0,-1-1-145,-1 0 0,-3-1 1,-2 2 350,0-2 0,-1 2 1,-5-4-1,0 1 27,-3-1 1,-3 3 0,0-2-1,0 2 11,0-1 1,2 1-1,1 2 1,-2 0 80,0 0 0,-1 0 0,1 0 1,1 2-89,0 1 0,3 2 0,-1-1-356,0 0 0,1 2-425,3 2 1,1-1 715,2-1 0,5-3 0,5-3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457 1945 7988,'0'-9'346,"0"4"-104,0-1-34,0 5-42,0-7 1,0 8 0,0 0 7,0 5 0,3 6 1,0 4-1,2 4-116,1 5 1,2 9-1,-4-13 1,0 1-1,0 2 1,1 1-46,0 3 0,1 0 0,-2-2 0,1 1 0,0 3 0,1 0 0,-2-2 1,1 1-53,-1-1 0,0-1 1,-1 0-1,-1-2 1,1-1-1,-1-1 0,0-1 1,0-1 29,-1 14 0,0-5 0,-2-7 0,0-3 64,-2-1 1,-3-3 0,4-1-76,0-3-162,-3-2 1,5-6-159,-3-3 0,2-3 0,1-6 0,0-1-850,0-1 1190,0-4 0,4 2 0,0-3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14 8 8084,'-5'0'270,"2"-3"411,-1 2-468,3-3 0,1 4 0,5 0-66,3 0 0,3 0 1,3 0-1,1 1-8,2 2 0,3-1 0,2 3 0,1 1-28,2 2 0,3 0 0,3 1 1,2 1-86,3 1 0,-18-4 0,-1 0 0,16 3 0,-1 0-14,-2 0 1,0 1 0,-5-2 0,-3 0-115,-4-3 1,-1-1 0,-5 3 0,-1-2 37,-2-1 1,1-2 24,-4 3 123,-3-5-89,1 3 1,-5-4-253,-2 0 0,2-1-62,-1-2 0,1 2-645,1-5-844,-4 4 1808,3-1 0,-3-1 0,4-1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132 146 8029,'4'-4'204,"0"0"-449,-4 4 0,0 1 179,0 2 0,-3-1 0,0 3 155,2 1 0,-1 5 1,0 3-1,-2 2 43,0 4 1,1 8 0,-2 8 0,2-15 0,-1 1-1,1 2 0,-1 1 0,0 2 0,0 2 0,-1 2 0,1 1 0,-1 0 0,0-1-143,-1 1 1,1-1 0,-1-2 0,1-1 0,1-3 0,0 0 0,0-2-1,0-1 88,0-3 0,-1 0 0,-2 15 0,2-5 0,1-6-169,1-6 1,1-4-787,0-5 477,1-3 1,2-2-1,1-6 1,0-3-803,0-5 1203,3-1 0,-1-4 0,4-1 0</inkml:trace>
  <inkml:trace contextRef="#ctx0" brushRef="#br0" timeOffset="1">222 48 8132,'0'-8'56,"0"0"0,0 0 1,0 0 719,0 0-567,0 3 1,0 2 0,1 6 63,1 2 1,3 7 0,3 6 0,1 5-119,2 6 0,-6-10 0,-1 1 0,2 2 0,0 1 0,0 2 0,0 1-91,1 2 0,-1 1 1,0 1-1,0 2 0,0 1 1,-1 1-1,0 0 1,-1 0-156,0-1 0,0 1 1,0-2-1,0 0 1,-1-3-1,-1-2 1,0-4-1,-1-1 16,0 14 1,-1-11-1,0-7 1,2-3-329,1-4 0,1-7 163,-2-4 0,-1 0 1,2-6-1,-2-1 70,-1-3 1,0-3 0,1-4 0,1-1-766,0-2 935,1-2 0,-3 1 0,0-3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09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221 230 8116,'0'-8'-274,"0"-1"0,0 1 0,0 0 0,0 0 806,0 0 0,0 0 0,0-1-83,0 1 0,0 0 53,0 0 0,-1 0-202,-2-1 1,2 4 0,-2 1 16,-1 0 0,0 1-350,-5 3 1,1 4-1,0 2 1,0 4-5,0 4 1,-1 4-1,-1 3 1,-1 2 127,1 2 0,-2 5 1,1 0-1,0 2 32,-1 0 0,3 4 0,-1-1 0,3 0-7,2-2 0,3-3 0,-1-3 0,2-3-114,1-2 1,4-3-1,5-5 1,3-3-83,4-2 0,0-5 0,1-1 0,0-2 39,2-1 1,-1-1-1,3-2 1,0-3-77,0-4 1,-2-4-1,2-5 1,-2-3 21,-4-1 0,1-2 0,-5 1 0,0-2-18,0-1 1,-4 2 0,0-3 0,-2 3 57,-4 0 1,0 0 0,-2-1 0,-2-1 32,-2 0 0,-5 4 0,-2 2 0,0 1 138,-3 2 1,1 5 0,-1 3 0,2 3 150,1 5 1,-2-2 0,1 1-1,1 2-185,1-1 0,2 2 1,0 2-1,-2 0-50,1 4 1,1-2 0,5 2 0,-1-1-115,1 0 1,2-1 0,-1-1-716,2 2 1,2 3 796,2 0 0,5 0 0,5 0 0</inkml:trace>
  <inkml:trace contextRef="#ctx0" brushRef="#br0" timeOffset="1">0 34 8162,'5'0'1649,"2"0"-1351,-6 0 1,3 0-1,-2 3-295,1 3 0,1 1 1,-3 2-1,3 1-179,1 1 0,-3 3 0,1-3 0,0 2-287,0 2 0,2-1 0,-1 0 0,-1-3-327,1-2 1,2 2 789,0 0 0,1-4 0,1-4 0</inkml:trace>
  <inkml:trace contextRef="#ctx0" brushRef="#br0" timeOffset="2">164 25 8125,'7'-5'72,"-2"0"686,-2-2-268,2 3 0,-5 1-421,0 3 0,-1 3 1,-4 4-1,1 3-17,-1 3 1,2 3-1,-1 1 1,0 1-246,3 2 1,-3-2 0,1-1 0,1-1-330,1 1 0,1-5 1,0-1-1,1-2-216,2-1 0,-1-3 738,3-2 0,1-6 0,2-2 0</inkml:trace>
  <inkml:trace contextRef="#ctx0" brushRef="#br0" timeOffset="3">294 1 8801,'5'3'432,"-3"4"-404,-4 3 0,-2 0 0,-2 2 0,0 1-222,0 0 1,2 1 0,-2 1 0,1 0-266,0-2 0,-1-3 1,3 1 458,1-2 0,2-1 0,0 1 0</inkml:trace>
  <inkml:trace contextRef="#ctx0" brushRef="#br0" timeOffset="4">376 58 8125,'-11'11'28,"0"0"0,0 3 0,1-3 0,-2 1 190,-1 0 0,3 2 0,-1-4 0,2 1-382,1-2-78,3-1 1,2-4 0,5-4-1,2-5 242,4-2 0,6-9 0,-1-1 0</inkml:trace>
  <inkml:trace contextRef="#ctx0" brushRef="#br0" timeOffset="5">491 58 8120,'-4'8'84,"-1"1"0,-3-1 0,0 1 153,0 2 1,-3-2 0,0 2 0,1-2 24,1-1 0,3 0 1,1-1-923,-1-1 413,2-3 247,1-3 0,6-3 0,2-2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0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205 25 5831,'1'-4'-76,"2"1"76,-2 2 0,2 1 0,-3 0 0,0 0 0,4 0 0,-3 0 0,2 0 0,-3 0 0,0 0 0,4 0 93,-3 0 1,3-1 165,-4-2-5,0 3 1,1-4 422,1 4-448,-1 0 1,3-1-42,-4-1-261,0 0 104,0-1 29,0 3 348,0 0-271,0 3 0,0 2 1,-1 4-1,-1 1-34,0 1 1,-2 4 0,2-1 0,-2 4 4,0 4 0,1-1 1,-3 1-1,1 0-216,1-2 1,-3 0 0,4-3 0,-1-2-94,0-1 0,1-2 1,1-4-1128,-1 0 268,1-3 1060,2-5 0,0-5 0,0-3 0</inkml:trace>
  <inkml:trace contextRef="#ctx0" brushRef="#br0" timeOffset="1">25 254 7792,'-5'-4'961,"0"1"1,3 1-503,-1-1 1,1 3-223,0-3 0,0 1 210,0-1-236,1 2 0,2-2-107,1 3 0,3 0 0,3 0 1,0 0-5,1 0 0,2 0 1,3 0-1,2 0-74,0 0 1,1 0 0,1 0 0,2 0-126,1 0 0,-3 0 0,1 0 0,-2 0 5,0 0 1,-2 3 0,0-1 0,-2 0-284,-2-1 1,-2-1-250,-4 0 1,-3 4-330,1 1 1,-3-1 954,0 2 0,-3-1 0,-2 4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0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1226 175 6993,'-8'4'921,"0"-3"1,2 5-831,1-3 1,3 3-24,-1 0 1,3 1-1,0 1 1,0 1 69,0 2 1,0 2 0,0 6 0,0 4 42,0 4 0,0 3 0,2 6 0,0-16 1,-1 1-95,0 1 0,0 1 1,1 0-1,-1-1 0,1-1 1,-1 1-1,0-3 1,0 1-113,0 15 0,0-1 0,1-4 0,0-2-96,0-7 0,-1-6-156,-1-4 1,1-6 0,1-3-314,1-4 1,-1-3 0,-2-5-1,1-2-1050,2-1 1640,-2 4 0,6-11 0,-2 3 0</inkml:trace>
  <inkml:trace contextRef="#ctx0" brushRef="#br0" timeOffset="1">1218 747 8194,'-1'-4'330,"-1"1"1,0 1-1,-1 0-111,-1 0 0,2-1 0,-2 4-120,0 1 0,-1 3 1,1 4-1,0 2-70,1 3 1,-3 2 0,1 3 0,0 3-110,-1 1 0,1 5 0,-4 1 0,-1 3 31,4-14 0,1 0 0,-2 0 1,0-1-1,-5 19 0,0-3 27,1 0 0,0-3 0,3-2 0,-1-2-24,1-6 1,3-5-206,-1-4 62,4-5 1,-1-6 0,3-6 0,0-1-75,0-1 1,3-4 0,2-3 0,1-3-160,-1-4 1,0 1 0,4 0 421,-1 2 0,4-8 0,0 2 0</inkml:trace>
  <inkml:trace contextRef="#ctx0" brushRef="#br0" timeOffset="2">1218 780 8194,'4'-16'-150,"-1"-1"0,1 2 1,-1 1-1,-1 3 318,2 2 0,-3 4 1,3 0 279,-1 1 1,-2 3-1,2 4-75,-2 2 1,0 6-1,1 3 1,0 4-25,0 4 0,2 6 1,-1 2-1,-2 0-145,0 0 1,2 5 0,-1-2-1,0 2-119,-1-16 1,-1 1 0,0 16 0,1-16 0,-1-1 0,2 19-312,1-4 0,-1-1 0,-2-4 1,0-5-1150,0-3 811,4-8 1,0-6-1,1-7 1,-1-5 116,0-5 1,-4-3 0,4-3 0,-1-1-807,-1-2 1253,1 1 0,-3-5 0,0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97"/>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301 37 5831,'1'-7'-76,"3"3"76,-3 3 0,5 1 0,-6 0 0,0 0 0,5 0 0,-3 0 0,3 0 0,-5 0 0,0 0 0,5 0 93,-3 0 1,3-1 165,-5-4-5,0 4 1,1-4 422,3 5-448,-3 0 1,5-2-42,-6-1-261,0 1 104,0-3 29,0 5 348,0 0-271,0 5 0,0 2 1,-1 6-1,-2 2-34,-1 1 1,-1 5 0,2 1 0,-3 4 4,0 6 0,2-1 1,-4 1-1,0 0-216,1-2 1,-2 0 0,3-6 0,1-2-94,0-1 0,-1-4 1,4-5-1128,-2 0 268,0-5 1060,4-7 0,0-7 0,0-5 0</inkml:trace>
  <inkml:trace contextRef="#ctx0" brushRef="#br0" timeOffset="1">37 373 7792,'-8'-7'961,"0"3"1,5 1-503,-1-1 1,1 3-223,0-3 0,1 2 210,-2-3-236,3 4 0,2-4-107,3 5 0,3 0 0,5 0 1,0 0-5,0 0 0,5 0 1,3 0-1,3 0-74,1 0 1,1 0 0,2 0 0,2 0-126,2 0 0,-4 0 0,1 0 0,-3 0 5,-1 0 1,-2 4 0,0 0 0,-3-1-284,-2-2 1,-5-1-250,-4 0 1,-6 5-330,3 3 1,-4-1 954,-1 1 0,-6 0 0,0 4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1:32:04.374"/>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0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1304 52 6349,'0'0'0</inkml:trace>
  <inkml:trace contextRef="#ctx0" brushRef="#br0" timeOffset="1">1304 52 5946,'5'-3'211,"-2"2"-266,-3-3-148,0 4 157,0 0 1,0 0-1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9 91 7880,'-5'0'1486,"2"0"-1271,3 0-256,0 0 0,1-4 9,1-1 0,0 0 1,4 1-1,0-1-96,1 1 1,2 1 0,-1-2-698,0 2 825,0 0 0,0-1 0,1 0 0</inkml:trace>
  <inkml:trace contextRef="#ctx0" brushRef="#br0" timeOffset="1">254 17 7470,'0'5'-1616,"0"2"1634,0-6 1,-1 3 113,-1-4 1,0 0-20,-3 0 0,3-1 49,-1-2 1,1 2 92,-1-2 0,2 2 490,-1-2 130,-3 2-385,4-3 1,-2 3 27,3-2-438,0 3 1,-1-4-63,-2 4 42,2 0-80,5 0 0,1 0 0,6 0 0,-2 0-27,-1 0 0,0-3 0,1 1 0,-1 0-80,0 1 1,3 1 0,0 0 56,-1 0 0,-1 0 0,-1 0 157,0 0 0,-2 0 80,-1 0 0,-3 1-40,1 1-783,-2 0-953,-1 1 26,0-3 1583,0 0 0,0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9 7891,'5'-1'-221,"-2"-1"428,-3 1 71,0-3-295,0 4 353,0 0-245,0 4 1,1-2 0,1 3 0,1 1-51,-2 1 0,1 2 0,-2-1 1,0 1 20,3 2 0,-2-1 1,2 3-1,-1-1-14,0 1 0,-1 1 0,2 1 0,-1-1-7,0 0 1,-1-1 0,2 1 0,-1 0 46,1 1 1,-3 0-1,3 1 1,-2-2-55,-1 0 1,1-1-1,1 1 1,0-1-15,0-1 0,0 1 0,0-2 0,1 0-15,-1 1 0,-2-3 1,0 2-1,1-3 21,2-3 0,-2 2 0,2-1 1,-2 1 11,-1 2 0,0-1 1,0 0 5,0 0 0,0 0 1,0 0-23,0 1 0,0-1 0,0 0 0,0 0-34,0 0 0,0 0 0,0 1-5,0-1 1,0 0 0,0 0 91,0 0 0,0 0-65,0 1 0,0-4 108,0 1 5,0-5-107,0 3-173,0-4 1228,0 0-742,3 0-555,-2 0 341,3 0 158,-4 0 1,4 0-225,1 0 1,2 0 0,1 0-1,1 0-11,2 0 0,-1 0 0,4 0 1,2 0-18,2 0 0,0 0 0,3 0 0,2 0-34,1 0 0,0 0 0,-2 1 1,-1 1-14,-1 0 0,0 1 0,-2-2 0,1 1 15,0 1 1,-5-1-1,-1-2 1,-1 0-39,-2 0 0,1 3 1,0 0-1,-1-2 1,-3 1-206,-2-2 61,-3 0 145,2 0 0,-6 0-38,0 0 112,1 0-104,-3 0 348,4 0-1116,0 0 846,0 3 0,0-2 0,0 3 0</inkml:trace>
  <inkml:trace contextRef="#ctx0" brushRef="#br0" timeOffset="1">417 91 8325,'0'-6'-722,"0"1"1,3 2 661,-1-2 4,1-1 0,-2-2 103,2 0 1,-2 3 143,2-1-10,-3 4 141,0-1-90,0 3 1,0 1-96,0 1 0,0 3 0,0 3-30,0 0 1,0 0 0,0 1-1,0-1-10,0 0 0,0 4 0,0 1 0,0 4-83,0 2 1,1 0 0,2 4 0,2 4-58,-1 1 0,2-1 0,-3 2 0,0 0 4,0 0 1,-1 1 0,0 0 0,-1-3 42,-1-2 0,0-1 0,0-2 0,0 1-7,0-1 0,0-5 1,0 0-1,0-3 5,0-1 0,0 1 1,0-3-64,0-1 0,0 0-172,0-3 1,1-2-493,2-2 1,-2-3 724,1-3 0,3-5 0,-1-5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513 164 8115,'-4'-4'328,"-1"3"506,3-1-534,0 0 0,-2 2-174,1 0 1,1 0-1,-2 0-21,0-3 1,-2 2-87,1-2 0,-3 1 1,0 1-1,-1-3 43,-2-1 1,-2 0 0,-4-3-1,-2 0-9,-3 0 0,-4-2 0,-3 0 0,-2 0 136,-2-1 0,-2 2 0,2 1 0,1 1 108,2 1 1,0 0 0,6 3-1,4 2-13,4 0 1,5 1-439,2 0 1,5-1 0,2-1-416,4-1 0,2-2 0,5 2 0,2 0-1560,3 0 2129,2 2 0,0-3 0,0 4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399 25 5745,'0'-4'0,"0"-1"372,0 3 187,0 1-312,0-3-174,0 4-246,0 0 302,0-3 635,0 1-95,0-1-35,0 3 339,0 0 1,0 3-820,0 3 1,-3-1-1,0 0-87,-2 1 1,2 2 0,-2 0 0,-1 0 2,2 0 0,-3 3 0,1 0 0,0-1 17,0-1 1,-1 2 0,2 0-1,-3-1 86,0-1 1,0-1 0,0 0 28,0 0 0,-1-2-197,1-1 0,0-3 64,0 1-23,3-2-147,2-1 13,3 0-112,0 0 426,0-4-220,0 3 0,-1-2-74,-2 3 0,1-3 0,-3-1 1,-1 0-7,-2-3 0,-1 2 0,-2-2 0,-2-2-4,-3 0 1,-3-2 0,0 2-1,0-2 141,-1 1 1,3 3 0,-1 2 0,2-1-141,2 2 1,5 0-1,-2 4-453,1 0 1,6 1-1,3 1 530,6 1 0,4 3 0,7-1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34 25 8205,'0'-8'-711,"0"3"577,0-1 711,0 4-45,0-1 0,-1 3 131,-2 0 0,1 0-453,-3 0 1,2 1 0,-2 1-272,2 4 1,-1 1 0,2 1-1,0 1-191,0-1 1,1 0 0,1 0-487,0 0 0,0 0 738,0 0 0,0-3 0,0-1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25 6920,'4'3'-660,"0"-2"1114,-4 3-336,0-4-119,0-4 1,0 2-47,0-3-53,0 3 62,0-1 1,-1 3 154,-2 0 316,2 0 264,-2-4 326,-1 3-469,3-3 0,-4 4 212,3 0-287,1 0-414,-3 0 1,4 0-18,0-3 0,0 2 213,-3-2-178,2 2-53,-3 1 36,4 0 211,0 0 0,4 0-249,1 0 1,0 0 0,0 0-42,2 0 1,0 0-1,1 0-61,0 0 0,0 0 1,0 0 28,1 0 1,-4 0-1,0 0-23,2 0 0,-3 0-32,2 0 119,-1 0 1,1 0 481,-1 0 156,-3 0-408,2 0-449,-4 0-1617,0 0 0,0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1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17 7476,'-4'-4'1517,"0"3"-1359,1-3 1,2 4 118,-2-3-224,2 2 0,2-3-51,2 4 0,-2 0-57,5 0 1,-1 0-1,3 1 88,-3 2 1,2-2 0,-1 2-8,1-3 1,-2 0-1,1 0-7,0 0 0,2 0 0,0 0-34,0 0 0,0 0 1,0 0-91,1 0 1,-1 0 171,0 0 0,0 0 69,0 0 1,-3 0-98,1 0 1,-4 1-1,1 1-41,1 1 1,-2 0-272,3-3 1,-2 0-221,2 0 0,-2 0-542,3 0 1035,-4 0 0,5 3 0,-3 2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33 8102,'-5'0'17,"0"1"738,2 1-120,-3-1-322,4 3-105,-1-4 1,4 0 0,1 0-205,4 0 1,1-3 0,1 0 0,1 1-95,-1-2 1,0 2 0,0-2 0,0 0-88,1 2 1,-2 0 0,2 1 0,-1-2-4,0 1 0,1 1 1,-2 0-1,-1 0-271,-1-2 1,-2 0 450,3 3 0,-1 4 0,3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 49 8146,'0'-4'-1361,"1"-3"1201,1 5 201,0-5 1,1 5 160,-3-3-82,0 3 0,0-3 336,0 3 436,0 1-242,0-3-167,0 4-99,0 0 1,4 0-402,1 0 0,0 0 0,0 0-104,1 0 1,-1 0 0,1 0-1,0 0-82,1 0 0,4 0 0,0 0 1,0 0 202,1 0 0,1-3 0,3-2 0</inkml:trace>
  <inkml:trace contextRef="#ctx0" brushRef="#br0" timeOffset="1">132 196 7590,'-5'0'645,"1"0"-420,1 0-110,2 0 73,-2 0 548,3 0-125,0 0-281,0 4 0,0-3-188,3 1 1,-1 0 0,2-2-54,0 3-276,2-2 1,-1 2 199,3-3 1,-3 0 0,0-3-1,0-3-6,-1-1 0,-1-5 0,2 0 0,2-3-89,0-1 1,-2 4 0,0-4-1,-1 1-582,1 3 0,0-1 664,0 2 0,2 2 0,-2-3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7:06.376"/>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683">1083 86 7967,'0'-11'40,"0"-1"0,-2 0 1796,-4-5-1107,4 7 1,-7-4-473,3 9 1,2 1-1,-8 8 1,-1 5-14,-3 7 0,-1-1 0,-1 16 0,-1 6 65,-4 8 1,1 7-1,-5 7 1,2 7-83,4 7 1,1 5-1,5 3 1,3-5-174,6-4 0,6-4 1,8-6-1,7-10-394,7-9 0,15-14 1,-2-6-1,1-5-416,1-7 1,-2-3-1,0-8 1,-2 0 755,-4 0 0,4 0 0,-6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32 34 7411,'-6'0'178,"1"0"1,2 0 254,-2 0 1,3-1 189,-1-2-593,-1 2-31,3-3 0,-2 4-12,6 0 0,2 0 58,2-3 0,2 2 0,-1-2 35,0 2 1,-3 1 0,1 0 20,0 0 1,-1 0-1,0 0-13,2 0 0,-3 0 0,2-1 12,0-1 0,-1 1-92,0-2 1,-2 2-97,2 1 142,1 0 1,2 0-66,0 0 0,-2 0 18,-1 0 1,-2 0-146,2 0 1,1 0-239,2 0 1,-3-3 0,0 1-664,2 0 1039,-3 1 0,3 1 0,-3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278 197 8283,'0'-5'-468,"0"-1"0,0 3 903,0-2 1,0 0-82,0-4 0,0 4-126,0-1 1,0 4-181,0-3 1,0 2 215,0-3-114,0 4 1,0 0 0,0 4-83,0 4 1,0 2 0,0 3 0,0 3-41,0 1 0,0 2 0,-1 3 0,-1 1-40,0 3 1,-4 4 0,3 2-1,-2 2 2,-1 0 1,1 3-1,0-1 1,-2-1 50,0-1 0,0-2 0,1-6 0,1-4 82,1-3 0,-1-2 1,1-4 296,0-1-363,2-4 0,-2-4-60,4-4-55,0 1-166,0-3-89,0 4 101,0 0 164,0 4 77,0 0 0,0 2 353,0-1 79,4-3-153,-3 5-205,2-6 1,-3 4 185,0-3 367,0-1-394,0 3-168,0-4-532,0 0 864,0 4 176,0-4-360,0 4-6,0-4 29,0 0 0,4 0-125,1 0 1,2 0-1,3 0 1,1 0-27,2 0 1,3 0 0,3 0-1,1 0-84,1 0 1,1 0-1,1 0 1,0 0-75,-2 0 1,1 0-1,-1 0 1,-3 0 17,-3 0 0,0 0 0,-5 0 0,0 0-21,0 0 0,-5 0 1,-1 1-79,0 2 0,0-2 107,-1 5 235,-3-4 24,4 5-217,-4-6 1,0 3-18,0-1 107,0-2 183,0 3 263,0-4-1575,0 0 842,0-4 1,0-1 0,0-6 0,0-4 85,0-3 1,3-7 0,0-8 0,0 14 0,-1 0 75,1-2 1,0-1 0,1-1-1,-1 1 1,2-3 0,-1 1-1,0-1 1,0 1 32,0 1 0,0 0 1,1 1-1,1-1 1,-1 4-1,1-1 1,5-15 176,1 5 1,-4 5-1,1 4 1,-3 4-101,1 2 1,-1 5-1,0-1 1,-1 2-99,-1 1 1,1 0 0,-1 0 0,-1-1-141,1 1 1,-1 3-320,0-1-234,-2 4 1156,3-1 599,-4 3-631,0 0-581,-4 0 0,2 0 0,-3 0 157,-2 0 0,0 0 0,-2 0 0,-1 0-8,-1 0 1,-6 0-1,0 0 1,-3 0 20,-3 0 1,-3 0 0,-1-1 0,-1-1 47,0-1 0,4-2 0,-2 1 0,4 1 47,2-1 0,1-1 0,4 2 0,1 1 38,3 1 1,2-2-213,1 1-491,3-1 0,3 3-870,4 0 1,0 0 90,4 0 1,-4 0 536,4 0 0,-3 3 1,2 0 82,1 2 0,-1-1 708,0 2 0,1 1 0,2-2 0</inkml:trace>
  <inkml:trace contextRef="#ctx0" brushRef="#br0" timeOffset="1">384 42 8211,'-4'0'491,"-2"1"0,2 2-423,-1 6 1,3 2 0,-3 6-1,0 1-1037,1 4 969,-1-1 0,-4 8 0,1-5 0</inkml:trace>
  <inkml:trace contextRef="#ctx0" brushRef="#br0" timeOffset="2">8 459 8097,'0'-5'661,"-3"3"136,2 1-407,-3 1 1,5 0 0,2 0 0,2 0-183,3 0 1,0 0 0,1 0 0,1 0-315,0 0 0,5 0 0,-1 0 0,1 0-445,2 0 1,-1 0 550,0 0 0,1 7 0,-1 2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0 6964,'-4'1'-916,"0"1"818,0 1 98,4-1 176,-4-2 345,4 0 1694,0 0-1198,-3 4-681,1-3-94,-1 3-63,3-4 0,1 0-195,1 0 1,3-3 0,3 0-214,0 1 0,-2 1 0,-1 1-731,2 0 960,0 0 0,1 0 0,0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49 8262,'-6'1'108,"1"2"1,2-2 607,-2 1-253,3-1 1,-2-2 0,5-1 10,2-4 0,1 2 1,5-2-372,-1 0 0,0 0 1,0-1-1,0 3-282,0 0 0,-2 1 1,-1 1-337,2-1 0,0 0 0,1 3-1727,0 0 2242,-3 0 0,2 4 0,-2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2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34 8217,'0'-6'-510,"0"1"1,0 2 268,0-2 1,0 2 427,0-3 129,0 4 106,0-1-109,0 3 0,1 0 70,2 0 0,-2 1-308,1 1 0,-1 0-143,-1 4-1,4-1 1,1 0 6,2-3 0,-1-1 1,-1-1-150,2 0 0,-3 0 140,2 0 0,-4-1 102,4-1 0,-3 1 390,2-2-268,-3 2-211,2 1 0,-4 4-46,0 1 1,0 0-67,0 0 1,0-2 40,0 3 135,0-5 1,0 3 11,3-4 0,-1 0 65,3 0 0,-3 1 0,2 0 215,-1 2-400,-1 0 0,2-3-276,-1 0 1,-3 1 377,3 2 0,2-2 0,0 2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3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91 8146,'-3'-6'89,"0"1"0,0 2 0,3-1 388,-3 0 0,2 1-191,-2 0 1,2 1-148,1-4 1,0 4 44,0-4 1,0 1-263,0-3 0,1 2-114,2 1 0,-1 2 0,3-1 56,1 0 1,-2 0 0,0 2-29,0 0 0,0-1 152,4 3 1,-2 0-1,-1 0 27,1 0 0,-2 4 1,0 0 18,-1 1 1,-2 2 0,2-1-1,-2 1-13,-1 1 1,0 0-1,0 0-39,0 0 0,0 1 0,0-1-164,0 0 1,0-3-1401,0 1 1582,0-1 0,0 4 0,0-1 0</inkml:trace>
  <inkml:trace contextRef="#ctx0" brushRef="#br0" timeOffset="1">115 156 8146,'-3'-5'2360,"0"0"-1680,1 3-1337,-2-2-610,3 4 1267,-3 4 0,4-4 0,0 4 0</inkml:trace>
  <inkml:trace contextRef="#ctx0" brushRef="#br0" timeOffset="2">123 83 9505,'4'0'-189,"1"-3"-306,-2 0 0,0 0 0,4 1 495,-2-1 0,-3 0 0,1 3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47.13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24 5739,'-5'0'305,"1"0"-22,4-3 78,0 2-199,0-2-24,0 3 55,0 0 110,-3 0 261,2-4 136,-3 3-78,4-3-454,0 4 118,0 0-288,0-3 30,0 2-62,0-3 0,1 4 68,2 0 342,-2 0-217,2 0-64,1 0-96,-3 0-92,6 0 67,-6 0 51,6 0 1,-5 3-5,4 0 1,-4-1-2,4-2 0,-3 0 48,2 0 1,-3 3 191,4 0-173,-1 0 0,4-3-58,-1 0 1,-4 0-1,0 2-35,-1 1 0,-1-1-82,4-2-92,-4 0 107,5 0 0,-5 0 4,3 0-11,-3 0 1,3 0 0,-4 0-401,2-3 0,1 2-1185,-2-2 1665,0 3 0,5 0 0,-3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896"/>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204 246 8149,'1'-8'11,"2"0"0,-2 2 1,2 1-1,-3-2 0,0 0 1,0-1-1,2 0 1,0 0 61,0 0 0,1-3 1,-3 0-1,0 1 156,0 1 1,0 0-1,0 1 1,0 0 219,0 0 0,-1 0-232,-2-1 1,-2 4 0,-3 1-78,0 0 0,0 2 0,0 4 0,-1 2-20,-2 0 1,2 1-1,-3 4 1,1 3-6,0 1 0,-1 3 1,2 1-1,-1 2-30,-2 3 0,3 4 1,-2 2-1,1 1 26,0 2 0,1 2 0,4 2 1,1 0 3,2-1 1,0 0 0,3-3-1,1-3-89,2-3 1,1-7-1,5-2 1,2-3-108,3-2 1,1-4 0,2 0 0,0-2-8,2-3 1,0-2-1,4 0 1,0-4 21,0-4 0,-1-1 0,1-5 1,-2 0-41,2-2 1,-3 0 0,-2-2-1,-2 0 20,-3-1 0,-2-3 1,2 1-1,-1-1 41,-2 0 1,-4 0 0,-1-2 0,-2-2 15,-1-1 1,-1 1 0,-2-1 0,-1 1 43,-1-1 0,-3 1 0,0-1 1,-3 2 32,-2 0 0,-1 2 1,2 2-1,-2 3 199,0 4 1,1 4 0,0 0 0,0 3-8,0 5 1,-1 1 0,2 1 0,-1 1-182,1 1 0,1 3 0,1 4 0,1 2-290,1 3 0,0 1 0,2 2 0,1 1-735,-1 2 0,1-1 966,3 1 0,4-3 0,0 3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89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115 443 8316,'-9'4'13,"1"3"0,0-1 0,0 1 0,-1 2 0,-1 2 1,0 3-1,2 1 104,1 1 1,2 1-1,-2-1 1,0-1 20,2-1 1,3 2 0,-1-4 0,2 1-51,1-2 1,0 1-1,1-1 1,2-2-81,2-3 0,4 0 1,0-3-1,3-1-133,-3-1 0,3-2 0,0-2 0,0-3-9,0-4 1,1-2 0,-2-3 0,-1 1 16,-1-3 0,-1 0 0,1-3 0,-2 1 89,-2 0 1,-1 0-1,-4 3 1,-1-1 27,-2 1 0,-2 0 0,-6 1 0,-2 3 198,0 4 1,-2 5 0,1 1 0,-1 1 45,-1 1 0,2 3 0,1 4 0,1 2-135,3 2 0,0 3 1,1 0-1,3 1-79,2-2 1,2 2 0,1-4-1,1 1-47,2 0 0,4-4 1,5-6-1,0-1-64,3-1 1,3-1-1,2-3 1,0-4 23,0-4 0,0-7 0,-1-3 1,2-2-87,0-1 0,-4 0 0,-4-1 0,-1-1 43,-2 0 1,-5 2-1,-2 1 1,-3 2 127,-3 3 0,-2 5 0,-5 1 0,-2 2 133,-1 4 1,3 0 0,-3 4 0,1 1 72,2 1 1,-1 2 0,2 1 0,2 1-73,-1 2 1,4 0-1,-1 4 1,2 0-153,1 2 1,1-2-1,1 2 1,1-2-136,1-1 0,3 0 1,3 0-1,1-1-6,2-1 1,-1 0-1,4-3 1,0-1 21,2-1 1,0-1 0,0-1 0,2-2-34,1-2 0,-2-3 0,2-1 0,-1-1 22,-2 0 1,-2-4 0,-2 2 0,0 0 77,-2 0 0,-5-1 0,-2 2 0,-2 1 96,-1 1 1,-4 1-1,-1 0 1,-3 3 159,-3 2 1,1 2 0,-4 2 0,0 2 72,2 2 1,-4 5-1,4 2 1,-1 1-72,2 1 1,2 1 0,1-2 0,0-1-151,3 0 1,1-3 0,4 2-1,2-2-108,0-1 0,3 0 0,6-3 0,3-2-47,2-2 1,3-5-1,3-2 1,-1-4-29,1-4 0,-1-1 1,2-3-1,-2 0-74,-1-1 1,-2-1 0,-5 2-1,-2-1 90,-2 1 0,-2-2 0,-1 1 1,-3 1 50,-2 0 1,-2 6-1,-3 0 1,-3 1 192,-3 0 0,-4 3 0,3 3 0,-1 2 184,0 1 1,-2 1 0,3 2 0,0 1-145,0 4 0,2 1 0,0 1 0,3 1-66,0 2 0,2-1 1,1 1-1,2 0-125,1 0 0,1 1 0,2-3 0,2 0-109,3-2 1,1 0-1,1 0 1,3-1 5,0 0 1,2-4 0,-1 0-1,2-1-91,0-1 1,0 0-1,1 0 1,-2 0 28,-1 0 1,0 0 0,-3-1 0,-1-1-145,-1 0 0,-3-1 1,-2 2 350,0-2 0,-1 2 1,-5-4-1,0 1 27,-3-1 1,-3 3 0,0-2-1,0 2 11,0-1 1,2 1-1,1 2 1,-2 0 80,0 0 0,-1 0 0,1 0 1,1 2-89,0 1 0,3 2 0,-1-1-356,0 0 0,1 2-425,3 2 1,1-1 715,2-1 0,5-3 0,5-3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89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457 1945 7988,'0'-9'346,"0"4"-104,0-1-34,0 5-42,0-7 1,0 8 0,0 0 7,0 5 0,3 6 1,0 4-1,2 4-116,1 5 1,2 9-1,-4-13 1,0 1-1,0 2 1,1 1-46,0 3 0,1 0 0,-2-2 0,1 1 0,0 3 0,1 0 0,-2-2 1,1 1-53,-1-1 0,0-1 1,-1 0-1,-1-2 1,1-1-1,-1-1 0,0-1 1,0-1 29,-1 14 0,0-5 0,-2-7 0,0-3 64,-2-1 1,-3-3 0,4-1-76,0-3-162,-3-2 1,5-6-159,-3-3 0,2-3 0,1-6 0,0-1-850,0-1 1190,0-4 0,4 2 0,0-3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7:09.643"/>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600">577 175 7941,'0'-12'1201,"0"0"0,-2 9 457,-4-3-1036,4 4 1,-5 4-406,7 4 1,0 5 0,0 11 0,2 3-37,3 2 1,-3 4-1,4 8 1,-2 2-111,2-3 0,-4 5 0,4-2 0,-4-2-113,-2-3 1,5-1 0,1 0 0,-2-2-135,-2-4 1,0-3 0,2-9-835,2 1 708,-1-9 0,-5-3 0,0-12-157,0-5 0,0-5 1,0-1-1,0-1-298,0 1 0,0 5 0,0 0 757,0-1 0,0-3 0,0-1 0</inkml:trace>
  <inkml:trace contextRef="#ctx0" brushRef="#br0" timeOffset="1033">856 367 7729,'-7'-10'668,"5"0"-21,-4 5 1,2 3-488,-2-4 1,4 6 73,-4 6 0,5 5 1,2 11-1,3 1-179,2-2 1,2 6 0,-4 1 0,2 1-79,-2 0 0,-1-6 0,1 4 1,2 0-131,-2 1 0,-2-7 1,0 2-708,4-3 1,-4-3 268,3 1 1,-3-11 0,-2-7-527,0-9 1117,0-15 0,8-3 0,2-8 0</inkml:trace>
  <inkml:trace contextRef="#ctx0" brushRef="#br0" timeOffset="1549">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2047">1066 35 8138,'-8'-10'2871,"6"-5"-2706,-5 13 1,14-6 0,5 8 0,4 2-73,1 4 1,2 4 0,5 7 0,3 0 5,0 1 1,4 7 0,-6 4 0,1 6-126,-1 6 0,4 2 0,-6 7 0,-2 1-100,-1 3 1,-10 2 0,-5-3 0,-3-1 125,-2 0 0,-2-1 0,-3-5 0,-7-7 251,-4-8 0,-1-6 0,-1-7-109,1-1 1,5-1-455,1-4 0,7-7-1277,-2-10 459,4-5 0,4-8-827,4 1 1957,4-1 0,7 1 0,0 0 0</inkml:trace>
  <inkml:trace contextRef="#ctx0" brushRef="#br0" timeOffset="2763">1747 384 8355,'-11'0'3713,"-1"0"-3394,8 0 1,-2 0-296,12 0 0,4 0 0,7-2-253,1-3 1,1 3-1,2-4 1,3 4-423,-3 2 0,0 0 1,1 0-1,1 0 651,-2 0 0,6-8 0,1-2 0</inkml:trace>
  <inkml:trace contextRef="#ctx0" brushRef="#br0" timeOffset="3047">1782 611 11134,'-10'-2'966,"5"-3"1,5 3-1,5-4 1,7 2-952,4-2 0,1 4 0,0-4 0,3 4-426,3 2 1,-3-5 0,5-1 0,-2 2-468,0 2 1,6 2-1,-3 0 1,-1 0 877,0 0 0,6-8 0,-4-2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89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14 8 8084,'-5'0'270,"2"-3"411,-1 2-468,3-3 0,1 4 0,5 0-66,3 0 0,3 0 1,3 0-1,1 1-8,2 2 0,3-1 0,2 3 0,1 1-28,2 2 0,3 0 0,3 1 1,2 1-86,3 1 0,-18-4 0,-1 0 0,16 3 0,-1 0-14,-2 0 1,0 1 0,-5-2 0,-3 0-115,-4-3 1,-1-1 0,-5 3 0,-1-2 37,-2-1 1,1-2 24,-4 3 123,-3-5-89,1 3 1,-5-4-253,-2 0 0,2-1-62,-1-2 0,1 2-645,1-5-844,-4 4 1808,3-1 0,-3-1 0,4-1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0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132 146 8029,'4'-4'204,"0"0"-449,-4 4 0,0 1 179,0 2 0,-3-1 0,0 3 155,2 1 0,-1 5 1,0 3-1,-2 2 43,0 4 1,1 8 0,-2 8 0,2-15 0,-1 1-1,1 2 0,-1 1 0,0 2 0,0 2 0,-1 2 0,1 1 0,-1 0 0,0-1-143,-1 1 1,1-1 0,-1-2 0,1-1 0,1-3 0,0 0 0,0-2-1,0-1 88,0-3 0,-1 0 0,-2 15 0,2-5 0,1-6-169,1-6 1,1-4-787,0-5 477,1-3 1,2-2-1,1-6 1,0-3-803,0-5 1203,3-1 0,-1-4 0,4-1 0</inkml:trace>
  <inkml:trace contextRef="#ctx0" brushRef="#br0" timeOffset="1">222 48 8132,'0'-8'56,"0"0"0,0 0 1,0 0 719,0 0-567,0 3 1,0 2 0,1 6 63,1 2 1,3 7 0,3 6 0,1 5-119,2 6 0,-6-10 0,-1 1 0,2 2 0,0 1 0,0 2 0,0 1-91,1 2 0,-1 1 1,0 1-1,0 2 0,0 1 1,-1 1-1,0 0 1,-1 0-156,0-1 0,0 1 1,0-2-1,0 0 1,-1-3-1,-1-2 1,0-4-1,-1-1 16,0 14 1,-1-11-1,0-7 1,2-3-329,1-4 0,1-7 163,-2-4 0,-1 0 1,2-6-1,-2-1 70,-1-3 1,0-3 0,1-4 0,1-1-766,0-2 935,1-2 0,-3 1 0,0-3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0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221 230 8116,'0'-8'-274,"0"-1"0,0 1 0,0 0 0,0 0 806,0 0 0,0 0 0,0-1-83,0 1 0,0 0 53,0 0 0,-1 0-202,-2-1 1,2 4 0,-2 1 16,-1 0 0,0 1-350,-5 3 1,1 4-1,0 2 1,0 4-5,0 4 1,-1 4-1,-1 3 1,-1 2 127,1 2 0,-2 5 1,1 0-1,0 2 32,-1 0 0,3 4 0,-1-1 0,3 0-7,2-2 0,3-3 0,-1-3 0,2-3-114,1-2 1,4-3-1,5-5 1,3-3-83,4-2 0,0-5 0,1-1 0,0-2 39,2-1 1,-1-1-1,3-2 1,0-3-77,0-4 1,-2-4-1,2-5 1,-2-3 21,-4-1 0,1-2 0,-5 1 0,0-2-18,0-1 1,-4 2 0,0-3 0,-2 3 57,-4 0 1,0 0 0,-2-1 0,-2-1 32,-2 0 0,-5 4 0,-2 2 0,0 1 138,-3 2 1,1 5 0,-1 3 0,2 3 150,1 5 1,-2-2 0,1 1-1,1 2-185,1-1 0,2 2 1,0 2-1,-2 0-50,1 4 1,1-2 0,5 2 0,-1-1-115,1 0 1,2-1 0,-1-1-716,2 2 1,2 3 796,2 0 0,5 0 0,5 0 0</inkml:trace>
  <inkml:trace contextRef="#ctx0" brushRef="#br0" timeOffset="1">0 34 8162,'5'0'1649,"2"0"-1351,-6 0 1,3 0-1,-2 3-295,1 3 0,1 1 1,-3 2-1,3 1-179,1 1 0,-3 3 0,1-3 0,0 2-287,0 2 0,2-1 0,-1 0 0,-1-3-327,1-2 1,2 2 789,0 0 0,1-4 0,1-4 0</inkml:trace>
  <inkml:trace contextRef="#ctx0" brushRef="#br0" timeOffset="2">164 25 8125,'7'-5'72,"-2"0"686,-2-2-268,2 3 0,-5 1-421,0 3 0,-1 3 1,-4 4-1,1 3-17,-1 3 1,2 3-1,-1 1 1,0 1-246,3 2 1,-3-2 0,1-1 0,1-1-330,1 1 0,1-5 1,0-1-1,1-2-216,2-1 0,-1-3 738,3-2 0,1-6 0,2-2 0</inkml:trace>
  <inkml:trace contextRef="#ctx0" brushRef="#br0" timeOffset="3">294 1 8801,'5'3'432,"-3"4"-404,-4 3 0,-2 0 0,-2 2 0,0 1-222,0 0 1,2 1 0,-2 1 0,1 0-266,0-2 0,-1-3 1,3 1 458,1-2 0,2-1 0,0 1 0</inkml:trace>
  <inkml:trace contextRef="#ctx0" brushRef="#br0" timeOffset="4">376 58 8125,'-11'11'28,"0"0"0,0 3 0,1-3 0,-2 1 190,-1 0 0,3 2 0,-1-4 0,2 1-382,1-2-78,3-1 1,2-4 0,5-4-1,2-5 242,4-2 0,6-9 0,-1-1 0</inkml:trace>
  <inkml:trace contextRef="#ctx0" brushRef="#br0" timeOffset="5">491 58 8120,'-4'8'84,"-1"1"0,-3-1 0,0 1 153,0 2 1,-3-2 0,0 2 0,1-2 24,1-1 0,3 0 1,1-1-923,-1-1 413,2-3 247,1-3 0,6-3 0,2-2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0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205 25 5831,'1'-4'-76,"2"1"76,-2 2 0,2 1 0,-3 0 0,0 0 0,4 0 0,-3 0 0,2 0 0,-3 0 0,0 0 0,4 0 93,-3 0 1,3-1 165,-4-2-5,0 3 1,1-4 422,1 4-448,-1 0 1,3-1-42,-4-1-261,0 0 104,0-1 29,0 3 348,0 0-271,0 3 0,0 2 1,-1 4-1,-1 1-34,0 1 1,-2 4 0,2-1 0,-2 4 4,0 4 0,1-1 1,-3 1-1,1 0-216,1-2 1,-3 0 0,4-3 0,-1-2-94,0-1 0,1-2 1,1-4-1128,-1 0 268,1-3 1060,2-5 0,0-5 0,0-3 0</inkml:trace>
  <inkml:trace contextRef="#ctx0" brushRef="#br0" timeOffset="1">25 254 7792,'-5'-4'961,"0"1"1,3 1-503,-1-1 1,1 3-223,0-3 0,0 1 210,0-1-236,1 2 0,2-2-107,1 3 0,3 0 0,3 0 1,0 0-5,1 0 0,2 0 1,3 0-1,2 0-74,0 0 1,1 0 0,1 0 0,2 0-126,1 0 0,-3 0 0,1 0 0,-2 0 5,0 0 1,-2 3 0,0-1 0,-2 0-284,-2-1 1,-2-1-250,-4 0 1,-3 4-330,1 1 1,-3-1 954,0 2 0,-3-1 0,-2 4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1226 175 6993,'-8'4'921,"0"-3"1,2 5-831,1-3 1,3 3-24,-1 0 1,3 1-1,0 1 1,0 1 69,0 2 1,0 2 0,0 6 0,0 4 42,0 4 0,0 3 0,2 6 0,0-16 1,-1 1-95,0 1 0,0 1 1,1 0-1,-1-1 0,1-1 1,-1 1-1,0-3 1,0 1-113,0 15 0,0-1 0,1-4 0,0-2-96,0-7 0,-1-6-156,-1-4 1,1-6 0,1-3-314,1-4 1,-1-3 0,-2-5-1,1-2-1050,2-1 1640,-2 4 0,6-11 0,-2 3 0</inkml:trace>
  <inkml:trace contextRef="#ctx0" brushRef="#br0" timeOffset="1">1218 747 8194,'-1'-4'330,"-1"1"1,0 1-1,-1 0-111,-1 0 0,2-1 0,-2 4-120,0 1 0,-1 3 1,1 4-1,0 2-70,1 3 1,-3 2 0,1 3 0,0 3-110,-1 1 0,1 5 0,-4 1 0,-1 3 31,4-14 0,1 0 0,-2 0 1,0-1-1,-5 19 0,0-3 27,1 0 0,0-3 0,3-2 0,-1-2-24,1-6 1,3-5-206,-1-4 62,4-5 1,-1-6 0,3-6 0,0-1-75,0-1 1,3-4 0,2-3 0,1-3-160,-1-4 1,0 1 0,4 0 421,-1 2 0,4-8 0,0 2 0</inkml:trace>
  <inkml:trace contextRef="#ctx0" brushRef="#br0" timeOffset="2">1218 780 8194,'4'-16'-150,"-1"-1"0,1 2 1,-1 1-1,-1 3 318,2 2 0,-3 4 1,3 0 279,-1 1 1,-2 3-1,2 4-75,-2 2 1,0 6-1,1 3 1,0 4-25,0 4 0,2 6 1,-1 2-1,-2 0-145,0 0 1,2 5 0,-1-2-1,0 2-119,-1-16 1,-1 1 0,0 16 0,1-16 0,-1-1 0,2 19-312,1-4 0,-1-1 0,-2-4 1,0-5-1150,0-3 811,4-8 1,0-6-1,1-7 1,-1-5 116,0-5 1,-4-3 0,4-3 0,-1-1-807,-1-2 1253,1 1 0,-3-5 0,0 2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1304 52 6349,'0'0'0</inkml:trace>
  <inkml:trace contextRef="#ctx0" brushRef="#br0" timeOffset="1">1304 52 5946,'5'-3'211,"-2"2"-266,-3-3-148,0 4 157,0 0 1,0 0-1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9 91 7880,'-5'0'1486,"2"0"-1271,3 0-256,0 0 0,1-4 9,1-1 0,0 0 1,4 1-1,0-1-96,1 1 1,2 1 0,-1-2-698,0 2 825,0 0 0,0-1 0,1 0 0</inkml:trace>
  <inkml:trace contextRef="#ctx0" brushRef="#br0" timeOffset="1">254 17 7470,'0'5'-1616,"0"2"1634,0-6 1,-1 3 113,-1-4 1,0 0-20,-3 0 0,3-1 49,-1-2 1,1 2 92,-1-2 0,2 2 490,-1-2 130,-3 2-385,4-3 1,-2 3 27,3-2-438,0 3 1,-1-4-63,-2 4 42,2 0-80,5 0 0,1 0 0,6 0 0,-2 0-27,-1 0 0,0-3 0,1 1 0,-1 0-80,0 1 1,3 1 0,0 0 56,-1 0 0,-1 0 0,-1 0 157,0 0 0,-2 0 80,-1 0 0,-3 1-40,1 1-783,-2 0-953,-1 1 26,0-3 1583,0 0 0,0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9 7891,'5'-1'-221,"-2"-1"428,-3 1 71,0-3-295,0 4 353,0 0-245,0 4 1,1-2 0,1 3 0,1 1-51,-2 1 0,1 2 0,-2-1 1,0 1 20,3 2 0,-2-1 1,2 3-1,-1-1-14,0 1 0,-1 1 0,2 1 0,-1-1-7,0 0 1,-1-1 0,2 1 0,-1 0 46,1 1 1,-3 0-1,3 1 1,-2-2-55,-1 0 1,1-1-1,1 1 1,0-1-15,0-1 0,0 1 0,0-2 0,1 0-15,-1 1 0,-2-3 1,0 2-1,1-3 21,2-3 0,-2 2 0,2-1 1,-2 1 11,-1 2 0,0-1 1,0 0 5,0 0 0,0 0 1,0 0-23,0 1 0,0-1 0,0 0 0,0 0-34,0 0 0,0 0 0,0 1-5,0-1 1,0 0 0,0 0 91,0 0 0,0 0-65,0 1 0,0-4 108,0 1 5,0-5-107,0 3-173,0-4 1228,0 0-742,3 0-555,-2 0 341,3 0 158,-4 0 1,4 0-225,1 0 1,2 0 0,1 0-1,1 0-11,2 0 0,-1 0 0,4 0 1,2 0-18,2 0 0,0 0 0,3 0 0,2 0-34,1 0 0,0 0 0,-2 1 1,-1 1-14,-1 0 0,0 1 0,-2-2 0,1 1 15,0 1 1,-5-1-1,-1-2 1,-1 0-39,-2 0 0,1 3 1,0 0-1,-1-2 1,-3 1-206,-2-2 61,-3 0 145,2 0 0,-6 0-38,0 0 112,1 0-104,-3 0 348,4 0-1116,0 0 846,0 3 0,0-2 0,0 3 0</inkml:trace>
  <inkml:trace contextRef="#ctx0" brushRef="#br0" timeOffset="1">417 91 8325,'0'-6'-722,"0"1"1,3 2 661,-1-2 4,1-1 0,-2-2 103,2 0 1,-2 3 143,2-1-10,-3 4 141,0-1-90,0 3 1,0 1-96,0 1 0,0 3 0,0 3-30,0 0 1,0 0 0,0 1-1,0-1-10,0 0 0,0 4 0,0 1 0,0 4-83,0 2 1,1 0 0,2 4 0,2 4-58,-1 1 0,2-1 0,-3 2 0,0 0 4,0 0 1,-1 1 0,0 0 0,-1-3 42,-1-2 0,0-1 0,0-2 0,0 1-7,0-1 0,0-5 1,0 0-1,0-3 5,0-1 0,0 1 1,0-3-64,0-1 0,0 0-172,0-3 1,1-2-493,2-2 1,-2-3 724,1-3 0,3-5 0,-1-5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19"/>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513 164 8115,'-4'-4'328,"-1"3"506,3-1-534,0 0 0,-2 2-174,1 0 1,1 0-1,-2 0-21,0-3 1,-2 2-87,1-2 0,-3 1 1,0 1-1,-1-3 43,-2-1 1,-2 0 0,-4-3-1,-2 0-9,-3 0 0,-4-2 0,-3 0 0,-2 0 136,-2-1 0,-2 2 0,2 1 0,1 1 108,2 1 1,0 0 0,6 3-1,4 2-13,4 0 1,5 1-439,2 0 1,5-1 0,2-1-416,4-1 0,2-2 0,5 2 0,2 0-1560,3 0 2129,2 2 0,0-3 0,0 4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0"/>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399 25 5745,'0'-4'0,"0"-1"372,0 3 187,0 1-312,0-3-174,0 4-246,0 0 302,0-3 635,0 1-95,0-1-35,0 3 339,0 0 1,0 3-820,0 3 1,-3-1-1,0 0-87,-2 1 1,2 2 0,-2 0 0,-1 0 2,2 0 0,-3 3 0,1 0 0,0-1 17,0-1 1,-1 2 0,2 0-1,-3-1 86,0-1 1,0-1 0,0 0 28,0 0 0,-1-2-197,1-1 0,0-3 64,0 1-23,3-2-147,2-1 13,3 0-112,0 0 426,0-4-220,0 3 0,-1-2-74,-2 3 0,1-3 0,-3-1 1,-1 0-7,-2-3 0,-1 2 0,-2-2 0,-2-2-4,-3 0 1,-3-2 0,0 2-1,0-2 141,-1 1 1,3 3 0,-1 2 0,2-1-141,2 2 1,5 0-1,-2 4-453,1 0 1,6 1-1,3 1 530,6 1 0,4 3 0,7-1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7:17.726"/>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34 25 8205,'0'-8'-711,"0"3"577,0-1 711,0 4-45,0-1 0,-1 3 131,-2 0 0,1 0-453,-3 0 1,2 1 0,-2 1-272,2 4 1,-1 1 0,2 1-1,0 1-191,0-1 1,1 0 0,1 0-487,0 0 0,0 0 738,0 0 0,0-3 0,0-1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25 6920,'4'3'-660,"0"-2"1114,-4 3-336,0-4-119,0-4 1,0 2-47,0-3-53,0 3 62,0-1 1,-1 3 154,-2 0 316,2 0 264,-2-4 326,-1 3-469,3-3 0,-4 4 212,3 0-287,1 0-414,-3 0 1,4 0-18,0-3 0,0 2 213,-3-2-178,2 2-53,-3 1 36,4 0 211,0 0 0,4 0-249,1 0 1,0 0 0,0 0-42,2 0 1,0 0-1,1 0-61,0 0 0,0 0 1,0 0 28,1 0 1,-4 0-1,0 0-23,2 0 0,-3 0-32,2 0 119,-1 0 1,1 0 481,-1 0 156,-3 0-408,2 0-449,-4 0-1617,0 0 0,0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17 7476,'-4'-4'1517,"0"3"-1359,1-3 1,2 4 118,-2-3-224,2 2 0,2-3-51,2 4 0,-2 0-57,5 0 1,-1 0-1,3 1 88,-3 2 1,2-2 0,-1 2-8,1-3 1,-2 0-1,1 0-7,0 0 0,2 0 0,0 0-34,0 0 0,0 0 1,0 0-91,1 0 1,-1 0 171,0 0 0,0 0 69,0 0 1,-3 0-98,1 0 1,-4 1-1,1 1-41,1 1 1,-2 0-272,3-3 1,-2 0-221,2 0 0,-2 0-542,3 0 1035,-4 0 0,5 3 0,-3 2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33 8102,'-5'0'17,"0"1"738,2 1-120,-3-1-322,4 3-105,-1-4 1,4 0 0,1 0-205,4 0 1,1-3 0,1 0 0,1 1-95,-1-2 1,0 2 0,0-2 0,0 0-88,1 2 1,-2 0 0,2 1 0,-1-2-4,0 1 0,1 1 1,-2 0-1,-1 0-271,-1-2 1,-2 0 450,3 3 0,-1 4 0,3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5"/>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 49 8146,'0'-4'-1361,"1"-3"1201,1 5 201,0-5 1,1 5 160,-3-3-82,0 3 0,0-3 336,0 3 436,0 1-242,0-3-167,0 4-99,0 0 1,4 0-402,1 0 0,0 0 0,0 0-104,1 0 1,-1 0 0,1 0-1,0 0-82,1 0 0,4 0 0,0 0 1,0 0 202,1 0 0,1-3 0,3-2 0</inkml:trace>
  <inkml:trace contextRef="#ctx0" brushRef="#br0" timeOffset="1">132 196 7590,'-5'0'645,"1"0"-420,1 0-110,2 0 73,-2 0 548,3 0-125,0 0-281,0 4 0,0-3-188,3 1 1,-1 0 0,2-2-54,0 3-276,2-2 1,-1 2 199,3-3 1,-3 0 0,0-3-1,0-3-6,-1-1 0,-1-5 0,2 0 0,2-3-89,0-1 1,-2 4 0,0-4-1,-1 1-582,1 3 0,0-1 664,0 2 0,2 2 0,-2-3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32 34 7411,'-6'0'178,"1"0"1,2 0 254,-2 0 1,3-1 189,-1-2-593,-1 2-31,3-3 0,-2 4-12,6 0 0,2 0 58,2-3 0,2 2 0,-1-2 35,0 2 1,-3 1 0,1 0 20,0 0 1,-1 0-1,0 0-13,2 0 0,-3 0 0,2-1 12,0-1 0,-1 1-92,0-2 1,-2 2-97,2 1 142,1 0 1,2 0-66,0 0 0,-2 0 18,-1 0 1,-2 0-146,2 0 1,1 0-239,2 0 1,-3-3 0,0 1-664,2 0 1039,-3 1 0,3 1 0,-3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28"/>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278 197 8283,'0'-5'-468,"0"-1"0,0 3 903,0-2 1,0 0-82,0-4 0,0 4-126,0-1 1,0 4-181,0-3 1,0 2 215,0-3-114,0 4 1,0 0 0,0 4-83,0 4 1,0 2 0,0 3 0,0 3-41,0 1 0,0 2 0,-1 3 0,-1 1-40,0 3 1,-4 4 0,3 2-1,-2 2 2,-1 0 1,1 3-1,0-1 1,-2-1 50,0-1 0,0-2 0,1-6 0,1-4 82,1-3 0,-1-2 1,1-4 296,0-1-363,2-4 0,-2-4-60,4-4-55,0 1-166,0-3-89,0 4 101,0 0 164,0 4 77,0 0 0,0 2 353,0-1 79,4-3-153,-3 5-205,2-6 1,-3 4 185,0-3 367,0-1-394,0 3-168,0-4-532,0 0 864,0 4 176,0-4-360,0 4-6,0-4 29,0 0 0,4 0-125,1 0 1,2 0-1,3 0 1,1 0-27,2 0 1,3 0 0,3 0-1,1 0-84,1 0 1,1 0-1,1 0 1,0 0-75,-2 0 1,1 0-1,-1 0 1,-3 0 17,-3 0 0,0 0 0,-5 0 0,0 0-21,0 0 0,-5 0 1,-1 1-79,0 2 0,0-2 107,-1 5 235,-3-4 24,4 5-217,-4-6 1,0 3-18,0-1 107,0-2 183,0 3 263,0-4-1575,0 0 842,0-4 1,0-1 0,0-6 0,0-4 85,0-3 1,3-7 0,0-8 0,0 14 0,-1 0 75,1-2 1,0-1 0,1-1-1,-1 1 1,2-3 0,-1 1-1,0-1 1,0 1 32,0 1 0,0 0 1,1 1-1,1-1 1,-1 4-1,1-1 1,5-15 176,1 5 1,-4 5-1,1 4 1,-3 4-101,1 2 1,-1 5-1,0-1 1,-1 2-99,-1 1 1,1 0 0,-1 0 0,-1-1-141,1 1 1,-1 3-320,0-1-234,-2 4 1156,3-1 599,-4 3-631,0 0-581,-4 0 0,2 0 0,-3 0 157,-2 0 0,0 0 0,-2 0 0,-1 0-8,-1 0 1,-6 0-1,0 0 1,-3 0 20,-3 0 1,-3 0 0,-1-1 0,-1-1 47,0-1 0,4-2 0,-2 1 0,4 1 47,2-1 0,1-1 0,4 2 0,1 1 38,3 1 1,2-2-213,1 1-491,3-1 0,3 3-870,4 0 1,0 0 90,4 0 1,-4 0 536,4 0 0,-3 3 1,2 0 82,1 2 0,-1-1 708,0 2 0,1 1 0,2-2 0</inkml:trace>
  <inkml:trace contextRef="#ctx0" brushRef="#br0" timeOffset="1">384 42 8211,'-4'0'491,"-2"1"0,2 2-423,-1 6 1,3 2 0,-3 6-1,0 1-1037,1 4 969,-1-1 0,-4 8 0,1-5 0</inkml:trace>
  <inkml:trace contextRef="#ctx0" brushRef="#br0" timeOffset="2">8 459 8097,'0'-5'661,"-3"3"136,2 1-407,-3 1 1,5 0 0,2 0 0,2 0-183,3 0 1,0 0 0,1 0 0,1 0-315,0 0 0,5 0 0,-1 0 0,1 0-445,2 0 1,-1 0 550,0 0 0,1 7 0,-1 2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1"/>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0 6964,'-4'1'-916,"0"1"818,0 1 98,4-1 176,-4-2 345,4 0 1694,0 0-1198,-3 4-681,1-3-94,-1 3-63,3-4 0,1 0-195,1 0 1,3-3 0,3 0-214,0 1 0,-2 1 0,-1 1-731,2 0 960,0 0 0,1 0 0,0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2"/>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25 49 8262,'-6'1'108,"1"2"1,2-2 607,-2 1-253,3-1 1,-2-2 0,5-1 10,2-4 0,1 2 1,5-2-372,-1 0 0,0 0 1,0-1-1,0 3-282,0 0 0,-2 1 1,-1 1-337,2-1 0,0 0 0,1 3-1727,0 0 2242,-3 0 0,2 4 0,-2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3"/>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0 34 8217,'0'-6'-510,"0"1"1,0 2 268,0-2 1,0 2 427,0-3 129,0 4 106,0-1-109,0 3 0,1 0 70,2 0 0,-2 1-308,1 1 0,-1 0-143,-1 4-1,4-1 1,1 0 6,2-3 0,-1-1 1,-1-1-150,2 0 0,-3 0 140,2 0 0,-4-1 102,4-1 0,-3 1 390,2-2-268,-3 2-211,2 1 0,-4 4-46,0 1 1,0 0-67,0 0 1,0-2 40,0 3 135,0-5 1,0 3 11,3-4 0,-1 0 65,3 0 0,-3 1 0,2 0 215,-1 2-400,-1 0 0,2-3-276,-1 0 1,-3 1 377,3 2 0,2-2 0,0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07:27:26.539"/>
    </inkml:context>
    <inkml:brush xml:id="br0">
      <inkml:brushProperty name="width" value="0.08571" units="cm"/>
      <inkml:brushProperty name="height" value="0.08571" units="cm"/>
      <inkml:brushProperty name="color" value="#AB008B"/>
    </inkml:brush>
  </inkml:definitions>
  <inkml:trace contextRef="#ctx0" brushRef="#br0">70 53 7927,'-17'-12'310,"-1"0"0,7 9 0,1-5-1535,2 0 142,3 6 1083,5-6 0,15 16 0,4 2 0</inkml:trace>
  <inkml:trace contextRef="#ctx0" brushRef="#br0" timeOffset="449">437 70 7753,'-12'0'809,"1"0"0,-3 0 88,-1 0 1,3-2-898,0-4 0,9-3 0,-5-9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4"/>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91 8146,'-3'-6'89,"0"1"0,0 2 0,3-1 388,-3 0 0,2 1-191,-2 0 1,2 1-148,1-4 1,0 4 44,0-4 1,0 1-263,0-3 0,1 2-114,2 1 0,-1 2 0,3-1 56,1 0 1,-2 0 0,0 2-29,0 0 0,0-1 152,4 3 1,-2 0-1,-1 0 27,1 0 0,-2 4 1,0 0 18,-1 1 1,-2 2 0,2-1-1,-2 1-13,-1 1 1,0 0-1,0 0-39,0 0 0,0 1 0,0-1-164,0 0 1,0-3-1401,0 1 1582,0-1 0,0 4 0,0-1 0</inkml:trace>
  <inkml:trace contextRef="#ctx0" brushRef="#br0" timeOffset="1">115 156 8146,'-3'-5'2360,"0"0"-1680,1 3-1337,-2-2-610,3 4 1267,-3 4 0,4-4 0,0 4 0</inkml:trace>
  <inkml:trace contextRef="#ctx0" brushRef="#br0" timeOffset="2">123 83 9505,'4'0'-189,"1"-3"-306,-2 0 0,0 0 0,4 1 495,-2-1 0,-3 0 0,1 3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0:53.937"/>
    </inkml:context>
    <inkml:brush xml:id="br0">
      <inkml:brushProperty name="width" value="0.08571" units="cm"/>
      <inkml:brushProperty name="height" value="0.08571" units="cm"/>
      <inkml:brushProperty name="color" value="#156082"/>
      <inkml:brushProperty name="transparency" value="191"/>
    </inkml:brush>
  </inkml:definitions>
  <inkml:trace contextRef="#ctx0" brushRef="#br0">17 24 5739,'-5'0'305,"1"0"-22,4-3 78,0 2-199,0-2-24,0 3 55,0 0 110,-3 0 261,2-4 136,-3 3-78,4-3-454,0 4 118,0 0-288,0-3 30,0 2-62,0-3 0,1 4 68,2 0 342,-2 0-217,2 0-64,1 0-96,-3 0-92,6 0 67,-6 0 51,6 0 1,-5 3-5,4 0 1,-4-1-2,4-2 0,-3 0 48,2 0 1,-3 3 191,4 0-173,-1 0 0,4-3-58,-1 0 1,-4 0-1,0 2-35,-1 1 0,-1-1-82,4-2-92,-4 0 107,5 0 0,-5 0 4,3 0-11,-3 0 1,3 0 0,-4 0-401,2-3 0,1 2-1185,-2-2 1665,0 3 0,5 0 0,-3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5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180 217 8149,'1'-7'11,"1"-1"0,-1 4 1,1-1-1,-1-1 0,-1 0 1,0-1-1,1-1 1,1 1 61,0 0 0,0-2 1,-2-1-1,0 1 156,0 1 1,0 1-1,0 0 1,0 0 219,0-1 0,0 1-232,-3 0 1,-1 2 0,-3 1-78,0 1 0,0 1 0,-1 4 0,0 1-20,-1 1 1,1 1-1,-3 3 1,2 2-6,-1 2 0,0 1 1,1 2-1,-1 2-30,-2 2 0,4 4 1,-3 2-1,2 1 26,-1 1 0,1 2 0,4 1 1,1 1 3,0 0 1,2-1 0,2-3-1,1-2-89,1-4 1,2-5-1,4-2 1,2-2-108,2-2 1,1-4 0,2 0 0,0-2-8,2-2 1,0-2-1,3 0 1,0-4 21,1-3 0,-2-1 0,1-4 1,-1-1-41,1 0 1,-3-2 0,-1 0-1,-2-1 20,-2-1 0,-2-2 1,1 0-1,-1 0 41,-1 0 1,-3 0 0,-2-3 0,-1 0 15,-2-3 1,0 3 0,-2-2 0,0 1 43,-2-1 0,-2 1 0,-1 0 1,-2 0 32,-1 2 0,-2 0 1,2 2-1,-1 4 199,-1 2 1,2 5 0,-1-1 0,0 3-8,0 4 1,0 1 0,1 1 0,0 1-182,0 1 0,1 2 0,1 4 0,0 2-290,2 2 0,0 1 0,2 2 0,0 1-735,-1 1 0,2 1 966,2-1 0,3-2 0,1 2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5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101 390 8316,'-7'4'13,"-1"2"0,1-1 0,0 1 0,-1 2 0,-1 2 1,0 2-1,2 2 104,2 0 1,0 0-1,-2 1 1,2-2 20,0-1 1,4 2 0,-2-3 0,2 0-51,1-1 1,0 0-1,1 0 1,2-2-81,1-3 0,3 1 1,2-3-1,1-2-133,-1 0 0,1-2 0,0-1 0,1-4-9,-1-2 1,2-3 0,-2-2 0,-1 0 16,-1-2 0,-1 1 0,0-4 0,-1 1 89,-1 0 1,-2 1-1,-3 1 1,0 1 27,-3 0 0,-2-1 0,-4 3 0,-2 1 198,-1 4 1,-1 4 0,1 1 0,-2 1 45,0 1 0,2 3 0,1 3 0,0 2-135,2 1 0,2 4 1,0-1-1,2 1-79,3-1 1,1 1 0,1-3-1,1 1-47,1-1 0,5-3 1,3-5-1,1-1-64,2-1 1,3-1-1,2-2 1,-1-5 23,1-3 0,0-5 0,-2-4 1,3 0-87,-1-2 0,-3 0 0,-4-2 0,0 0 43,-2 1 1,-5 1-1,-1 1 1,-3 2 127,-3 2 0,-1 4 0,-5 2 0,-2 1 133,0 4 1,2 0 0,-2 3 0,0 2 72,2 0 1,0 2 0,1 0 0,1 2-73,1 1 1,2 1-1,0 2 1,1 1-153,1 2 1,1-2-1,1 1 1,1-1-136,1 0 0,2-1 1,4 0-1,0 0-6,1-3 1,0 2-1,3-4 1,1 0 21,0-1 1,2-1 0,-1-1 0,1-2-34,2-1 0,-2-3 0,2-1 0,-1 0 22,-2-2 1,-2-2 0,-1 2 0,-1-1 77,-1 1 0,-4-2 0,-3 2 0,-1 1 96,-1 1 1,-3 1-1,-2 1 1,-2 1 159,-2 3 1,0 1 0,-3 2 0,-1 1 72,3 3 1,-4 3-1,3 3 1,0 0-72,1 2 1,2 0 0,1-1 0,0-2-151,3 0 1,0-2 0,4 2-1,1-2-108,2-1 0,1 0 0,6-3 0,2-1-47,2-2 1,3-5-1,2-1 1,0-4-29,0-3 0,-1-2 1,2-1-1,-1-1-74,-2-1 1,-1 0 0,-4 1-1,-2-1 90,-2 1 0,-2-2 0,-1 2 1,-3 0 50,-1 1 1,-2 3-1,-2 2 1,-3 0 192,-3 1 0,-3 2 0,2 3 0,-1 0 184,1 3 1,-2 0 0,2 2 0,1 1-145,-2 3 0,4 1 0,-1 1 0,2 1-66,1 2 0,2-2 1,0 3-1,3-2-125,0 1 0,0 0 0,3-2 0,2 0-109,1-2 1,2 0-1,1 1 1,3-2 5,-1 0 1,2-3 0,0 0-1,0-1-91,1-1 1,1 0-1,-1 0 1,0 0 28,-2 0 1,1 0 0,-4-1 0,0-1-145,-1 0 0,-3 0 1,-1 1 350,-1-2 0,0 2 1,-4-3-1,-2 0 27,-1 0 1,-3 2 0,0-1-1,0 0 11,-1 1 1,4 0-1,-1 2 1,-1 0 80,0 0 0,-1 0 0,0 1 1,2 0-89,0 1 0,3 3 0,-2-2-356,0 1 0,2 1-425,2 3 1,1-2 715,1-1 0,5-2 0,4-3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5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457 1941 7988,'0'-7'346,"0"2"-104,0 0-34,0 4-42,0-6 1,0 7 0,0 0 7,0 4 0,3 6 1,0 3-1,1 4-116,1 4 1,2 8-1,-4-11 1,1 0-1,0 3 1,0 0-46,1 2 0,0 1 0,-1-2 0,0 2 0,0 0 0,1 2 0,-1-2 1,0 1-53,0-2 0,-1 1 1,0-2-1,-1 0 1,0-2-1,0-1 0,0-1 1,-1 0 29,1 13 0,-1-6 0,-2-6 0,-1-2 64,0-2 1,-3-1 0,3-2-76,0-2-162,-2-2 1,3-5-159,-1-3 0,1-3 0,1-5 0,0-1-850,0-1 1190,0-3 0,3 2 0,1-3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6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 7 8084,'-4'0'270,"2"-3"411,-2 2-468,3-2 0,1 3 0,5 0-66,1 0 0,4 0 1,2 0-1,2 1-8,1 1 0,2 0 0,2 3 0,2 0-28,1 2 0,3 0 0,2 1 1,2 1-86,3 0 0,-17-2 0,1-2 0,12 5 0,1-1-14,-3-1 1,0 1 0,-3 0 0,-4-2-115,-3-1 1,-1-1 0,-5 1 0,0 0 37,-2-2 1,1-1 24,-4 2 123,-2-4-89,0 3 1,-3-4-253,-3 0 0,2-1-62,-1-2 0,1 2-645,1-4-844,-3 3 1808,2-1 0,-2 0 0,3-1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6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116 129 8029,'4'-4'204,"-1"1"-449,-3 3 0,0 1 179,0 1 0,-2 0 0,-1 2 155,2 2 0,-1 3 1,1 3-1,-3 3 43,0 2 1,2 8 0,-3 7 0,3-14 0,-1 1-1,0 3 0,-1-1 0,1 4 0,-1 0 0,0 2 0,0 1 0,0 0 0,-1 0-143,1 0 1,-1-1 0,0-1 0,0-1 0,1-3 0,1 0 0,-1-2-1,1-1 88,-1-2 0,0 0 0,-2 12 0,1-3 0,2-5-169,0-6 1,2-4-787,-1-4 477,1-3 1,2-1-1,0-6 1,2-2-803,-2-4 1203,3-2 0,0-4 0,3 1 0</inkml:trace>
  <inkml:trace contextRef="#ctx0" brushRef="#br0" timeOffset="1">195 43 8132,'0'-8'56,"0"1"0,0 0 1,0 0 719,0 0-567,0 3 1,0 1 0,1 6 63,1 1 1,3 7 0,2 4 0,1 6-119,2 4 0,-7-8 0,1 1 0,1 1 0,1 1 0,-1 2 0,0 1-91,1 2 0,0 0 1,-1 2-1,0 1 0,0 1 1,0 1-1,-1 0 1,0 0-156,0-1 0,-1 1 1,1-2-1,-1 0 1,-1-3-1,0 0 1,0-5-1,-1 0 16,0 11 1,-1-9-1,0-6 1,2-3-329,0-3 0,2-7 163,-2-3 0,-1 0 1,1-5-1,-1-1 70,-1-3 1,0-2 0,1-4 0,1-2-766,0 0 935,0-2 0,-2 0 0,0-2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6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194 203 8116,'0'-8'-274,"0"1"0,0 0 0,0 0 0,0 0 806,0-1 0,0 1 0,0 0-83,0 0 0,0 0 53,0-1 0,0 1-202,-3 0 1,2 2 0,-2 1 16,0 1 0,-1 1-350,-3 2 1,0 3-1,-1 2 1,1 4-5,0 3 1,-1 4-1,-1 2 1,0 3 127,0 1 0,-1 5 1,0-1-1,0 2 32,0 0 0,2 4 0,-1-1 0,3-1-7,1 0 0,3-4 0,0-3 0,1-1-114,1-3 1,4-2-1,3-5 1,5-2-83,1-2 0,2-4 0,-1-2 0,1-1 39,2-1 1,-1-1-1,2-1 1,1-4-77,-1-3 1,-1-3-1,1-4 1,-1-4 21,-3 0 0,-1-2 0,-3 0 0,0 0-18,0-2 1,-5 2 0,2-3 0,-3 3 57,-2 0 1,-2 0 0,0-1 0,-3-1 32,-2 1 0,-4 3 0,-1 1 0,-1 2 138,-2 1 1,1 4 0,-1 3 0,1 3 150,2 4 1,-3-1 0,2 0-1,0 2-185,1 0 0,2 1 1,0 1-1,-1 1-50,0 3 1,1-1 0,5 1 0,-1 0-115,0-1 1,2 0 0,0-2-716,1 3 1,2 1 796,1 1 0,5 1 0,4-1 0</inkml:trace>
  <inkml:trace contextRef="#ctx0" brushRef="#br0" timeOffset="1">0 30 8162,'4'0'1649,"3"0"-1351,-7 0 1,4 0-1,-2 3-295,0 2 0,1 1 1,-1 2-1,1 1-179,1 0 0,-2 4 0,1-3 0,0 1-287,-1 2 0,3 0 0,-2-1 0,0-3-327,0-1 1,3 2 789,-1 0 0,1-4 0,1-3 0</inkml:trace>
  <inkml:trace contextRef="#ctx0" brushRef="#br0" timeOffset="2">144 22 8125,'6'-4'72,"-1"-1"686,-2-1-268,1 3 0,-4 0-421,0 3 0,-1 3 1,-3 3-1,0 3-17,0 2 1,1 3-1,0 1 1,-1 1-246,3 1 1,-2 0 0,0-3 0,2 1-330,0-1 0,1-3 1,0-1-1,1-2-216,1-1 0,0-3 738,2-2 0,1-4 0,2-2 0</inkml:trace>
  <inkml:trace contextRef="#ctx0" brushRef="#br0" timeOffset="3">259 1 8801,'4'3'432,"-2"3"-404,-4 3 0,-1-1 0,-2 3 0,0 1-222,-1-1 1,2 1 0,-1 2 0,0-2-266,2 0 0,-3-3 1,4 1 458,0-2 0,1-1 0,1 0 0</inkml:trace>
  <inkml:trace contextRef="#ctx0" brushRef="#br0" timeOffset="4">331 51 8125,'-9'10'28,"-1"-1"0,0 4 0,1-3 0,-1 0 190,-2 1 0,4 1 0,-2-3 0,2 0-382,1-1-78,3-1 1,0-3 0,6-4-1,2-5 242,3-1 0,5-7 0,0-3 0</inkml:trace>
  <inkml:trace contextRef="#ctx0" brushRef="#br0" timeOffset="5">432 51 8120,'-3'8'84,"-1"-1"0,-3 0 0,0 1 153,-1 2 1,-1-2 0,-1 1 0,1-1 24,1-1 0,3 1 1,1-2-923,-2-1 413,3-2 247,0-3 0,6-3 0,1-1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6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181 22 5831,'1'-3'-76,"1"0"76,-1 2 0,2 1 0,-3 0 0,0 0 0,3 0 0,-2 0 0,2 0 0,-3 0 0,0 0 0,3 0 93,-2 0 1,2 0 165,-3-3-5,0 2 1,1-2 422,2 3-448,-3 0 1,4-1-42,-4-1-261,0 1 104,0-2 29,0 3 348,0 0-271,0 3 0,0 1 1,-1 4-1,-1 1-34,0 0 1,-1 4 0,1 0 0,-1 3 4,-1 3 0,1 0 1,-1 0-1,-1 0-216,1-1 1,-2 0 0,3-4 0,0 0-94,0-2 0,-1-2 1,3-2-1128,-2-1 268,1-3 1060,2-4 0,0-4 0,0-3 0</inkml:trace>
  <inkml:trace contextRef="#ctx0" brushRef="#br0" timeOffset="1">22 224 7792,'-4'-4'961,"-1"2"1,3 0-503,0 0 1,0 1-223,0-2 0,1 2 210,-1-2-236,1 3 0,2-4-107,1 4 0,2 0 0,3 0 1,0 0-5,1 0 0,2 0 1,2 0-1,2 0-74,0 0 1,1 0 0,1 0 0,2 0-126,0 0 0,-2 0 0,1 0 0,-2 0 5,0 0 1,-2 3 0,0-1 0,-2 0-284,0-1 1,-4-1-250,-2 0 1,-4 3-330,2 2 1,-3-1 954,0 1 0,-3-1 0,-1 3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7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1202 175 6993,'-7'3'921,"0"-2"1,2 5-831,0-4 1,3 4-24,0-2 1,1 3-1,1 0 1,0 1 69,0 2 1,0 1 0,0 6 0,0 4 42,0 2 0,1 3 0,0 6 0,1-14 1,-1 0-95,0 2 0,-1 0 1,2 0-1,0-1 0,-1 0 1,0 0-1,0-2 1,0 0-113,0 14 0,-1-1 0,2-3 0,0-3-96,0-5 0,-1-6-156,-1-3 1,1-5 0,0-4-314,2-2 1,-1-4 0,-2-4-1,1-1-1050,1-2 1640,-1 4 0,5-9 0,-2 2 0</inkml:trace>
  <inkml:trace contextRef="#ctx0" brushRef="#br0" timeOffset="1">1195 679 8194,'-1'-4'330,"-1"2"1,1 0-1,-2 0-111,-1 0 0,3 0 0,-3 2-120,0 3 0,0 1 1,0 4-1,1 2-70,0 1 1,-2 4 0,1 1 0,-1 4-110,0 1 0,0 3 0,-3 1 0,-1 3 31,5-12 0,-1 0 0,-1 0 1,0-1-1,-5 17 0,1-3 27,0 0 0,0-3 0,3-1 0,-1-2-24,1-5 1,3-5-206,-1-4 62,3-4 1,-1-5 0,3-5 0,0-1-75,0-1 1,3-3 0,1-3 0,1-3-160,0-4 1,-1 2 0,4 0 421,-1 0 0,3-5 0,2 0 0</inkml:trace>
  <inkml:trace contextRef="#ctx0" brushRef="#br0" timeOffset="2">1195 708 8194,'4'-15'-150,"-2"1"0,1 0 1,0 2-1,-1 3 318,1 1 0,-2 3 1,2 1 279,0 1 1,-2 1-1,2 5-75,-3 1 1,1 6-1,1 3 1,0 3-25,0 3 0,1 5 1,0 2-1,-2 2-145,0-2 1,1 4 0,1-1-1,-2 2-119,0-14 1,-1 1 0,0 13 0,1-13 0,-1-1 0,2 16-312,0-3 0,0-1 0,-2-3 1,0-5-1150,0-3 811,3-6 1,1-6-1,0-6 1,0-4 116,-1-5 1,-2-2 0,2-4 0,-1 0-807,1-2 1253,-1 2 0,-2-6 0,0 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17:09.937"/>
    </inkml:context>
    <inkml:brush xml:id="br0">
      <inkml:brushProperty name="width" value="0.05" units="cm"/>
      <inkml:brushProperty name="height" value="0.05" units="cm"/>
      <inkml:brushProperty name="color" value="#AB008B"/>
    </inkml:brush>
  </inkml:definitions>
  <inkml:trace contextRef="#ctx0" brushRef="#br0">0 20 24575,'0'-6'0,"0"1"0,0 0 0,0 2 0,0 3 0,0 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7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1304 51 6349,'0'0'0</inkml:trace>
  <inkml:trace contextRef="#ctx0" brushRef="#br0" timeOffset="1">1304 51 5946,'4'-3'211,"-1"2"-266,-3-2-148,0 3 157,0 0 1,0 0-1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7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8 80 7880,'-4'0'1486,"1"0"-1271,3 0-256,0 0 0,1-3 9,1-2 0,0 1 1,3 0-1,0 0-96,1 0 1,2 2 0,-1-2-698,0 1 825,0 0 0,1 0 0,-1-1 0</inkml:trace>
  <inkml:trace contextRef="#ctx0" brushRef="#br0" timeOffset="1">224 15 7470,'0'4'-1616,"0"3"1634,0-7 1,-1 4 113,-1-4 1,0 0-20,-2 0 0,2-1 49,0-2 1,0 3 92,-1-3 0,3 2 490,-3-2 130,-1 3-385,3-4 1,-2 4 27,3-3-438,0 2 1,-1-2-63,-1 3 42,1 0-80,4 0 0,2 0 0,5 0 0,-2 0-27,-1 0 0,0-2 0,0-1 0,1 2-80,-1 0 1,3 1 0,-1 0 56,0 0 0,-1 0 0,-1 0 157,0 0 0,-2 0 80,0 0 0,-4 1-40,2 1-783,-2-1-953,-1 2 26,0-3 1583,0 0 0,0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7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8 7891,'4'-1'-221,"-1"-1"428,-3 1 71,0-2-295,0 3 353,0 0-245,0 3 1,1-1 0,1 3 0,0 0-51,0 1 0,-1 2 0,-1-1 1,0 1 20,3 2 0,-2-2 1,1 4-1,-1-1-14,2 0 0,-2 1 0,1 2 0,0-2-7,0 0 1,-1 0 0,1 0 0,0 1 46,0-1 1,-1 2-1,1 0 1,-1-2-55,-1 0 1,1 0-1,1 0 1,0-1-15,0 0 0,-1 1 0,1-3 0,0 1-15,0 0 0,-1-1 1,-1 0-1,1-2 21,1-2 0,-1 1 0,1-1 1,-1 2 11,-1 0 0,0 0 1,0 0 5,0 0 0,0 1 1,0-1-23,0 0 0,0 0 0,0 0 0,0 1-34,0-1 0,0 0 0,0 0-5,0 0 1,0 1 0,0-1 91,0 0 0,0 0-65,0 0 0,0-2 108,0 0 5,0-3-107,0 1-173,0-3 1228,0 0-742,3 0-555,-2 0 341,2 0 158,-3 0 1,3 0-225,2 0 1,1 0 0,2 0-1,0 0-11,1 0 0,0 0 0,3 0 1,2 0-18,2 0 0,0 0 0,3 0 0,1 0-34,1 0 0,0 0 0,-2 1 1,0 0-14,-2 2 0,1-1 0,-2-1 0,1 0 15,-1 2 1,-3-1-1,-2-2 1,-1 0-39,-1 0 0,1 3 1,0-1-1,-1 0 1,-3-1-206,-2-1 61,-2 0 145,1 0 0,-4 0-38,-1 0 112,1 0-104,-2 0 348,3 0-1116,0 0 846,0 2 0,0-1 0,0 3 0</inkml:trace>
  <inkml:trace contextRef="#ctx0" brushRef="#br0" timeOffset="1">367 80 8325,'0'-5'-722,"0"1"1,3 1 661,-1-2 4,1 1 0,-3-4 103,3 1 1,-2 2 143,1 1-10,-1 2 141,-1-1-90,0 3 1,0 1-96,0 1 0,0 2 0,0 3-30,0 0 1,0 1 0,0-1-1,0 0-10,0 0 0,0 4 0,0 1 0,0 2-83,0 3 1,1-1 0,1 5 0,2 3-58,0 1 0,1-2 0,-2 3 0,-1 0 4,1-1 1,-2 1 0,2 0 0,-3-2 42,0-1 0,0-3 0,0 0 0,0 0-7,0 0 0,0-5 1,0-1-1,0-1 5,0-2 0,0 2 1,0-3-64,0-2 0,0 1-172,0-2 1,1-3-493,2-2 1,-2-2 724,1-2 0,2-5 0,0-5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452 144 8115,'-4'-3'328,"0"2"506,2-1-534,1 1 0,-3 1-174,1 0 1,2 0-1,-3-1-21,1-1 1,-3 1-87,1-1 0,-1 0 1,-1 0-1,-1-1 43,-2-1 1,-1-1 0,-4-2-1,-2 0-9,-2 0 0,-4-1 0,-3-1 0,-1-1 136,-3 2 0,0 0 0,1 0 0,1 2 108,2 1 1,-1-1 0,6 4-1,3 0-13,4 2 1,4 0-439,3 0 1,3-1 0,2 0-416,4-2 0,2-2 0,4 3 0,1-1-1560,3 0 2129,2 2 0,0-2 0,1 3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351 22 5745,'0'-3'0,"0"-1"372,0 1 187,0 2-312,0-2-174,0 3-246,0 0 302,0-3 635,0 2-95,0-2-35,0 3 339,0 0 1,0 3-820,0 2 1,-2-1-1,-1 1-87,-1 0 1,1 2 0,-1 0 0,-1 0 2,1 0 0,-3 3 0,2-1 0,0 0 17,0-1 1,-1 2 0,1-1-1,-1 0 86,-2-1 1,1 0 0,0-1 28,0 0 0,0-2-197,-1-1 0,1-2 64,0 0-23,3-1-147,1-1 13,3 0-112,0 0 426,0-3-220,0 2 0,-1-2-74,-1 3 0,0-2 0,-3-2 1,0 1-7,-2-3 0,-1 1 0,-1-1 0,-3-2-4,-2 0 1,-3-1 0,0 0-1,0 0 141,0 0 1,2 3 0,-1 1 0,2 1-141,2 0 1,3 0-1,0 4-453,1 0 1,4 1-1,3 1 530,5 0 0,4 4 0,6-2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30 22 8205,'0'-7'-711,"0"3"577,0-1 711,0 3-45,0-1 0,-1 3 131,-2 0 0,2 0-453,-4 0 1,3 1 0,-2 1-272,1 3 1,-1 1 0,3 1-1,-2 1-191,2-1 1,0 0 0,1 0-487,0 1 0,0-2 738,0 2 0,0-4 0,0-1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22 6920,'4'3'-660,"-1"-2"1114,-3 2-336,0-3-119,0-3 1,0 1-47,0-2-53,0 2 62,0-1 1,-1 3 154,-1 0 316,1 0 264,-2-4 326,0 4-469,2-4 0,-3 4 212,1 0-287,3 0-414,-4 0 1,4 0-18,0-3 0,0 2 213,-3-1-178,2 1-53,-2 1 36,3 0 211,0 0 0,3 0-249,2 0 1,-1 0 0,1 0-42,0 0 1,2 0-1,0 0-61,0 0 0,1 0 1,-1 0 28,0 0 1,-2 0-1,-1 0-23,2 0 0,-2 0-32,1 0 119,0 0 1,0 0 481,-1 0 156,-2 0-408,1 0-449,-3 0-1617,0 0 0,0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15 7476,'-4'-4'1517,"1"4"-1359,0-4 1,2 4 118,-1-3-224,1 2 0,2-2-51,1 3 0,0 0-57,3 0 1,-1 0-1,3 1 88,-3 1 1,3-1 0,-2 2-8,1-3 1,-1 0-1,0 0-7,1 0 0,0 0 0,1 0-34,0 0 0,0 0 1,1 0-91,-1 0 1,0 0 171,0 0 0,0 0 69,1 0 1,-4 0-98,1 0 1,-3 1-1,1 1-41,0 0 1,-1 1-272,2-3 1,-1 0-221,2 0 0,-3 0-542,3 0 1035,-3 0 0,4 3 0,-2 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29 8102,'-4'0'17,"0"1"738,1 1-120,-3-1-322,5 2-105,-2-3 1,4 0 0,1 0-205,3 0 1,1-2 0,1-1 0,1 1-95,-1-2 1,0 3 0,0-3 0,1 1-88,-1 1 1,0 1 0,0-1 0,0 0-4,1 0 0,-1 1 1,-1 0-1,0 0-271,-2-2 1,-1 1 450,2 2 0,0 3 0,2 1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 43 8146,'0'-4'-1361,"1"-1"1201,1 2 201,-1-2 1,2 3 160,-3-3-82,0 4 0,0-3 336,0 1 436,0 3-242,0-4-167,0 4-99,0 0 1,3 0-402,2 0 0,-1 0 0,1 0-104,0 0 1,-1 0 0,1 0-1,1 0-82,0 0 0,4 0 0,-1 0 1,1 0 202,1 0 0,0-3 0,3-1 0</inkml:trace>
  <inkml:trace contextRef="#ctx0" brushRef="#br0" timeOffset="1">116 173 7590,'-4'0'645,"0"0"-420,2 0-110,1 0 73,-2 0 548,3 0-125,0 0-281,0 3 0,1-2-188,1 1 1,-1-1 0,3 0-54,0 1-276,1-1 1,-1 2 199,4-3 1,-4-1 0,0-1-1,1-3-6,-2-1 0,0-5 0,1 0 0,2-1-89,1-3 1,-3 5 0,0-5-1,0 3-582,0 0 0,0 1 664,1 2 0,1 1 0,-1-3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17:13.604"/>
    </inkml:context>
    <inkml:brush xml:id="br0">
      <inkml:brushProperty name="width" value="0.05" units="cm"/>
      <inkml:brushProperty name="height" value="0.05" units="cm"/>
      <inkml:brushProperty name="color" value="#AB008B"/>
    </inkml:brush>
  </inkml:definitions>
  <inkml:trace contextRef="#ctx0" brushRef="#br0">13 12 24575,'6'0'0,"0"0"0,-2-2 0,-2-1 0,-3-1 0,-3 2 0,-1 2 0,0 0 0,0 0 0,0 0 0,2 0 0,1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28 30 7411,'-5'0'178,"1"0"1,1 0 254,-2 0 1,4-1 189,-2-2-593,-1 3-31,3-4 0,-1 4-12,4 0 0,3 0 58,2-3 0,0 3 0,0-3 35,0 2 1,-2 1 0,0 0 20,1 0 1,-2 0-1,0 0-13,2 0 0,-2 0 0,1 0 12,0-3 0,-1 2-92,1-1 1,-2 1-97,1 1 142,1 0 1,2 0-66,0 0 0,-2 0 18,0 0 1,-2 0-146,1 0 1,1 0-239,2 0 1,-2-2 0,0-1-664,0 2 1039,-1 0 0,2 1 0,-2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8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245 174 8283,'0'-5'-468,"0"0"0,0 3 903,0-3 1,0 0-82,0-2 0,0 2-126,0 0 1,0 3-181,0-3 1,0 3 215,0-3-114,0 3 1,0 0 0,0 4-83,0 3 1,0 2 0,0 3 0,0 2-41,0 2 0,0 1 0,-1 2 0,-1 2-40,0 2 1,-3 4 0,2 1-1,-1 2 2,-1 1 1,1 1-1,-1 0 1,-1-1 50,0-1 0,-1-1 0,2-6 0,1-3 82,1-4 0,-2 0 1,2-5 296,-1 0-363,2-4 0,-1-3-60,3-4-55,0 1-166,0-2-89,0 3 101,0 0 164,0 3 77,0 1 0,0 1 353,0 0 79,3-3-153,-2 4-205,2-6 1,-3 5 185,0-3 367,0-1-394,0 2-168,0-3-532,0 0 864,0 3 176,0-2-360,0 2-6,0-3 29,0 0 0,3 0-125,2 0 1,1 0-1,2 0 1,2 0-27,2 0 1,2 0 0,2 0-1,2 0-84,0 0 1,2 0-1,0 0 1,0 0-75,-1 0 1,0 0-1,0 0 1,-3 0 17,-3 0 0,0 0 0,-4 0 0,0 0-21,-1 0 0,-3 0 1,-1 1-79,-1 1 0,0 0 107,0 3 235,-3-3 24,4 4-217,-4-5 1,0 2-18,0 0 107,0-2 183,0 2 263,0-3-1575,0 0 842,0-3 1,0-2 0,0-4 0,0-4 85,0-4 1,2-5 0,1-6 0,-1 11 0,0 0 75,1-2 1,0 0 0,0-1-1,0 0 1,1-1 0,-1-1-1,1 1 1,0-1 32,-1 2 0,1 0 1,1 0-1,0 0 1,-1 3-1,1 0 1,5-14 176,0 5 1,-3 3-1,1 5 1,-2 3-101,-1 2 1,1 4-1,0-1 1,-2 2-99,-1 1 1,2 0 0,-2 0 0,0 0-141,0-1 1,1 4-320,-2-1-234,-1 3 1156,2-1 599,-3 3-631,0 0-581,-3 0 0,1 0 0,-3 0 157,0 0 0,-2 0 0,-1 0 0,-1 0-8,0 0 1,-6 0-1,-1 0 1,-1 0 20,-3 0 1,-3 0 0,-1-1 0,0 0 47,-1-2 0,3-2 0,0 2 0,3 0 47,1 0 0,1-2 0,4 3 0,1 0 38,2 1 1,2-1-213,1-1-491,3 1 0,1 2-870,6 0 1,-2 0 90,4 0 1,-2 0 536,2 0 0,-3 2 1,3 2 82,0 0 0,-1 0 708,1 1 0,0 1 0,2-2 0</inkml:trace>
  <inkml:trace contextRef="#ctx0" brushRef="#br0" timeOffset="1">339 37 8211,'-4'0'491,"-2"1"0,3 2-423,-1 4 1,1 4 0,-1 3-1,0 2-1037,0 3 969,0 0 0,-4 6 0,1-3 0</inkml:trace>
  <inkml:trace contextRef="#ctx0" brushRef="#br0" timeOffset="2">7 404 8097,'0'-4'661,"-3"2"136,2 1-407,-2 1 1,4 0 0,1 0 0,3 0-183,2 0 1,0 0 0,1 0 0,0 0-315,2 0 0,3 0 0,-1 0 0,2 0-445,0 0 1,0 0 550,1 0 0,-1 6 0,0 2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0 6964,'-3'1'-916,"-1"1"818,1 0 98,2 0 176,-2-2 345,3 0 1694,0 0-1198,-3 4-681,2-4-94,-2 4-63,3-4 0,1 0-195,1 0 1,2-3 0,3 1-214,0 0 0,-2 1 0,0 1-731,1 0 960,0 0 0,1 0 0,1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43 8262,'-5'1'108,"0"2"1,3-3 607,-3 3-253,3-2 1,-1-2 0,4-2 10,1-1 0,2-1 1,4 1-372,-1-2 0,0 0 1,0 1-1,0 1-282,1 1 0,-4 0 1,1 1-337,1 0 0,0-1 0,1 3-1727,1 0 2242,-4 0 0,2 3 0,-2 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30 8217,'0'-5'-510,"0"0"1,0 3 268,0-3 1,0 3 427,0-3 129,0 3 106,0-1-109,0 3 0,1 0 70,1 0 0,-1 1-308,1 1 0,-1 0-143,-1 3-1,3-1 1,2 0 6,1-1 0,-1-3 1,0 0-150,1 0 0,-2 0 140,1 0 0,-3 0 102,3-3 0,-3 3 390,3-3-268,-3 2-211,1 1 0,-3 4-46,0 0 1,0 0-67,0 1 1,0-3 40,0 3 135,0-3 1,0 1 11,3-3 0,-1 0 65,2 0 0,-2 1 0,1 0 215,0 2-400,-2-1 0,3-2-276,-1 0 1,-3 1 377,3 2 0,1-3 0,0 4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80 8146,'-3'-5'89,"1"0"0,-1 3 0,3-2 388,-3 1 0,2 0-191,-1 0 1,1 2-148,1-4 1,0 3 44,0-3 1,0 0-263,0-2 0,1 2-114,1 0 0,0 3 0,3-2 56,0 1 1,-1-1 0,-1 3-29,0-2 0,1 1 152,3 2 1,-2 0-1,0 0 27,0 0 0,-1 3 1,-1 1 18,0 0 1,-2 3 0,1-3-1,-1 3-13,-1 0 1,0 0-1,0 0-39,0 1 0,0-1 0,0 0-164,0 0 1,0-2-1401,0 0 1582,0 0 0,0 2 0,0 0 0</inkml:trace>
  <inkml:trace contextRef="#ctx0" brushRef="#br0" timeOffset="1">101 138 8146,'-2'-5'2360,"-1"0"-1680,1 4-1337,-1-3-610,2 4 1267,-2 4 0,3-4 0,0 4 0</inkml:trace>
  <inkml:trace contextRef="#ctx0" brushRef="#br0" timeOffset="2">108 73 9505,'4'0'-189,"0"-3"-306,-1 1 0,0-1 0,2 1 495,0 0 0,-3 0 0,1 2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01.09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21 5739,'-4'0'305,"0"0"-22,4-2 78,0 1-199,0-2-24,0 3 55,0 0 110,-3 0 261,2-4 136,-2 4-78,3-4-454,0 4 118,0 0-288,0-3 30,0 2-62,0-2 0,1 3 68,1 0 342,-1 0-217,2 0-64,1 0-96,-4 0-92,7 0 67,-6 0 51,5 0 1,-5 2-5,4 1 1,-2-1-2,1-2 0,-1 0 48,2 0 1,-3 3 191,3-1-173,0 1 0,2-3-58,0 0 1,-3 0-1,-1 2-35,0 0 0,-1 0-82,3-2-92,-3 0 107,4 0 0,-4 0 4,2 0-11,-2 0 1,2 0 0,-3 0-401,2-2 0,0 1-1185,-1-2 1665,-1 3 0,6 0 0,-3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6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180 217 8149,'1'-7'11,"1"-1"0,-1 4 1,1-1-1,-1-1 0,-1 0 1,0-1-1,1-1 1,1 1 61,0 0 0,0-2 1,-2-1-1,0 1 156,0 1 1,0 1-1,0 0 1,0 0 219,0-1 0,0 1-232,-3 0 1,-1 2 0,-3 1-78,0 1 0,0 1 0,-1 4 0,0 1-20,-1 1 1,1 1-1,-3 3 1,2 2-6,-1 2 0,0 1 1,1 2-1,-1 2-30,-2 2 0,4 4 1,-3 2-1,2 1 26,-1 1 0,1 2 0,4 1 1,1 1 3,0 0 1,2-1 0,2-3-1,1-2-89,1-4 1,2-5-1,4-2 1,2-2-108,2-2 1,1-4 0,2 0 0,0-2-8,2-2 1,0-2-1,3 0 1,0-4 21,1-3 0,-2-1 0,1-4 1,-1-1-41,1 0 1,-3-2 0,-1 0-1,-2-1 20,-2-1 0,-2-2 1,1 0-1,-1 0 41,-1 0 1,-3 0 0,-2-3 0,-1 0 15,-2-3 1,0 3 0,-2-2 0,0 1 43,-2-1 0,-2 1 0,-1 0 1,-2 0 32,-1 2 0,-2 0 1,2 2-1,-1 4 199,-1 2 1,2 5 0,-1-1 0,0 3-8,0 4 1,0 1 0,1 1 0,0 1-182,0 1 0,1 2 0,1 4 0,0 2-290,2 2 0,0 1 0,2 2 0,0 1-735,-1 1 0,2 1 966,2-1 0,3-2 0,1 2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6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101 390 8316,'-7'4'13,"-1"2"0,1-1 0,0 1 0,-1 2 0,-1 2 1,0 2-1,2 2 104,2 0 1,0 0-1,-2 1 1,2-2 20,0-1 1,4 2 0,-2-3 0,2 0-51,1-1 1,0 0-1,1 0 1,2-2-81,1-3 0,3 1 1,2-3-1,1-2-133,-1 0 0,1-2 0,0-1 0,1-4-9,-1-2 1,2-3 0,-2-2 0,-1 0 16,-1-2 0,-1 1 0,0-4 0,-1 1 89,-1 0 1,-2 1-1,-3 1 1,0 1 27,-3 0 0,-2-1 0,-4 3 0,-2 1 198,-1 4 1,-1 4 0,1 1 0,-2 1 45,0 1 0,2 3 0,1 3 0,0 2-135,2 1 0,2 4 1,0-1-1,2 1-79,3-1 1,1 1 0,1-3-1,1 1-47,1-1 0,5-3 1,3-5-1,1-1-64,2-1 1,3-1-1,2-2 1,-1-5 23,1-3 0,0-5 0,-2-4 1,3 0-87,-1-2 0,-3 0 0,-4-2 0,0 0 43,-2 1 1,-5 1-1,-1 1 1,-3 2 127,-3 2 0,-1 4 0,-5 2 0,-2 1 133,0 4 1,2 0 0,-2 3 0,0 2 72,2 0 1,0 2 0,1 0 0,1 2-73,1 1 1,2 1-1,0 2 1,1 1-153,1 2 1,1-2-1,1 1 1,1-1-136,1 0 0,2-1 1,4 0-1,0 0-6,1-3 1,0 2-1,3-4 1,1 0 21,0-1 1,2-1 0,-1-1 0,1-2-34,2-1 0,-2-3 0,2-1 0,-1 0 22,-2-2 1,-2-2 0,-1 2 0,-1-1 77,-1 1 0,-4-2 0,-3 2 0,-1 1 96,-1 1 1,-3 1-1,-2 1 1,-2 1 159,-2 3 1,0 1 0,-3 2 0,-1 1 72,3 3 1,-4 3-1,3 3 1,0 0-72,1 2 1,2 0 0,1-1 0,0-2-151,3 0 1,0-2 0,4 2-1,1-2-108,2-1 0,1 0 0,6-3 0,2-1-47,2-2 1,3-5-1,2-1 1,0-4-29,0-3 0,-1-2 1,2-1-1,-1-1-74,-2-1 1,-1 0 0,-4 1-1,-2-1 90,-2 1 0,-2-2 0,-1 2 1,-3 0 50,-1 1 1,-2 3-1,-2 2 1,-3 0 192,-3 1 0,-3 2 0,2 3 0,-1 0 184,1 3 1,-2 0 0,2 2 0,1 1-145,-2 3 0,4 1 0,-1 1 0,2 1-66,1 2 0,2-2 1,0 3-1,3-2-125,0 1 0,0 0 0,3-2 0,2 0-109,1-2 1,2 0-1,1 1 1,3-2 5,-1 0 1,2-3 0,0 0-1,0-1-91,1-1 1,1 0-1,-1 0 1,0 0 28,-2 0 1,1 0 0,-4-1 0,0-1-145,-1 0 0,-3 0 1,-1 1 350,-1-2 0,0 2 1,-4-3-1,-2 0 27,-1 0 1,-3 2 0,0-1-1,0 0 11,-1 1 1,4 0-1,-1 2 1,-1 0 80,0 0 0,-1 0 0,0 1 1,2 0-89,0 1 0,3 3 0,-2-2-356,0 1 0,2 1-425,2 3 1,1-2 715,1-1 0,5-2 0,4-3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6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457 1941 7988,'0'-7'346,"0"2"-104,0 0-34,0 4-42,0-6 1,0 7 0,0 0 7,0 4 0,3 6 1,0 3-1,1 4-116,1 4 1,2 8-1,-4-11 1,1 0-1,0 3 1,0 0-46,1 2 0,0 1 0,-1-2 0,0 2 0,0 0 0,1 2 0,-1-2 1,0 1-53,0-2 0,-1 1 1,0-2-1,-1 0 1,0-2-1,0-1 0,0-1 1,-1 0 29,1 13 0,-1-6 0,-2-6 0,-1-2 64,0-2 1,-3-1 0,3-2-76,0-2-162,-2-2 1,3-5-159,-1-3 0,1-3 0,1-5 0,0-1-850,0-1 1190,0-3 0,3 2 0,1-3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7:37.622"/>
    </inkml:context>
    <inkml:brush xml:id="br0">
      <inkml:brushProperty name="width" value="0.05" units="cm"/>
      <inkml:brushProperty name="height" value="0.05" units="cm"/>
      <inkml:brushProperty name="color" value="#AB008B"/>
    </inkml:brush>
  </inkml:definitions>
  <inkml:trace contextRef="#ctx0" brushRef="#br0">0 17 24575,'15'0'0,"5"0"0,8 0 0,5-2 0,1 0 0,-3 0 0,-3-2 0,-1 1 0,-5 1 0,-1 0 0,-3 2 0,-3 0 0,1 0 0,0 0 0,0 0 0,-1 0 0,1 0 0,0 0 0,0 0 0,-1 0 0,3 0 0,1 0 0,1 0 0,3 0 0,0 0 0,2 0 0,0 0 0,0 0 0,0 0 0,0 1 0,0 1 0,-1 2 0,-1 1 0,-1 1 0,-2 0 0,1 0 0,-1 0 0,1 1 0,-1 2 0,-1 1 0,-1 1 0,0-1 0,1 0 0,2 3 0,5 1 0,2 3 0,3 2 0,1 2 0,-1 3 0,2 2 0,-2 1 0,-3-1 0,-2-3 0,-4-2 0,-2-3 0,-2 0 0,0 2 0,-2 1 0,2 1 0,1 3 0,2 1 0,1 3 0,0 3 0,-1-1 0,-1-1 0,-2-3 0,-3-2 0,-3-2 0,-2-3 0,-2-2 0,-1-2 0,-1 0 0,-1-2 0,0 0 0,1-1 0,-2-1 0,2 2 0,1-1 0,1 1 0,3 3 0,-1 2 0,0 2 0,1 1 0,0 0 0,-1-2 0,-1-3 0,-2-1 0,-1-1 0,-2-2 0,-1-2 0,0-3 0,-1 0 0,0 0 0,-1-1 0,-1-2 0,0-4 0,2-7 0,2-6 0,2-4 0,2-2 0,0 0 0,-1 2 0,1-2 0,0-3 0,0-2 0,0 0 0,1 2 0,1 2 0,0 3 0,-2 0 0,-2 0 0,0 1 0,-1 1 0,1 0 0,-3 0 0,-1 2 0,-1 0 0,-1 2 0,0 0 0,0 0 0,1 0 0,0 4 0,0 3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7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 7 8084,'-4'0'270,"2"-3"411,-2 2-468,3-2 0,1 3 0,5 0-66,1 0 0,4 0 1,2 0-1,2 1-8,1 1 0,2 0 0,2 3 0,2 0-28,1 2 0,3 0 0,2 1 1,2 1-86,3 0 0,-17-2 0,1-2 0,12 5 0,1-1-14,-3-1 1,0 1 0,-3 0 0,-4-2-115,-3-1 1,-1-1 0,-5 1 0,0 0 37,-2-2 1,1-1 24,-4 2 123,-2-4-89,0 3 1,-3-4-253,-3 0 0,2-1-62,-1-2 0,1 2-645,1-4-844,-3 3 1808,2-1 0,-2 0 0,3-1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7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116 129 8029,'4'-4'204,"-1"1"-449,-3 3 0,0 1 179,0 1 0,-2 0 0,-1 2 155,2 2 0,-1 3 1,1 3-1,-3 3 43,0 2 1,2 8 0,-3 7 0,3-14 0,-1 1-1,0 3 0,-1-1 0,1 4 0,-1 0 0,0 2 0,0 1 0,0 0 0,-1 0-143,1 0 1,-1-1 0,0-1 0,0-1 0,1-3 0,1 0 0,-1-2-1,1-1 88,-1-2 0,0 0 0,-2 12 0,1-3 0,2-5-169,0-6 1,2-4-787,-1-4 477,1-3 1,2-1-1,0-6 1,2-2-803,-2-4 1203,3-2 0,0-4 0,3 1 0</inkml:trace>
  <inkml:trace contextRef="#ctx0" brushRef="#br0" timeOffset="1">195 43 8132,'0'-8'56,"0"1"0,0 0 1,0 0 719,0 0-567,0 3 1,0 1 0,1 6 63,1 1 1,3 7 0,2 4 0,1 6-119,2 4 0,-7-8 0,1 1 0,1 1 0,1 1 0,-1 2 0,0 1-91,1 2 0,0 0 1,-1 2-1,0 1 0,0 1 1,0 1-1,-1 0 1,0 0-156,0-1 0,-1 1 1,1-2-1,-1 0 1,-1-3-1,0 0 1,0-5-1,-1 0 16,0 11 1,-1-9-1,0-6 1,2-3-329,0-3 0,2-7 163,-2-3 0,-1 0 1,1-5-1,-1-1 70,-1-3 1,0-2 0,1-4 0,1-2-766,0 0 935,0-2 0,-2 0 0,0-2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7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194 203 8116,'0'-8'-274,"0"1"0,0 0 0,0 0 0,0 0 806,0-1 0,0 1 0,0 0-83,0 0 0,0 0 53,0-1 0,0 1-202,-3 0 1,2 2 0,-2 1 16,0 1 0,-1 1-350,-3 2 1,0 3-1,-1 2 1,1 4-5,0 3 1,-1 4-1,-1 2 1,0 3 127,0 1 0,-1 5 1,0-1-1,0 2 32,0 0 0,2 4 0,-1-1 0,3-1-7,1 0 0,3-4 0,0-3 0,1-1-114,1-3 1,4-2-1,3-5 1,5-2-83,1-2 0,2-4 0,-1-2 0,1-1 39,2-1 1,-1-1-1,2-1 1,1-4-77,-1-3 1,-1-3-1,1-4 1,-1-4 21,-3 0 0,-1-2 0,-3 0 0,0 0-18,0-2 1,-5 2 0,2-3 0,-3 3 57,-2 0 1,-2 0 0,0-1 0,-3-1 32,-2 1 0,-4 3 0,-1 1 0,-1 2 138,-2 1 1,1 4 0,-1 3 0,1 3 150,2 4 1,-3-1 0,2 0-1,0 2-185,1 0 0,2 1 1,0 1-1,-1 1-50,0 3 1,1-1 0,5 1 0,-1 0-115,0-1 1,2 0 0,0-2-716,1 3 1,2 1 796,1 1 0,5 1 0,4-1 0</inkml:trace>
  <inkml:trace contextRef="#ctx0" brushRef="#br0" timeOffset="1">0 30 8162,'4'0'1649,"3"0"-1351,-7 0 1,4 0-1,-2 3-295,0 2 0,1 1 1,-1 2-1,1 1-179,1 0 0,-2 4 0,1-3 0,0 1-287,-1 2 0,3 0 0,-2-1 0,0-3-327,0-1 1,3 2 789,-1 0 0,1-4 0,1-3 0</inkml:trace>
  <inkml:trace contextRef="#ctx0" brushRef="#br0" timeOffset="2">144 22 8125,'6'-4'72,"-1"-1"686,-2-1-268,1 3 0,-4 0-421,0 3 0,-1 3 1,-3 3-1,0 3-17,0 2 1,1 3-1,0 1 1,-1 1-246,3 1 1,-2 0 0,0-3 0,2 1-330,0-1 0,1-3 1,0-1-1,1-2-216,1-1 0,0-3 738,2-2 0,1-4 0,2-2 0</inkml:trace>
  <inkml:trace contextRef="#ctx0" brushRef="#br0" timeOffset="3">259 1 8801,'4'3'432,"-2"3"-404,-4 3 0,-1-1 0,-2 3 0,0 1-222,-1-1 1,2 1 0,-1 2 0,0-2-266,2 0 0,-3-3 1,4 1 458,0-2 0,1-1 0,1 0 0</inkml:trace>
  <inkml:trace contextRef="#ctx0" brushRef="#br0" timeOffset="4">331 51 8125,'-9'10'28,"-1"-1"0,0 4 0,1-3 0,-1 0 190,-2 1 0,4 1 0,-2-3 0,2 0-382,1-1-78,3-1 1,0-3 0,6-4-1,2-5 242,3-1 0,5-7 0,0-3 0</inkml:trace>
  <inkml:trace contextRef="#ctx0" brushRef="#br0" timeOffset="5">432 51 8120,'-3'8'84,"-1"-1"0,-3 0 0,0 1 153,-1 2 1,-1-2 0,-1 1 0,1-1 24,1-1 0,3 1 1,1-2-923,-2-1 413,3-2 247,0-3 0,6-3 0,1-1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7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181 22 5831,'1'-3'-76,"1"0"76,-1 2 0,2 1 0,-3 0 0,0 0 0,3 0 0,-2 0 0,2 0 0,-3 0 0,0 0 0,3 0 93,-2 0 1,2 0 165,-3-3-5,0 2 1,1-2 422,2 3-448,-3 0 1,4-1-42,-4-1-261,0 1 104,0-2 29,0 3 348,0 0-271,0 3 0,0 1 1,-1 4-1,-1 1-34,0 0 1,-1 4 0,1 0 0,-1 3 4,-1 3 0,1 0 1,-1 0-1,-1 0-216,1-1 1,-2 0 0,3-4 0,0 0-94,0-2 0,-1-2 1,3-2-1128,-2-1 268,1-3 1060,2-4 0,0-4 0,0-3 0</inkml:trace>
  <inkml:trace contextRef="#ctx0" brushRef="#br0" timeOffset="1">22 224 7792,'-4'-4'961,"-1"2"1,3 0-503,0 0 1,0 1-223,0-2 0,1 2 210,-1-2-236,1 3 0,2-4-107,1 4 0,2 0 0,3 0 1,0 0-5,1 0 0,2 0 1,2 0-1,2 0-74,0 0 1,1 0 0,1 0 0,2 0-126,0 0 0,-2 0 0,1 0 0,-2 0 5,0 0 1,-2 3 0,0-1 0,-2 0-284,0-1 1,-4-1-250,-2 0 1,-4 3-330,2 2 1,-3-1 954,0 1 0,-3-1 0,-1 3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8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1202 175 6993,'-7'3'921,"0"-2"1,2 5-831,0-4 1,3 4-24,0-2 1,1 3-1,1 0 1,0 1 69,0 2 1,0 1 0,0 6 0,0 4 42,0 2 0,1 3 0,0 6 0,1-14 1,-1 0-95,0 2 0,-1 0 1,2 0-1,0-1 0,-1 0 1,0 0-1,0-2 1,0 0-113,0 14 0,-1-1 0,2-3 0,0-3-96,0-5 0,-1-6-156,-1-3 1,1-5 0,0-4-314,2-2 1,-1-4 0,-2-4-1,1-1-1050,1-2 1640,-1 4 0,5-9 0,-2 2 0</inkml:trace>
  <inkml:trace contextRef="#ctx0" brushRef="#br0" timeOffset="1">1195 679 8194,'-1'-4'330,"-1"2"1,1 0-1,-2 0-111,-1 0 0,3 0 0,-3 2-120,0 3 0,0 1 1,0 4-1,1 2-70,0 1 1,-2 4 0,1 1 0,-1 4-110,0 1 0,0 3 0,-3 1 0,-1 3 31,5-12 0,-1 0 0,-1 0 1,0-1-1,-5 17 0,1-3 27,0 0 0,0-3 0,3-1 0,-1-2-24,1-5 1,3-5-206,-1-4 62,3-4 1,-1-5 0,3-5 0,0-1-75,0-1 1,3-3 0,1-3 0,1-3-160,0-4 1,-1 2 0,4 0 421,-1 0 0,3-5 0,2 0 0</inkml:trace>
  <inkml:trace contextRef="#ctx0" brushRef="#br0" timeOffset="2">1195 708 8194,'4'-15'-150,"-2"1"0,1 0 1,0 2-1,-1 3 318,1 1 0,-2 3 1,2 1 279,0 1 1,-2 1-1,2 5-75,-3 1 1,1 6-1,1 3 1,0 3-25,0 3 0,1 5 1,0 2-1,-2 2-145,0-2 1,1 4 0,1-1-1,-2 2-119,0-14 1,-1 1 0,0 13 0,1-13 0,-1-1 0,2 16-312,0-3 0,0-1 0,-2-3 1,0-5-1150,0-3 811,3-6 1,1-6-1,0-6 1,0-4 116,-1-5 1,-2-2 0,2-4 0,-1 0-807,1-2 1253,-1 2 0,-2-6 0,0 3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8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1304 51 6349,'0'0'0</inkml:trace>
  <inkml:trace contextRef="#ctx0" brushRef="#br0" timeOffset="1">1304 51 5946,'4'-3'211,"-1"2"-266,-3-2-148,0 3 157,0 0 1,0 0-1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8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8 80 7880,'-4'0'1486,"1"0"-1271,3 0-256,0 0 0,1-3 9,1-2 0,0 1 1,3 0-1,0 0-96,1 0 1,2 2 0,-1-2-698,0 1 825,0 0 0,1 0 0,-1-1 0</inkml:trace>
  <inkml:trace contextRef="#ctx0" brushRef="#br0" timeOffset="1">224 15 7470,'0'4'-1616,"0"3"1634,0-7 1,-1 4 113,-1-4 1,0 0-20,-2 0 0,2-1 49,0-2 1,0 3 92,-1-3 0,3 2 490,-3-2 130,-1 3-385,3-4 1,-2 4 27,3-3-438,0 2 1,-1-2-63,-1 3 42,1 0-80,4 0 0,2 0 0,5 0 0,-2 0-27,-1 0 0,0-2 0,0-1 0,1 2-80,-1 0 1,3 1 0,-1 0 56,0 0 0,-1 0 0,-1 0 157,0 0 0,-2 0 80,0 0 0,-4 1-40,2 1-783,-2-1-953,-1 2 26,0-3 1583,0 0 0,0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8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8 7891,'4'-1'-221,"-1"-1"428,-3 1 71,0-2-295,0 3 353,0 0-245,0 3 1,1-1 0,1 3 0,0 0-51,0 1 0,-1 2 0,-1-1 1,0 1 20,3 2 0,-2-2 1,1 4-1,-1-1-14,2 0 0,-2 1 0,1 2 0,0-2-7,0 0 1,-1 0 0,1 0 0,0 1 46,0-1 1,-1 2-1,1 0 1,-1-2-55,-1 0 1,1 0-1,1 0 1,0-1-15,0 0 0,-1 1 0,1-3 0,0 1-15,0 0 0,-1-1 1,-1 0-1,1-2 21,1-2 0,-1 1 0,1-1 1,-1 2 11,-1 0 0,0 0 1,0 0 5,0 0 0,0 1 1,0-1-23,0 0 0,0 0 0,0 0 0,0 1-34,0-1 0,0 0 0,0 0-5,0 0 1,0 1 0,0-1 91,0 0 0,0 0-65,0 0 0,0-2 108,0 0 5,0-3-107,0 1-173,0-3 1228,0 0-742,3 0-555,-2 0 341,2 0 158,-3 0 1,3 0-225,2 0 1,1 0 0,2 0-1,0 0-11,1 0 0,0 0 0,3 0 1,2 0-18,2 0 0,0 0 0,3 0 0,1 0-34,1 0 0,0 0 0,-2 1 1,0 0-14,-2 2 0,1-1 0,-2-1 0,1 0 15,-1 2 1,-3-1-1,-2-2 1,-1 0-39,-1 0 0,1 3 1,0-1-1,-1 0 1,-3-1-206,-2-1 61,-2 0 145,1 0 0,-4 0-38,-1 0 112,1 0-104,-2 0 348,3 0-1116,0 0 846,0 2 0,0-1 0,0 3 0</inkml:trace>
  <inkml:trace contextRef="#ctx0" brushRef="#br0" timeOffset="1">367 80 8325,'0'-5'-722,"0"1"1,3 1 661,-1-2 4,1 1 0,-3-4 103,3 1 1,-2 2 143,1 1-10,-1 2 141,-1-1-90,0 3 1,0 1-96,0 1 0,0 2 0,0 3-30,0 0 1,0 1 0,0-1-1,0 0-10,0 0 0,0 4 0,0 1 0,0 2-83,0 3 1,1-1 0,1 5 0,2 3-58,0 1 0,1-2 0,-2 3 0,-1 0 4,1-1 1,-2 1 0,2 0 0,-3-2 42,0-1 0,0-3 0,0 0 0,0 0-7,0 0 0,0-5 1,0-1-1,0-1 5,0-2 0,0 2 1,0-3-64,0-2 0,0 1-172,0-2 1,1-3-493,2-2 1,-2-2 724,1-2 0,2-5 0,0-5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452 144 8115,'-4'-3'328,"0"2"506,2-1-534,1 1 0,-3 1-174,1 0 1,2 0-1,-3-1-21,1-1 1,-3 1-87,1-1 0,-1 0 1,-1 0-1,-1-1 43,-2-1 1,-1-1 0,-4-2-1,-2 0-9,-2 0 0,-4-1 0,-3-1 0,-1-1 136,-3 2 0,0 0 0,1 0 0,1 2 108,2 1 1,-1-1 0,6 4-1,3 0-13,4 2 1,4 0-439,3 0 1,3-1 0,2 0-416,4-2 0,2-2 0,4 3 0,1-1-1560,3 0 2129,2 2 0,0-2 0,1 3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351 22 5745,'0'-3'0,"0"-1"372,0 1 187,0 2-312,0-2-174,0 3-246,0 0 302,0-3 635,0 2-95,0-2-35,0 3 339,0 0 1,0 3-820,0 2 1,-2-1-1,-1 1-87,-1 0 1,1 2 0,-1 0 0,-1 0 2,1 0 0,-3 3 0,2-1 0,0 0 17,0-1 1,-1 2 0,1-1-1,-1 0 86,-2-1 1,1 0 0,0-1 28,0 0 0,0-2-197,-1-1 0,1-2 64,0 0-23,3-1-147,1-1 13,3 0-112,0 0 426,0-3-220,0 2 0,-1-2-74,-1 3 0,0-2 0,-3-2 1,0 1-7,-2-3 0,-1 1 0,-1-1 0,-3-2-4,-2 0 1,-3-1 0,0 0-1,0 0 141,0 0 1,2 3 0,-1 1 0,2 1-141,2 0 1,3 0-1,0 4-453,1 0 1,4 1-1,3 1 530,5 0 0,4 4 0,6-2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7:40.921"/>
    </inkml:context>
    <inkml:brush xml:id="br0">
      <inkml:brushProperty name="width" value="0.05" units="cm"/>
      <inkml:brushProperty name="height" value="0.05" units="cm"/>
      <inkml:brushProperty name="color" value="#AB008B"/>
    </inkml:brush>
  </inkml:definitions>
  <inkml:trace contextRef="#ctx0" brushRef="#br0">325 107 24575,'-14'0'0,"3"0"0,-1 0 0,5 0 0,1 0 0,-1-2 0,-2-1 0,-2-2 0,-1-2 0,0 1 0,1-1 0,1 3 0,0-1 0,0 0 0,1-1 0,1-2 0,1 2 0,-1 0 0,-2 0 0,0 1 0,-3 0 0,2 2 0,0 0 0,2 0 0,1 1 0,2 0 0,0-1 0,0 1 0,0 0 0,-2 2 0,1-1 0,-2 1 0,-1 0 0,0 0 0,4 0 0,2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30 22 8205,'0'-7'-711,"0"3"577,0-1 711,0 3-45,0-1 0,-1 3 131,-2 0 0,2 0-453,-4 0 1,3 1 0,-2 1-272,1 3 1,-1 1 0,3 1-1,-2 1-191,2-1 1,0 0 0,1 0-487,0 1 0,0-2 738,0 2 0,0-4 0,0-1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22 6920,'4'3'-660,"-1"-2"1114,-3 2-336,0-3-119,0-3 1,0 1-47,0-2-53,0 2 62,0-1 1,-1 3 154,-1 0 316,1 0 264,-2-4 326,0 4-469,2-4 0,-3 4 212,1 0-287,3 0-414,-4 0 1,4 0-18,0-3 0,0 2 213,-3-1-178,2 1-53,-2 1 36,3 0 211,0 0 0,3 0-249,2 0 1,-1 0 0,1 0-42,0 0 1,2 0-1,0 0-61,0 0 0,1 0 1,-1 0 28,0 0 1,-2 0-1,-1 0-23,2 0 0,-2 0-32,1 0 119,0 0 1,0 0 481,-1 0 156,-2 0-408,1 0-449,-3 0-1617,0 0 0,0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15 7476,'-4'-4'1517,"1"4"-1359,0-4 1,2 4 118,-1-3-224,1 2 0,2-2-51,1 3 0,0 0-57,3 0 1,-1 0-1,3 1 88,-3 1 1,3-1 0,-2 2-8,1-3 1,-1 0-1,0 0-7,1 0 0,0 0 0,1 0-34,0 0 0,0 0 1,1 0-91,-1 0 1,0 0 171,0 0 0,0 0 69,1 0 1,-4 0-98,1 0 1,-3 1-1,1 1-41,0 0 1,-1 1-272,2-3 1,-1 0-221,2 0 0,-3 0-542,3 0 1035,-3 0 0,4 3 0,-2 1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29 8102,'-4'0'17,"0"1"738,1 1-120,-3-1-322,5 2-105,-2-3 1,4 0 0,1 0-205,3 0 1,1-2 0,1-1 0,1 1-95,-1-2 1,0 3 0,0-3 0,1 1-88,-1 1 1,0 1 0,0-1 0,0 0-4,1 0 0,-1 1 1,-1 0-1,0 0-271,-2-2 1,-1 1 450,2 2 0,0 3 0,2 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 43 8146,'0'-4'-1361,"1"-1"1201,1 2 201,-1-2 1,2 3 160,-3-3-82,0 4 0,0-3 336,0 1 436,0 3-242,0-4-167,0 4-99,0 0 1,3 0-402,2 0 0,-1 0 0,1 0-104,0 0 1,-1 0 0,1 0-1,1 0-82,0 0 0,4 0 0,-1 0 1,1 0 202,1 0 0,0-3 0,3-1 0</inkml:trace>
  <inkml:trace contextRef="#ctx0" brushRef="#br0" timeOffset="1">116 173 7590,'-4'0'645,"0"0"-420,2 0-110,1 0 73,-2 0 548,3 0-125,0 0-281,0 3 0,1-2-188,1 1 1,-1-1 0,3 0-54,0 1-276,1-1 1,-1 2 199,4-3 1,-4-1 0,0-1-1,1-3-6,-2-1 0,0-5 0,1 0 0,2-1-89,1-3 1,-3 5 0,0-5-1,0 3-582,0 0 0,0 1 664,1 2 0,1 1 0,-1-3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28 30 7411,'-5'0'178,"1"0"1,1 0 254,-2 0 1,4-1 189,-2-2-593,-1 3-31,3-4 0,-1 4-12,4 0 0,3 0 58,2-3 0,0 3 0,0-3 35,0 2 1,-2 1 0,0 0 20,1 0 1,-2 0-1,0 0-13,2 0 0,-2 0 0,1 0 12,0-3 0,-1 2-92,1-1 1,-2 1-97,1 1 142,1 0 1,2 0-66,0 0 0,-2 0 18,0 0 1,-2 0-146,1 0 1,1 0-239,2 0 1,-2-2 0,0-1-664,0 2 1039,-1 0 0,2 1 0,-2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79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245 174 8283,'0'-5'-468,"0"0"0,0 3 903,0-3 1,0 0-82,0-2 0,0 2-126,0 0 1,0 3-181,0-3 1,0 3 215,0-3-114,0 3 1,0 0 0,0 4-83,0 3 1,0 2 0,0 3 0,0 2-41,0 2 0,0 1 0,-1 2 0,-1 2-40,0 2 1,-3 4 0,2 1-1,-1 2 2,-1 1 1,1 1-1,-1 0 1,-1-1 50,0-1 0,-1-1 0,2-6 0,1-3 82,1-4 0,-2 0 1,2-5 296,-1 0-363,2-4 0,-1-3-60,3-4-55,0 1-166,0-2-89,0 3 101,0 0 164,0 3 77,0 1 0,0 1 353,0 0 79,3-3-153,-2 4-205,2-6 1,-3 5 185,0-3 367,0-1-394,0 2-168,0-3-532,0 0 864,0 3 176,0-2-360,0 2-6,0-3 29,0 0 0,3 0-125,2 0 1,1 0-1,2 0 1,2 0-27,2 0 1,2 0 0,2 0-1,2 0-84,0 0 1,2 0-1,0 0 1,0 0-75,-1 0 1,0 0-1,0 0 1,-3 0 17,-3 0 0,0 0 0,-4 0 0,0 0-21,-1 0 0,-3 0 1,-1 1-79,-1 1 0,0 0 107,0 3 235,-3-3 24,4 4-217,-4-5 1,0 2-18,0 0 107,0-2 183,0 2 263,0-3-1575,0 0 842,0-3 1,0-2 0,0-4 0,0-4 85,0-4 1,2-5 0,1-6 0,-1 11 0,0 0 75,1-2 1,0 0 0,0-1-1,0 0 1,1-1 0,-1-1-1,1 1 1,0-1 32,-1 2 0,1 0 1,1 0-1,0 0 1,-1 3-1,1 0 1,5-14 176,0 5 1,-3 3-1,1 5 1,-2 3-101,-1 2 1,1 4-1,0-1 1,-2 2-99,-1 1 1,2 0 0,-2 0 0,0 0-141,0-1 1,1 4-320,-2-1-234,-1 3 1156,2-1 599,-3 3-631,0 0-581,-3 0 0,1 0 0,-3 0 157,0 0 0,-2 0 0,-1 0 0,-1 0-8,0 0 1,-6 0-1,-1 0 1,-1 0 20,-3 0 1,-3 0 0,-1-1 0,0 0 47,-1-2 0,3-2 0,0 2 0,3 0 47,1 0 0,1-2 0,4 3 0,1 0 38,2 1 1,2-1-213,1-1-491,3 1 0,1 2-870,6 0 1,-2 0 90,4 0 1,-2 0 536,2 0 0,-3 2 1,3 2 82,0 0 0,-1 0 708,1 1 0,0 1 0,2-2 0</inkml:trace>
  <inkml:trace contextRef="#ctx0" brushRef="#br0" timeOffset="1">339 37 8211,'-4'0'491,"-2"1"0,3 2-423,-1 4 1,1 4 0,-1 3-1,0 2-1037,0 3 969,0 0 0,-4 6 0,1-3 0</inkml:trace>
  <inkml:trace contextRef="#ctx0" brushRef="#br0" timeOffset="2">7 404 8097,'0'-4'661,"-3"2"136,2 1-407,-2 1 1,4 0 0,1 0 0,3 0-183,2 0 1,0 0 0,1 0 0,0 0-315,2 0 0,3 0 0,-1 0 0,2 0-445,0 0 1,0 0 550,1 0 0,-1 6 0,0 2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0 6964,'-3'1'-916,"-1"1"818,1 0 98,2 0 176,-2-2 345,3 0 1694,0 0-1198,-3 4-681,2-4-94,-2 4-63,3-4 0,1 0-195,1 0 1,2-3 0,3 1-214,0 0 0,-2 1 0,0 1-731,1 0 960,0 0 0,1 0 0,1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22 43 8262,'-5'1'108,"0"2"1,3-3 607,-3 3-253,3-2 1,-1-2 0,4-2 10,1-1 0,2-1 1,4 1-372,-1-2 0,0 0 1,0 1-1,0 1-282,1 1 0,-4 0 1,1 1-337,1 0 0,0-1 0,1 3-1727,1 0 2242,-4 0 0,2 3 0,-2 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30 8217,'0'-5'-510,"0"0"1,0 3 268,0-3 1,0 3 427,0-3 129,0 3 106,0-1-109,0 3 0,1 0 70,1 0 0,-1 1-308,1 1 0,-1 0-143,-1 3-1,3-1 1,2 0 6,1-1 0,-1-3 1,0 0-150,1 0 0,-2 0 140,1 0 0,-3 0 102,3-3 0,-3 3 390,3-3-268,-3 2-211,1 1 0,-3 4-46,0 0 1,0 0-67,0 1 1,0-3 40,0 3 135,0-3 1,0 1 11,3-3 0,-1 0 65,2 0 0,-2 1 0,1 0 215,0 2-400,-2-1 0,3-2-276,-1 0 1,-3 1 377,3 2 0,1-3 0,0 4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7:51.137"/>
    </inkml:context>
    <inkml:brush xml:id="br0">
      <inkml:brushProperty name="width" value="0.05" units="cm"/>
      <inkml:brushProperty name="height" value="0.05" units="cm"/>
      <inkml:brushProperty name="color" value="#AB008B"/>
    </inkml:brush>
  </inkml:definitions>
  <inkml:trace contextRef="#ctx0" brushRef="#br0">1 1 24575,'19'0'0,"3"0"0,8 0 0,-1 0 0,-5 0 0,-2 0 0,-3 0 0,-1 0 0,-1 0 0,1 0 0,0 0 0,1 0 0,1 0 0,-2 0 0,0 0 0,0 0 0,-2 2 0,0 1 0,1 2 0,1 3 0,3 0 0,1 0 0,0 2 0,-1 2 0,-2 0 0,0 2 0,1 0 0,0 0 0,1 5 0,1 0 0,-1 4 0,-1 1 0,0 1 0,0 3 0,0 0 0,0 2 0,-1 2 0,1 1 0,-1 1 0,-1 0 0,-1-3 0,0-1 0,-2-2 0,-1 2 0,-1 2 0,-2 0 0,0 4 0,-1-2 0,-1 1 0,-1 1 0,-2-1 0,1 0 0,0-1 0,0 1 0,1 1 0,0 1 0,0 1 0,0 2 0,1 0 0,-1-4 0,1-4 0,-1-2 0,0-4 0,0 1 0,-1 0 0,0 2 0,1 4 0,2 5 0,1 3 0,0 5 0,-2 1 0,-2-1 0,1 2 0,-3-7 0,1-3 0,-1-5 0,-3-7 0,1-1 0,-1-2 0,0 1 0,0 4 0,-1 2 0,1 5 0,1 4 0,-1-1 0,0-3 0,-2-5 0,0-4 0,0-4 0,0-2 0,0-1 0,0-2 0,0-1 0,0 0 0,0 0 0,0 1 0,0 1 0,0 1 0,0-3 0,0-4 0,0-7 0,0-6 0,0-4 0,2-4 0,3 1 0,3 0 0,2 0 0,-1-2 0,-2 0 0,1 0 0,0 0 0,1 0 0,2 0 0,-1-1 0,0 1 0,-1 1 0,-2 0 0,-3 2 0,0-1 0,2 1 0,2-2 0,4-1 0,0-1 0,0 0 0,0 0 0,-1 1 0,0 1 0,-3 2 0,-2 1 0,-2-1 0,-1 0 0,4-3 0,0 0 0,1 1 0,-1 0 0,-3 3 0,0 1 0,-1-1 0,-3 2 0,2 2 0,-4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80 8146,'-3'-5'89,"1"0"0,-1 3 0,3-2 388,-3 1 0,2 0-191,-1 0 1,1 2-148,1-4 1,0 3 44,0-3 1,0 0-263,0-2 0,1 2-114,1 0 0,0 3 0,3-2 56,0 1 1,-1-1 0,-1 3-29,0-2 0,1 1 152,3 2 1,-2 0-1,0 0 27,0 0 0,-1 3 1,-1 1 18,0 0 1,-2 3 0,1-3-1,-1 3-13,-1 0 1,0 0-1,0 0-39,0 1 0,0-1 0,0 0-164,0 0 1,0-2-1401,0 0 1582,0 0 0,0 2 0,0 0 0</inkml:trace>
  <inkml:trace contextRef="#ctx0" brushRef="#br0" timeOffset="1">101 138 8146,'-2'-5'2360,"-1"0"-1680,1 4-1337,-1-3-610,2 4 1267,-2 4 0,3-4 0,0 4 0</inkml:trace>
  <inkml:trace contextRef="#ctx0" brushRef="#br0" timeOffset="2">108 73 9505,'4'0'-189,"0"-3"-306,-1 1 0,0-1 0,2 1 495,0 0 0,-3 0 0,1 2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1:14.80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21 5739,'-4'0'305,"0"0"-22,4-2 78,0 1-199,0-2-24,0 3 55,0 0 110,-3 0 261,2-4 136,-2 4-78,3-4-454,0 4 118,0 0-288,0-3 30,0 2-62,0-2 0,1 3 68,1 0 342,-1 0-217,2 0-64,1 0-96,-4 0-92,7 0 67,-6 0 51,5 0 1,-5 2-5,4 1 1,-2-1-2,1-2 0,-1 0 48,2 0 1,-3 3 191,3-1-173,0 1 0,2-3-58,0 0 1,-3 0-1,-1 2-35,0 0 0,-1 0-82,3-2-92,-3 0 107,4 0 0,-4 0 4,2 0-11,-2 0 1,2 0 0,-3 0-401,2-2 0,0 1-1185,-1-2 1665,-1 3 0,6 0 0,-3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123 149 8149,'1'-5'11,"1"0"0,-2 2 1,2-1-1,-2 1 0,0-2 1,0 0-1,1 0 1,0 1 61,1-1 0,-1-2 1,-1 0-1,0 1 156,0 1 1,0 0-1,0 0 1,0 0 219,0 0 0,0 0-232,-2 0 1,-1 2 0,-2 0-78,0 1 0,1 1 0,-1 2 0,-1 1-20,0 1 1,0 0-1,-1 3 1,0 0-6,1 3 0,-1 0 1,1 1-1,-1 2-30,-1 1 0,2 3 1,-1 1-1,0 0 26,1 2 0,-1 1 0,4 1 1,0 0 3,1 0 1,0-1 0,2-1-1,0-2-89,2-3 1,1-2-1,2-3 1,2-1-108,1-1 1,1-3 0,1 0 0,1-1-8,0-2 1,1 0-1,2-2 1,0-1 21,0-3 0,-1 0 0,0-4 1,1 1-41,-1-2 1,-1 0 0,-1 0-1,-2-1 20,0-1 0,-3-1 1,2 0-1,-1 0 41,-1 0 1,-2 0 0,-1-2 0,-1 0 15,-1-2 1,0 2 0,-2-2 0,0 2 43,-1-2 0,-2 2 0,1-2 1,-3 2 32,0 0 0,-1 1 1,0 1-1,0 3 199,0 1 1,1 3 0,-1 0 0,0 2-8,0 2 1,0 2 0,1 0 0,0 0-182,0 2 0,0 1 0,1 2 0,1 2-290,1 1 0,-1 1 0,1 2 0,1 0-735,0 0 0,0 1 966,2 0 0,3-2 0,-1 2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69 267 8316,'-5'3'13,"0"1"0,0 0 0,0 0 0,0 2 0,-1 0 1,0 3-1,1 0 104,1 1 1,1 0-1,-2-1 1,2 1 20,-1-2 1,3 1 0,-1-1 0,2 0-51,0-2 1,0 1-1,0 0 1,2-2-81,1-1 0,2 0 1,1-2-1,1-1-133,-1-1 0,1 0 0,0-2 0,0-2-9,1-2 1,0-1 0,-2-2 0,0 1 16,0-3 0,-1 1 0,0-2 0,-1 1 89,-1-1 1,0 1-1,-3 1 1,-1 0 27,-1 0 0,-1 0 0,-3 2 0,-2 0 198,0 3 1,-1 4 0,1-1 0,-2 1 45,0 1 0,2 3 0,1 1 0,-1 1-135,2 2 0,1 1 1,0 1-1,2-1-79,2 1 1,0-1 0,1-1-1,1 1-47,0-1 0,4-3 1,2-2-1,0-2-64,2 0 1,2 0-1,1-2 1,0-3 23,0-3 0,0-3 0,0-3 1,1 0-87,-1-1 0,-1 0 0,-4-1 0,0 0 43,-1 0 1,-2 0-1,-3 2 1,-1 1 127,-1 1 0,-3 4 0,-2 0 0,-1 2 133,0 1 1,0 1 0,-1 2 0,1 1 72,1 0 1,0 2 0,0 0 0,2 1-73,-1 1 1,3 0-1,-1 2 1,1 1-153,1 0 1,0 0-1,1 0 1,1 0-136,0-1 0,2 0 1,2 0-1,0-1-6,2-1 1,-1 1-1,2-2 1,1-1 21,0-1 1,1 0 0,0 0 0,0-2-34,2-1 0,-2-2 0,2 0 0,-2-1 22,0-1 1,-2-1 0,0 1 0,-1 0 77,-1 0 0,-3-1 0,-1 1 0,-1 1 96,-1 1 1,-3 0-1,0 0 1,-2 2 159,-1 1 1,0 2 0,-3 0 0,1 2 72,1 1 1,-3 3-1,3 1 1,-1 1-72,1 1 1,2 0 0,0-1 0,0-1-151,2 0 1,1-2 0,2 2-1,1-1-108,0-2 0,2 1 0,4-2 0,1-1-47,2-2 1,2-2-1,0-2 1,1-2-29,1-2 0,-2-1 1,2-2-1,-1 0-74,-1 0 1,-2-1 0,-1 1-1,-3-1 90,0 1 0,-2-1 0,0 1 1,-3 0 50,0 0 1,-2 4-1,-1 0 1,-2 0 192,-3 1 0,-1 1 0,1 2 0,0 1 184,0 0 1,-1 2 0,1 0 0,0 2-145,0 1 0,2 2 0,0 0 0,1 0-66,0 2 0,2-2 1,0 2-1,2 0-125,0 0 0,0 0 0,2-2 0,1 1-109,2-2 1,0 0-1,2 0 1,0 0 5,1-1 1,1-1 0,0-1-1,0 0-91,1-1 1,0 0-1,0 0 1,-1 0 28,-1 0 1,1 0 0,-2-1 0,-1 0-145,-1-1 0,-2 1 1,0 0 350,-1 0 0,0-1 1,-3 0-1,0-1 27,-2 0 1,-2 2 0,0-1-1,0 0 11,0 1 1,2-1-1,0 2 1,-1 0 80,0 0 0,-1 0 0,0 1 1,1 0-89,1 0 0,1 3 0,0-2-356,-1 0 0,2 2-425,1 1 1,0-1 715,2 0 0,3-2 0,3-2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457 1933 7988,'0'-5'346,"0"2"-104,0 0-34,0 2-42,0-4 1,0 5 0,0 0 7,0 3 0,2 4 1,0 1-1,1 4-116,0 3 1,2 4-1,-3-7 1,1 1-1,-1 1 1,1 1-46,1 1 0,-1 0 0,0-1 0,-1 1 0,2 1 0,-1 1 0,0-1 1,-1-1-53,1 0 0,-1 0 1,0 0-1,0-1 1,-1-2-1,0 1 0,1-2 1,-1 0 29,0 9 0,-1-3 0,0-5 0,-1-2 64,-1 0 1,-1-2 0,1-1-76,1-1-162,-2-2 1,3-3-159,-2-2 0,1-2 0,1-3 0,0-1-850,0-1 1190,0-2 0,3 2 0,-1-3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9 5 8084,'-3'0'270,"1"-2"411,-1 1-468,3-1 0,0 2 0,3 0-66,2 0 0,2 0 1,1 0-1,1 1-8,1 0 0,2 0 0,1 3 0,2-1-28,0 2 0,2 0 0,1 0 1,2 1-86,2 1 0,-12-3 0,1 0 0,9 3 0,-1-1-14,-1-1 1,0 2 0,-3-1 0,-1-1-115,-3-1 1,-1-1 0,-3 1 0,0 0 37,-2-1 1,1-1 24,-2 1 123,-2-2-89,0 2 1,-2-3-253,-2 0 0,1-1-62,0-1 0,0 1-645,1-2-844,-2 2 1808,1-1 0,-1 0 0,2-1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4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80 88 8029,'3'-2'204,"-1"-1"-449,-2 3 0,0 1 179,0 1 0,-2-1 0,0 2 155,2 1 0,-2 2 1,1 3-1,-1 0 43,-1 3 1,2 5 0,-3 5 0,2-10 0,0 2-1,0 0 0,0 1 0,0 2 0,-1 0 0,0 2 0,1 0 0,-1 0 0,0 0-143,-1 0 1,1 0 0,0-1 0,-1-1 0,2-2 0,0 0 0,-1-1-1,1-1 88,-1-1 0,1-1 0,-3 9 0,2-2 0,1-4-169,0-4 1,1-2-787,-1-3 477,2-2 1,0-2-1,2-2 1,-1-3-803,0-2 1203,2-2 0,0-2 0,2 0 0</inkml:trace>
  <inkml:trace contextRef="#ctx0" brushRef="#br0" timeOffset="1">134 29 8132,'0'-5'56,"0"0"0,0 0 1,0 1 719,0-1-567,0 2 1,0 1 0,1 4 63,0 1 1,2 4 0,2 4 0,1 3-119,0 3 0,-3-5 0,0 0 0,0 1 0,1 1 0,-1 1 0,1 0-91,0 2 0,0 1 1,0 1-1,-1-1 0,0 2 1,1 1-1,-1-1 1,-1 1-156,1-1 0,-1 1 1,0-2-1,1 0 1,-2-2-1,1 0 1,-1-3-1,0-1 16,-1 9 1,0-7-1,1-4 1,0-2-329,0-3 0,1-3 163,0-3 0,-1 0 1,0-4-1,0 0 70,-1-2 1,0-2 0,0-2 0,2-1-766,-1-1 935,1-1 0,-2 0 0,0-2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5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133 139 8116,'0'-5'-274,"0"0"0,0 0 0,0 0 0,0 1 806,0-1 0,0 0 0,0 0-83,0 0 0,0 0 53,0 0 0,0 0-202,-2 0 1,2 2 0,-3 0 16,1 1 0,-1 0-350,-2 2 1,1 2-1,-1 2 1,0 2-5,0 2 1,-1 3-1,0 2 1,0 1 127,0 1 0,-1 3 1,0 0-1,0 1 32,0 1 0,2 2 0,-1-1 0,1 0-7,2-1 0,2-2 0,-1-2 0,2-1-114,0-2 1,2-1-1,3-4 1,3-2-83,1 0 0,1-4 0,0 0 0,1-1 39,0-1 1,0-1-1,2-1 1,-1-1-77,1-3 1,-2-3-1,2-2 1,-1-2 21,-3-1 0,0-1 0,-2 0 0,-1-1-18,1 0 1,-3 1 0,1-2 0,-3 2 57,0 0 1,-2 0 0,0-1 0,-2-1 32,-1 1 0,-4 3 0,0 0 0,0 1 138,-2 1 1,0 3 0,0 2 0,2 2 150,0 3 1,-2-2 0,1 2-1,0 0-185,2 0 0,0 1 1,1 1-1,-1 0-50,-1 3 1,2-2 0,3 1 0,-1 1-115,0-1 1,2-1 0,-1 0-716,2 1 1,0 2 796,2 0 0,3 0 0,3-1 0</inkml:trace>
  <inkml:trace contextRef="#ctx0" brushRef="#br0" timeOffset="1">0 21 8162,'3'0'1649,"1"0"-1351,-3 0 1,1 0-1,0 2-295,-1 1 0,1 1 1,0 2-1,0 0-179,1 1 0,-2 1 0,1-1 0,0 1-287,-1 1 0,2-1 0,0 1 0,-1-3-327,0 0 1,2 0 789,-1 1 0,1-3 0,1-2 0</inkml:trace>
  <inkml:trace contextRef="#ctx0" brushRef="#br0" timeOffset="2">99 16 8125,'4'-3'72,"-1"-1"686,-1 0-268,1 2 0,-3 0-421,0 2 0,-1 2 1,-1 2-1,-1 2-17,0 2 1,1 1-1,0 2 1,-1 0-246,2 1 1,-1-1 0,1-1 0,-1 0-330,2 0 0,0-3 1,0 0-1,0-2-216,2 0 0,-1-2 738,2-1 0,1-4 0,1-1 0</inkml:trace>
  <inkml:trace contextRef="#ctx0" brushRef="#br0" timeOffset="3">178 1 8801,'2'2'432,"-1"2"-404,-2 2 0,-1 0 0,-2 2 0,1-1-222,-1 1 1,1 0 0,0 2 0,0-2-266,0 1 0,-1-3 1,3 0 458,0 0 0,0-1 0,1 0 0</inkml:trace>
  <inkml:trace contextRef="#ctx0" brushRef="#br0" timeOffset="4">227 35 8125,'-7'7'28,"1"0"0,-1 1 0,1-1 0,-1 0 190,-1 0 0,2 1 0,-1-1 0,2-1-382,0 0-78,2-1 1,1-3 0,3-2-1,2-3 242,2-1 0,3-6 0,0 0 0</inkml:trace>
  <inkml:trace contextRef="#ctx0" brushRef="#br0" timeOffset="5">296 35 8120,'-2'5'84,"-1"0"0,-2 0 0,0 1 153,0 0 1,-1 0 0,-1 0 0,1 0 24,1-1 0,1 0 1,1-1-923,-1 0 413,2-2 247,0-2 0,4-2 0,1-1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5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124 16 5831,'1'-3'-76,"1"1"76,-2 2 0,2 0 0,-2 0 0,0 0 0,2 0 0,-1 0 0,1 0 0,-2 0 0,0 0 0,2 0 93,-1 0 1,1-1 165,-2-1-5,0 2 1,1-2 422,0 2-448,0 0 1,1-1-42,-2 0-261,0 0 104,0-1 29,0 2 348,0 0-271,0 2 0,0 1 1,0 2-1,-2 1-34,1 1 1,-1 2 0,0 0 0,0 1 4,-1 4 0,2-2 1,-3 1-1,1 1-216,1-2 1,-2 0 0,1-2 0,1-1-94,0 0 0,0-2 1,1-2-1128,-1 0 268,1-3 1060,1-2 0,0-2 0,0-3 0</inkml:trace>
  <inkml:trace contextRef="#ctx0" brushRef="#br0" timeOffset="1">16 154 7792,'-4'-3'961,"1"1"1,2 1-503,-1 0 1,1 0-223,0-1 0,0 2 210,-1-2-236,2 1 0,0-1-107,2 2 0,1 0 0,2 0 1,0 0-5,0 0 0,2 0 1,1 0-1,1 0-74,1 0 1,1 0 0,-1 0 0,3 0-126,-1 0 0,-1 0 0,1 0 0,-2 0 5,0 0 1,-1 2 0,0-1 0,-1 1-284,-1-2 1,-2 0-250,-2 0 1,-2 2-330,1 1 1,-2 0 954,0 1 0,-2-1 0,-1 2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5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1145 175 6993,'-5'2'921,"1"-1"1,0 3-831,1-3 1,2 3-24,-1-1 1,2 2-1,0 0 1,0 0 69,0 2 1,0 1 0,0 3 0,0 3 42,0 2 0,0 2 0,1 4 0,0-10 1,0 1-95,-1 0 0,1 1 1,0 0-1,0-1 0,0 0 1,0 0-1,-1-1 1,1-1-113,0 11 0,-1-2 0,1-1 0,1-3-96,-1-3 0,-1-4-156,0-2 1,1-4 0,0-2-314,1-2 1,-1-2 0,-1-3-1,1-2-1050,1 1 1640,-2 1 0,5-6 0,-3 2 0</inkml:trace>
  <inkml:trace contextRef="#ctx0" brushRef="#br0" timeOffset="1">1140 520 8194,'0'-2'330,"-2"0"1,2 1-1,-2 0-111,-1-1 0,2 1 0,-2 1-120,1 2 0,-1 0 1,1 4-1,-1 1-70,1 1 1,-1 2 0,0 1 0,-1 2-110,1 1 0,0 3 0,-3 0 0,0 3 31,3-9 0,0 0 0,-1-1 1,0 1-1,-4 10 0,1 0 27,0-2 0,1-1 0,1-1 0,0-1-24,0-4 1,2-3-206,-1-2 62,3-4 1,-1-3 0,2-3 0,0-2-75,0 0 1,2-2 0,1-1 0,0-3-160,0-3 1,1 2 0,1-1 421,0 1 0,2-4 0,0 1 0</inkml:trace>
  <inkml:trace contextRef="#ctx0" brushRef="#br0" timeOffset="2">1140 540 8194,'3'-10'-150,"-1"0"0,0 1 1,0 1-1,-1 1 318,2 2 0,-3 1 1,2 2 279,0-1 1,-1 2-1,1 3-75,-2 1 1,1 4-1,0 2 1,0 2-25,1 2 0,0 3 1,-1 2-1,0 1-145,0-1 1,1 3 0,-1-1-1,0 1-119,0-9 1,-1 0 0,0 9 0,0-9 0,0 0 0,2 11-312,-1-3 0,1 0 0,-2-2 1,0-4-1150,0-1 811,2-5 1,0-4-1,1-4 1,0-3 116,-1-3 1,-2-2 0,3-2 0,-2 0-807,1-2 1253,0 2 0,-2-4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699"/>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1322 175 6993,'-12'6'921,"0"-5"1,4 8-831,0-5 1,5 5-24,-1-1 1,3 3-1,1 1 1,0 1 69,0 3 1,0 4 0,0 8 0,0 6 42,0 4 0,1 7 0,2 7 0,-1-22 1,0 0-95,-1 4 0,0-1 1,2 0-1,0 0 0,-1-2 1,0 1-1,-1-4 1,0 1-113,1 23 0,-1-3 0,2-3 0,1-7-96,-1-7 0,-2-10-156,-1-6 1,1-8 0,2-5-314,1-6 1,0-5 0,-4-7-1,1-2-1050,3-2 1640,-3 5 0,10-15 0,-4 4 0</inkml:trace>
  <inkml:trace contextRef="#ctx0" brushRef="#br0" timeOffset="1">1310 1015 8194,'-1'-7'330,"-3"3"1,2 2-1,-3-1-111,0-1 0,2 0 0,-4 5-120,2 3 0,-3 3 1,2 7-1,1 2-70,0 3 1,-4 6 0,2 2 0,-1 5-110,0 3 0,0 5 0,-5 3 0,-2 3 31,7-19 0,0 0 0,-2-1 1,0 0-1,-8 26 0,1-3 27,0-1 0,1-4 0,4-3 0,0-3-24,0-8 1,4-8-206,0-6 62,5-8 1,-2-8 0,5-8 0,0-3-75,0-1 1,5-5 0,2-4 0,1-6-160,0-5 1,0 1 0,4 0 421,0 2 0,5-9 0,2 0 0</inkml:trace>
  <inkml:trace contextRef="#ctx0" brushRef="#br0" timeOffset="2">1310 1063 8194,'6'-24'-150,"-1"0"0,0 1 1,-1 3-1,0 4 318,1 3 0,-3 5 1,3 1 279,0 2 1,-3 2-1,2 8-75,-3 2 1,0 9-1,2 6 1,1 4-25,-1 6 0,2 8 1,-1 4-1,-1 2-145,-2-2 1,3 6 0,0-2-1,-2 4-119,-1-23 1,0 0 0,-1 23 0,1-23 0,-1 0 0,3 26-312,1-4 0,0-3 0,-4-5 1,0-8-1150,0-5 811,5-10 1,1-10-1,1-10 1,-1-7 116,-1-8 1,-4-4 0,5-5 0,-2-1-807,0-3 1253,0 3 0,-4-10 0,0 4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7:55.021"/>
    </inkml:context>
    <inkml:brush xml:id="br0">
      <inkml:brushProperty name="width" value="0.05" units="cm"/>
      <inkml:brushProperty name="height" value="0.05" units="cm"/>
      <inkml:brushProperty name="color" value="#AB008B"/>
    </inkml:brush>
  </inkml:definitions>
  <inkml:trace contextRef="#ctx0" brushRef="#br0">348 156 24575,'-8'0'0,"1"0"0,1 0 0,-2 0 0,-3-1 0,-1-1 0,0 0 0,2-1 0,1 0 0,1 0 0,1-1 0,1 2 0,-1 0 0,-1 0 0,-2-2 0,0 0 0,2 0 0,0 0 0,2 0 0,-1 1 0,1-1 0,-1 0 0,2 0 0,0-1 0,-1 1 0,-1-1 0,-3 0 0,2 0 0,2 0 0,0 2 0,1-1 0,-1 0 0,0 2 0,1 0 0,-1-1 0,0 1 0,-1-2 0,-1 1 0,2-1 0,0 1 0,0-1 0,0 1 0,0 0 0,1 0 0,-1 0 0,3-1 0,-2 1 0,0 0 0,0-1 0,2 3 0,0-1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1304 49 6349,'0'0'0</inkml:trace>
  <inkml:trace contextRef="#ctx0" brushRef="#br0" timeOffset="1">1304 49 5946,'3'-2'211,"-1"1"-266,-2-1-148,0 2 157,0 0 1,0 0-1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6 55 7880,'-3'0'1486,"1"0"-1271,2 0-256,0 0 0,0-2 9,2-1 0,-1 0 1,3 0-1,-1 1-96,2-1 1,0 1 0,-1-1-698,1 1 825,0 0 0,0 0 0,0 0 0</inkml:trace>
  <inkml:trace contextRef="#ctx0" brushRef="#br0" timeOffset="1">154 11 7470,'0'2'-1616,"0"3"1634,0-5 1,-1 3 113,0-3 1,0 0-20,-3 0 0,3-1 49,0-1 1,0 2 92,-1-2 0,1 1 490,0-1 130,-2 2-385,2-2 1,-1 1 27,2-1-438,0 2 1,0-2-63,-2 2 42,1 0-80,4 0 0,0 0 0,4 0 0,-2 0-27,0 0 0,0-2 0,0 1 0,0-1-80,0 2 1,1 0 0,1 0 56,-1 0 0,-1 0 0,0 0 157,0 0 0,-2 0 80,1 0 0,-3 0-40,0 2-783,0-1-953,-1 1 26,0-2 1583,0 0 0,0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6 7891,'3'-1'-221,"-1"0"428,-2 0 71,0-1-295,0 2 353,0 0-245,0 2 1,0-1 0,2 3 0,-1-1-51,0 2 0,0 0 0,-1 0 1,0 0 20,2 2 0,-1-1 1,0 2-1,0-1-14,1 1 0,-1 0 0,0 1 0,0 0-7,1-1 1,-2 0 0,2 1 0,-1-1 46,1 1 1,-2 0-1,2 0 1,-1 0-55,-1-1 1,0 0-1,1 1 1,1-2-15,-1 1 0,0 0 0,0-2 0,1 1-15,-1 0 0,-1-1 1,0 0-1,1-1 21,1-2 0,-2 2 0,2-2 1,-2 1 11,0 1 0,0 0 1,0 0 5,0 0 0,0 0 1,0 0-23,0 0 0,0 0 0,0 0 0,0 0-34,0 0 0,0 0 0,0 0-5,0 0 1,0 0 0,0 0 91,0-1 0,0 1-65,0 0 0,0-2 108,0 1 5,0-3-107,0 1-173,0-2 1228,0 0-742,3 0-555,-3 0 341,2 0 158,-2 0 1,3 0-225,0 0 1,1 0 0,1 0-1,1 0-11,0 0 0,0 0 0,2 0 1,2 0-18,1 0 0,0 0 0,2 0 0,1 0-34,0 0 0,0 0 0,0 1 1,-2 0-14,0 0 0,0 1 0,0-1 0,-1 0 15,0 0 1,-2 1-1,-2-2 1,1 0-39,-2 0 0,1 2 1,-1-1-1,0 0 1,-2 0-206,-1-1 61,-1 0 145,0 0 0,-3 0-38,0 0 112,0 0-104,-1 0 348,2 0-1116,0 0 846,0 2 0,0-1 0,0 1 0</inkml:trace>
  <inkml:trace contextRef="#ctx0" brushRef="#br0" timeOffset="1">252 55 8325,'0'-3'-722,"0"0"1,1 1 661,1-1 4,0-1 0,-2-1 103,2 1 1,-2 0 143,2 1-10,-2 2 141,0-1-90,0 2 1,0 0-96,0 2 0,0 1 0,0 2-30,0-1 1,0 1 0,0 0-1,0 0-10,0 0 0,0 2 0,0 2 0,0 1-83,0 1 1,1 0 0,1 4 0,0 1-58,1 1 0,1-1 0,-2 2 0,-1-1 4,1 1 1,-1-1 0,1 1 0,-2-1 42,0-2 0,0-1 0,0 0 0,0-1-7,0 1 0,0-4 1,0 0-1,0-1 5,0-1 0,0 1 1,0-3-64,0 0 0,0 0-172,0-2 1,1-1-493,0-1 1,0-2 724,1-2 0,0-3 0,1-2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310 99 8115,'-3'-2'328,"0"1"506,2-1-534,0 2 0,-2 0-174,2 0 1,0 0-1,-2-1-21,1 0 1,-2 0-87,1-1 0,-2 1 1,0 0-1,0-1 43,-2-1 1,0 0 0,-4-2-1,0 0-9,-3 0 0,-1 0 0,-3-1 0,-1-1 136,-1 1 0,-1 1 0,1 0 0,1 0 108,1 2 1,0-1 0,3 3-1,3-1-13,3 2 1,2 0-439,2 0 1,2-1 0,2 0-416,2 0 0,2-3 0,2 3 0,2-1-1560,1 0 2129,2 1 0,-1-1 0,1 2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241 16 5745,'0'-3'0,"0"0"372,0 2 187,0 0-312,0-1-174,0 2-246,0 0 302,0-2 635,0 1-95,0-1-35,0 2 339,0 0 1,0 2-820,0 1 1,-2 0-1,0 1-87,0-1 1,0 2 0,-1 0 0,-1-1 2,1 1 0,-1 2 0,1 0 0,-1-1 17,1-1 1,-2 2 0,2-1-1,-1 0 86,-1 0 1,0-1 0,0 0 28,0 0 0,0-2-197,0 0 0,0-2 64,0 1-23,2-1-147,1-1 13,2 0-112,0 0 426,0-3-220,0 3 0,0-2-74,-2 2 0,1-2 0,-2 0 1,-1-1-7,-1-1 0,0 1 0,-2-2 0,-1 0-4,-1 0 1,-3-2 0,1 2-1,-1-2 141,0 1 1,2 2 0,-1 1 0,2-1-141,0 2 1,3-1-1,0 3-453,0 0 1,3 1-1,3 0 530,3 1 0,2 2 0,5-2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6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21 16 8205,'0'-5'-711,"0"2"577,0-1 711,0 3-45,0-1 0,-1 2 131,-1 0 0,1 0-453,-2 0 1,1 0 0,0 2-272,0 1 1,-1 2 0,2 0-1,0 0-191,-1-1 1,2 1 0,0 0-487,0 0 0,0 0 738,0 0 0,0-2 0,0-1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15 6920,'3'2'-660,"-1"-1"1114,-2 1-336,0-2-119,0-2 1,0 1-47,0-3-53,0 3 62,0-1 1,-1 2 154,0 0 316,0 0 264,-1-2 326,0 1-469,1-1 0,-2 2 212,2 0-287,0 0-414,-1 0 1,2 0-18,0-2 0,0 1 213,-2 0-178,1 0-53,-1 1 36,2 0 211,0 0 0,2 0-249,1 0 1,0 0 0,1 0-42,-1 0 1,2 0-1,0 0-61,0 0 0,0 0 1,-1 0 28,1 0 1,-1 0-1,-1 0-23,1 0 0,-1 0-32,0 0 119,0 0 1,1 0 481,-1 0 156,-2 0-408,1 0-449,-2 0-1617,0 0 0,0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 10 7476,'-3'-2'1517,"1"1"-1359,0-1 1,1 2 118,-1-2-224,2 1 0,0-1-51,2 2 0,-1 0-57,3 0 1,-1 0-1,1 1 88,-1 0 1,2 0 0,-2 1-8,2-2 1,-2 0-1,0 0-7,1 0 0,0 0 0,1 0-34,0 0 0,0 0 1,0 0-91,0 0 1,0 0 171,0 0 0,0 0 69,0 0 1,-2 0-98,0 0 1,-1 1-1,0 0-41,0 0 1,-1 1-272,2-2 1,-1 0-221,1 0 0,-1 0-542,1 0 1035,-2 0 0,4 2 0,-3 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 20 8102,'-3'0'17,"0"0"738,1 2-120,-2-2-322,3 3-105,-1-3 1,2 0 0,2 0-205,1 0 1,2-2 0,0 0 0,0 1-95,0-2 1,-1 3 0,1-3 0,0 1-88,0 0 1,0 1 0,0 0 0,0 0-4,0-1 0,0 2 1,-1-1-1,0 0-271,-1 0 1,-1-1 450,1 2 0,1 2 0,1 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 30 8146,'0'-3'-1361,"0"-1"1201,2 3 201,-1-3 1,1 3 160,-2-3-82,0 3 0,0-2 336,0 2 436,0 0-242,0-1-167,0 2-99,0 0 1,2 0-402,1 0 0,0 0 0,0 0-104,1 0 1,-1 0 0,0 0-1,1 0-82,0 0 0,3 0 0,0 0 1,-1 0 202,1 0 0,1-2 0,2-1 0</inkml:trace>
  <inkml:trace contextRef="#ctx0" brushRef="#br0" timeOffset="1">80 118 7590,'-3'0'645,"0"0"-420,2 0-110,0 0 73,-1 0 548,2 0-125,0 0-281,0 3 0,1-3-188,0 2 1,0-2 0,2 1-54,-1 1-276,2-2 1,-1 2 199,2-2 1,-2 0 0,0-2-1,0-1-6,-1-2 0,0-2 0,1 0 0,1-2-89,1-1 1,-2 3 0,-1-3-1,1 1-582,0 2 0,0-1 664,0 1 0,1 2 0,-1-2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8:24.121"/>
    </inkml:context>
    <inkml:brush xml:id="br0">
      <inkml:brushProperty name="width" value="0.05" units="cm"/>
      <inkml:brushProperty name="height" value="0.05" units="cm"/>
      <inkml:brushProperty name="color" value="#AB008B"/>
    </inkml:brush>
  </inkml:definitions>
  <inkml:trace contextRef="#ctx0" brushRef="#br0">0 0 24575,'14'0'0,"2"0"0,4 0 0,2 0 0,0 0 0,-1 2 0,-3 1 0,-2 1 0,-1 1 0,1 0 0,1 2 0,2-2 0,2-1 0,-1 0 0,0-2 0,0 2 0,1 0 0,2 0 0,-3 2 0,2-1 0,-2 0 0,-1 0 0,-1 1 0,-3 2 0,1 1 0,0 1 0,0 1 0,-1-1 0,0 2 0,-2 2 0,0 0 0,0 2 0,-2-3 0,0 1 0,-2-2 0,-1 0 0,2 1 0,-3-1 0,2 1 0,1 3 0,-1 1 0,1 4 0,-1 2 0,0 1 0,1 2 0,1 2 0,1 1 0,-2 0 0,0 2 0,-1-4 0,0 1 0,-2-1 0,-1-3 0,0 7 0,0 2 0,3 7 0,0 6 0,-1 1 0,1 1 0,0-1 0,0-4 0,-1-3 0,0-4 0,-1-3 0,-1 0 0,0-3 0,1-2 0,2 1 0,1 0 0,1 0 0,0 0 0,2 0 0,-1 1 0,-1 3 0,1 0 0,-1 4 0,1 4 0,-2 0 0,-1-2 0,-2-4 0,-3-6 0,-1-3 0,-1-2 0,1-1 0,0 2 0,-1 1 0,0 1 0,-1-1 0,2-1 0,-1-1 0,0 1 0,0 3 0,0 3 0,0 2 0,1 2 0,-2-1 0,1-3 0,1 2 0,-1-2 0,0-2 0,-2-1 0,0-2 0,2 1 0,0 1 0,0 1 0,0 0 0,0-1 0,1 0 0,1-2 0,0-4 0,0 0 0,-1-2 0,-1-2 0,0-2 0,0-2 0,0-2 0,0-1 0,-2-1 0,0 1 0,0 2 0,0 0 0,0 0 0,0-1 0,0 1 0,0 1 0,0-2 0,0 0 0,0-3 0,0-2 0,0 0 0,0 0 0,0 0 0,0 1 0,0-1 0,0-3 0,1-4 0,2-3 0,5-6 0,1 0 0,0-1 0,-1 1 0,-3 2 0,1 0 0,2-2 0,1-3 0,3-4 0,0-3 0,0 1 0,0 1 0,-2 3 0,2 0 0,-2-2 0,2-1 0,0-2 0,-1 2 0,-1 3 0,0 0 0,0-1 0,1-2 0,3-5 0,-2 0 0,2-1 0,-1-1 0,-2 4 0,-1 2 0,-2 3 0,-2 1 0,1 3 0,-4 5 0,-1 4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19 21 7411,'-3'0'178,"0"0"1,1 0 254,-1 0 1,2-1 189,-1-1-593,-1 2-31,3-2 0,-2 2-12,4 0 0,1-1 58,1-1 0,1 2 0,0-2 35,0 2 1,-2 0 0,1 0 20,0 0 1,-2 0-1,2 0-13,-1 0 0,0 0 0,1-1 12,-1 0 0,0 0-92,0-1 1,-1 2-97,1 0 142,1 0 1,0 0-66,1 0 0,-1 0 18,-1 0 1,-1 0-146,1 0 1,0 0-239,2 0 1,-1-2 0,-1 1-664,1-1 1039,-2 2 0,2 0 0,-1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168 119 8283,'0'-3'-468,"0"0"0,0 1 903,0-1 1,0 0-82,0-2 0,0 1-126,0 1 1,0 1-181,0-1 1,0 1 215,0-1-114,0 2 1,0 0 0,0 2-83,0 3 1,0 0 0,0 3 0,0 1-41,0 2 0,0 0 0,-1 1 0,0 3-40,-1 0 1,-1 3 0,1 1-1,-1 1 2,-1 1 1,2 1-1,-2-1 1,1 0 50,-2-1 0,1 0 0,0-5 0,1-2 82,1-2 0,-1 0 1,1-4 296,-1 0-363,2-3 0,-1-1-60,2-4-55,0 2-166,0-2-89,0 2 101,0 0 164,0 2 77,0 1 0,0 0 353,0 0 79,2-2-153,-2 4-205,2-5 1,-2 3 185,0-1 367,0-2-394,0 2-168,0-2-532,0 0 864,0 3 176,0-3-360,0 2-6,0-2 29,0 0 0,3 0-125,0 0 1,1 0-1,2 0 1,0 0-27,3 0 1,0 0 0,2 0-1,1 0-84,1 0 1,0 0-1,2 0 1,-2 0-75,0 0 1,0 0-1,0 0 1,-2 0 17,-2 0 0,0 0 0,-3 0 0,0 0-21,0 0 0,-3 0 1,0 1-79,-1 0 0,0 1 107,0 1 235,-2-2 24,3 3-217,-3-3 1,0 2-18,0-2 107,0 0 183,0 1 263,0-2-1575,0 0 842,0-2 1,0-1 0,0-4 0,0-2 85,0-2 1,1-4 0,1-5 0,0 9 0,-1-1 75,1-1 1,0 0 0,0 0-1,0-1 1,1-1 0,-1 0-1,1 1 1,-1-1 32,1 1 0,-1 0 1,1 1-1,1-1 1,-1 3-1,0-1 1,4-9 176,0 2 1,-2 4-1,0 3 1,-1 1-101,0 2 1,0 3-1,0 0 1,-1 0-99,-1 1 1,1 0 0,-1 0 0,0 0-141,1 0 1,-1 2-320,-1 0-234,0 2 1156,1-1 599,-2 2-631,0 0-581,-2 0 0,1 0 0,-2 0 157,-1 0 0,-1 0 0,0 0 0,-1 0-8,-1 0 1,-3 0-1,-1 0 1,-1 0 20,-1 0 1,-3 0 0,-1-1 0,1 0 47,-1-1 0,2-1 0,0 1 0,2 0 47,1 0 0,0-2 0,3 3 0,1-1 38,1 2 1,1-2-213,1 1-491,3-1 0,0 2-870,4 0 1,-1 0 90,2 0 1,-1 0 536,1 0 0,-1 2 1,1 0 82,1 1 0,-2-1 708,2 2 0,-1 0 0,2-1 0</inkml:trace>
  <inkml:trace contextRef="#ctx0" brushRef="#br0" timeOffset="1">232 26 8211,'-3'0'491,"-1"0"0,2 2-423,-1 3 1,2 2 0,-2 3-1,0 1-1037,0 2 969,0 1 0,-2 3 0,0-3 0</inkml:trace>
  <inkml:trace contextRef="#ctx0" brushRef="#br0" timeOffset="2">5 277 8097,'0'-3'661,"-2"2"136,1 0-407,-1 1 1,3 0 0,0 0 0,2 0-183,2 0 1,0 0 0,0 0 0,1 0-315,1 0 0,2 0 0,-1 0 0,1 0-445,1 0 1,0 0 550,0 0 0,0 5 0,0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7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 0 6964,'-3'1'-916,"1"0"818,-1 0 98,3 1 176,-2-2 345,2 0 1694,0 0-1198,-2 2-681,1-1-94,-1 1-63,2-2 0,0 0-195,2 0 1,1-2 0,2 1-214,0 0 0,-2 0 0,0 1-731,1 0 960,0 0 0,1 0 0,0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8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30 8262,'-3'0'108,"-1"2"1,3-2 607,-3 2-253,3-1 1,-1-2 0,3-1 10,0-1 0,2 0 1,2 0-372,0-1 0,0 0 1,0 1-1,0 0-282,0 1 0,-2 0 1,0 0-337,1 1 0,0-1 0,1 2-1727,0 0 2242,-2 0 0,1 2 0,-1 1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8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21 8217,'0'-4'-510,"0"1"1,0 1 268,0-1 1,0 2 427,0-3 129,0 3 106,0-1-109,0 2 0,0 0 70,2 0 0,-1 0-308,0 2 0,0-1-143,-1 3-1,2-1 1,1-1 6,2 0 0,-2-1 1,0-1-150,1 0 0,-1 0 140,0 0 0,-1-1 102,1-1 0,-1 2 390,1-2-268,-2 2-211,1 0 0,-2 2-46,0 1 1,0 0-67,0 0 1,0-1 40,0 1 135,0-2 1,1 1 11,1-2 0,-1 0 65,2 0 0,-2 1 0,1 0 215,0 1-400,-1-1 0,2-1-276,-2 0 1,0 1 377,1 1 0,0-2 0,1 2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8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 55 8146,'-2'-3'89,"1"0"0,-1 1 0,2-1 388,-2 1 0,1 0-191,0 0 1,0 1-148,1-2 1,0 1 44,0-1 1,0 0-263,0-2 0,1 2-114,0-1 0,0 3 0,3-2 56,-1 1 1,0-1 0,-1 2-29,0 0 0,1-1 152,2 2 1,-2 0-1,0 0 27,1 0 0,-2 2 1,1 1 18,-1 0 1,-2 1 0,2-1-1,-2 2-13,0 0 1,0 0-1,0-1-39,0 1 0,0 0 0,0 0-164,0 0 1,0-1-1401,0-1 1582,0 0 0,0 2 0,0 0 0</inkml:trace>
  <inkml:trace contextRef="#ctx0" brushRef="#br0" timeOffset="1">69 95 8146,'-1'-4'2360,"-1"1"-1680,0 2-1337,0-1-610,1 2 1267,-1 2 0,2-1 0,0 1 0</inkml:trace>
  <inkml:trace contextRef="#ctx0" brushRef="#br0" timeOffset="2">74 50 9505,'3'0'-189,"0"-1"-306,-2-1 0,1 0 0,2 1 495,0-1 0,-3 0 0,1 2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1.38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 15 5739,'-3'0'305,"1"-1"-22,2 0 78,0 0-199,0-1-24,0 2 55,0 0 110,-2 0 261,1-2 136,-1 1-78,2-1-454,0 2 118,0 0-288,0-2 30,0 1-62,0-1 0,1 2 68,0 0 342,0 0-217,1 0-64,0 0-96,-1 0-92,3 0 67,-3 0 51,3 0 1,-3 2-5,3-1 1,-3 1-2,2-2 0,-1 0 48,1 0 1,-1 2 191,1-1-173,0 1 0,2-2-58,0 0 1,-2 0-1,-1 2-35,0-1 0,0 1-82,1-2-92,-2 0 107,3 0 0,-2 0 4,1 0-11,-2 0 1,2 0 0,-2-1-401,0 0 0,2 0-1185,-2-1 1665,0 2 0,3 0 0,-1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4"/>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123 149 8149,'1'-5'11,"1"0"0,-2 2 1,2-1-1,-2 1 0,0-2 1,0 0-1,1 0 1,0 1 61,1-1 0,-1-2 1,-1 0-1,0 1 156,0 1 1,0 0-1,0 0 1,0 0 219,0 0 0,0 0-232,-2 0 1,-1 2 0,-2 0-78,0 1 0,1 1 0,-1 2 0,-1 1-20,0 1 1,0 0-1,-1 3 1,0 0-6,1 3 0,-1 0 1,1 1-1,-1 2-30,-1 1 0,2 3 1,-1 1-1,0 0 26,1 2 0,-1 1 0,4 1 1,0 0 3,1 0 1,0-1 0,2-1-1,0-2-89,2-3 1,1-2-1,2-3 1,2-1-108,1-1 1,1-3 0,1 0 0,1-1-8,0-2 1,1 0-1,2-2 1,0-1 21,0-3 0,-1 0 0,0-4 1,1 1-41,-1-2 1,-1 0 0,-1 0-1,-2-1 20,0-1 0,-3-1 1,2 0-1,-1 0 41,-1 0 1,-2 0 0,-1-2 0,-1 0 15,-1-2 1,0 2 0,-2-2 0,0 2 43,-1-2 0,-2 2 0,1-2 1,-3 2 32,0 0 0,-1 1 1,0 1-1,0 3 199,0 1 1,1 3 0,-1 0 0,0 2-8,0 2 1,0 2 0,1 0 0,0 0-182,0 2 0,0 1 0,1 2 0,1 2-290,1 1 0,-1 1 0,1 2 0,1 0-735,0 0 0,0 1 966,2 0 0,3-2 0,-1 2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69 267 8316,'-5'3'13,"0"1"0,0 0 0,0 0 0,0 2 0,-1 0 1,0 3-1,1 0 104,1 1 1,1 0-1,-2-1 1,2 1 20,-1-2 1,3 1 0,-1-1 0,2 0-51,0-2 1,0 1-1,0 0 1,2-2-81,1-1 0,2 0 1,1-2-1,1-1-133,-1-1 0,1 0 0,0-2 0,0-2-9,1-2 1,0-1 0,-2-2 0,0 1 16,0-3 0,-1 1 0,0-2 0,-1 1 89,-1-1 1,0 1-1,-3 1 1,-1 0 27,-1 0 0,-1 0 0,-3 2 0,-2 0 198,0 3 1,-1 4 0,1-1 0,-2 1 45,0 1 0,2 3 0,1 1 0,-1 1-135,2 2 0,1 1 1,0 1-1,2-1-79,2 1 1,0-1 0,1-1-1,1 1-47,0-1 0,4-3 1,2-2-1,0-2-64,2 0 1,2 0-1,1-2 1,0-3 23,0-3 0,0-3 0,0-3 1,1 0-87,-1-1 0,-1 0 0,-4-1 0,0 0 43,-1 0 1,-2 0-1,-3 2 1,-1 1 127,-1 1 0,-3 4 0,-2 0 0,-1 2 133,0 1 1,0 1 0,-1 2 0,1 1 72,1 0 1,0 2 0,0 0 0,2 1-73,-1 1 1,3 0-1,-1 2 1,1 1-153,1 0 1,0 0-1,1 0 1,1 0-136,0-1 0,2 0 1,2 0-1,0-1-6,2-1 1,-1 1-1,2-2 1,1-1 21,0-1 1,1 0 0,0 0 0,0-2-34,2-1 0,-2-2 0,2 0 0,-2-1 22,0-1 1,-2-1 0,0 1 0,-1 0 77,-1 0 0,-3-1 0,-1 1 0,-1 1 96,-1 1 1,-3 0-1,0 0 1,-2 2 159,-1 1 1,0 2 0,-3 0 0,1 2 72,1 1 1,-3 3-1,3 1 1,-1 1-72,1 1 1,2 0 0,0-1 0,0-1-151,2 0 1,1-2 0,2 2-1,1-1-108,0-2 0,2 1 0,4-2 0,1-1-47,2-2 1,2-2-1,0-2 1,1-2-29,1-2 0,-2-1 1,2-2-1,-1 0-74,-1 0 1,-2-1 0,-1 1-1,-3-1 90,0 1 0,-2-1 0,0 1 1,-3 0 50,0 0 1,-2 4-1,-1 0 1,-2 0 192,-3 1 0,-1 1 0,1 2 0,0 1 184,0 0 1,-1 2 0,1 0 0,0 2-145,0 1 0,2 2 0,0 0 0,1 0-66,0 2 0,2-2 1,0 2-1,2 0-125,0 0 0,0 0 0,2-2 0,1 1-109,2-2 1,0 0-1,2 0 1,0 0 5,1-1 1,1-1 0,0-1-1,0 0-91,1-1 1,0 0-1,0 0 1,-1 0 28,-1 0 1,1 0 0,-2-1 0,-1 0-145,-1-1 0,-2 1 1,0 0 350,-1 0 0,0-1 1,-3 0-1,0-1 27,-2 0 1,-2 2 0,0-1-1,0 0 11,0 1 1,2-1-1,0 2 1,-1 0 80,0 0 0,-1 0 0,0 1 1,1 0-89,1 0 0,1 3 0,0-2-356,-1 0 0,2 2-425,1 1 1,0-1 715,2 0 0,3-2 0,3-2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457 1933 7988,'0'-5'346,"0"2"-104,0 0-34,0 2-42,0-4 1,0 5 0,0 0 7,0 3 0,2 4 1,0 1-1,1 4-116,0 3 1,2 4-1,-3-7 1,1 1-1,-1 1 1,1 1-46,1 1 0,-1 0 0,0-1 0,-1 1 0,2 1 0,-1 1 0,0-1 1,-1-1-53,1 0 0,-1 0 1,0 0-1,0-1 1,-1-2-1,0 1 0,1-2 1,-1 0 29,0 9 0,-1-3 0,0-5 0,-1-2 64,-1 0 1,-1-2 0,1-1-76,1-1-162,-2-2 1,3-3-159,-2-2 0,1-2 0,1-3 0,0-1-850,0-1 1190,0-2 0,3 2 0,-1-3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9:08:28.937"/>
    </inkml:context>
    <inkml:brush xml:id="br0">
      <inkml:brushProperty name="width" value="0.05" units="cm"/>
      <inkml:brushProperty name="height" value="0.05" units="cm"/>
      <inkml:brushProperty name="color" value="#AB008B"/>
    </inkml:brush>
  </inkml:definitions>
  <inkml:trace contextRef="#ctx0" brushRef="#br0">452 133 24575,'-11'0'0,"-1"0"0,2 0 0,-2 0 0,0 0 0,2 0 0,-2 0 0,2 0 0,-1 0 0,-1 0 0,2 0 0,-2 0 0,0 0 0,0 0 0,-2 0 0,1 0 0,-2-1 0,-1-1 0,2-2 0,0-2 0,0 0 0,2-2 0,-2 2 0,2 0 0,0 0 0,-1 0 0,-1 0 0,0 0 0,2-1 0,2 2 0,2-2 0,0 1 0,0 1 0,1 0 0,1 1 0,1 1 0,0-1 0,-1 1 0,-1-3 0,-1 1 0,2-1 0,1 4 0,4 1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9 5 8084,'-3'0'270,"1"-2"411,-1 1-468,3-1 0,0 2 0,3 0-66,2 0 0,2 0 1,1 0-1,1 1-8,1 0 0,2 0 0,1 3 0,2-1-28,0 2 0,2 0 0,1 0 1,2 1-86,2 1 0,-12-3 0,1 0 0,9 3 0,-1-1-14,-1-1 1,0 2 0,-3-1 0,-1-1-115,-3-1 1,-1-1 0,-3 1 0,0 0 37,-2-1 1,1-1 24,-2 1 123,-2-2-89,0 2 1,-2-3-253,-2 0 0,1-1-62,0-1 0,0 1-645,1-2-844,-2 2 1808,1-1 0,-1 0 0,2-1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5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80 88 8029,'3'-2'204,"-1"-1"-449,-2 3 0,0 1 179,0 1 0,-2-1 0,0 2 155,2 1 0,-2 2 1,1 3-1,-1 0 43,-1 3 1,2 5 0,-3 5 0,2-10 0,0 2-1,0 0 0,0 1 0,0 2 0,-1 0 0,0 2 0,1 0 0,-1 0 0,0 0-143,-1 0 1,1 0 0,0-1 0,-1-1 0,2-2 0,0 0 0,-1-1-1,1-1 88,-1-1 0,1-1 0,-3 9 0,2-2 0,1-4-169,0-4 1,1-2-787,-1-3 477,2-2 1,0-2-1,2-2 1,-1-3-803,0-2 1203,2-2 0,0-2 0,2 0 0</inkml:trace>
  <inkml:trace contextRef="#ctx0" brushRef="#br0" timeOffset="1">134 29 8132,'0'-5'56,"0"0"0,0 0 1,0 1 719,0-1-567,0 2 1,0 1 0,1 4 63,0 1 1,2 4 0,2 4 0,1 3-119,0 3 0,-3-5 0,0 0 0,0 1 0,1 1 0,-1 1 0,1 0-91,0 2 0,0 1 1,0 1-1,-1-1 0,0 2 1,1 1-1,-1-1 1,-1 1-156,1-1 0,-1 1 1,0-2-1,1 0 1,-2-2-1,1 0 1,-1-3-1,0-1 16,-1 9 1,0-7-1,1-4 1,0-2-329,0-3 0,1-3 163,0-3 0,-1 0 1,0-4-1,0 0 70,-1-2 1,0-2 0,0-2 0,2-1-766,-1-1 935,1-1 0,-2 0 0,0-2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6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133 139 8116,'0'-5'-274,"0"0"0,0 0 0,0 0 0,0 1 806,0-1 0,0 0 0,0 0-83,0 0 0,0 0 53,0 0 0,0 0-202,-2 0 1,2 2 0,-3 0 16,1 1 0,-1 0-350,-2 2 1,1 2-1,-1 2 1,0 2-5,0 2 1,-1 3-1,0 2 1,0 1 127,0 1 0,-1 3 1,0 0-1,0 1 32,0 1 0,2 2 0,-1-1 0,1 0-7,2-1 0,2-2 0,-1-2 0,2-1-114,0-2 1,2-1-1,3-4 1,3-2-83,1 0 0,1-4 0,0 0 0,1-1 39,0-1 1,0-1-1,2-1 1,-1-1-77,1-3 1,-2-3-1,2-2 1,-1-2 21,-3-1 0,0-1 0,-2 0 0,-1-1-18,1 0 1,-3 1 0,1-2 0,-3 2 57,0 0 1,-2 0 0,0-1 0,-2-1 32,-1 1 0,-4 3 0,0 0 0,0 1 138,-2 1 1,0 3 0,0 2 0,2 2 150,0 3 1,-2-2 0,1 2-1,0 0-185,2 0 0,0 1 1,1 1-1,-1 0-50,-1 3 1,2-2 0,3 1 0,-1 1-115,0-1 1,2-1 0,-1 0-716,2 1 1,0 2 796,2 0 0,3 0 0,3-1 0</inkml:trace>
  <inkml:trace contextRef="#ctx0" brushRef="#br0" timeOffset="1">0 21 8162,'3'0'1649,"1"0"-1351,-3 0 1,1 0-1,0 2-295,-1 1 0,1 1 1,0 2-1,0 0-179,1 1 0,-2 1 0,1-1 0,0 1-287,-1 1 0,2-1 0,0 1 0,-1-3-327,0 0 1,2 0 789,-1 1 0,1-3 0,1-2 0</inkml:trace>
  <inkml:trace contextRef="#ctx0" brushRef="#br0" timeOffset="2">99 16 8125,'4'-3'72,"-1"-1"686,-1 0-268,1 2 0,-3 0-421,0 2 0,-1 2 1,-1 2-1,-1 2-17,0 2 1,1 1-1,0 2 1,-1 0-246,2 1 1,-1-1 0,1-1 0,-1 0-330,2 0 0,0-3 1,0 0-1,0-2-216,2 0 0,-1-2 738,2-1 0,1-4 0,1-1 0</inkml:trace>
  <inkml:trace contextRef="#ctx0" brushRef="#br0" timeOffset="3">178 1 8801,'2'2'432,"-1"2"-404,-2 2 0,-1 0 0,-2 2 0,1-1-222,-1 1 1,1 0 0,0 2 0,0-2-266,0 1 0,-1-3 1,3 0 458,0 0 0,0-1 0,1 0 0</inkml:trace>
  <inkml:trace contextRef="#ctx0" brushRef="#br0" timeOffset="4">227 35 8125,'-7'7'28,"1"0"0,-1 1 0,1-1 0,-1 0 190,-1 0 0,2 1 0,-1-1 0,2-1-382,0 0-78,2-1 1,1-3 0,3-2-1,2-3 242,2-1 0,3-6 0,0 0 0</inkml:trace>
  <inkml:trace contextRef="#ctx0" brushRef="#br0" timeOffset="5">296 35 8120,'-2'5'84,"-1"0"0,-2 0 0,0 1 153,0 0 1,-1 0 0,-1 0 0,1 0 24,1-1 0,1 0 1,1-1-923,-1 0 413,2-2 247,0-2 0,4-2 0,1-1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6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124 16 5831,'1'-3'-76,"1"1"76,-2 2 0,2 0 0,-2 0 0,0 0 0,2 0 0,-1 0 0,1 0 0,-2 0 0,0 0 0,2 0 93,-1 0 1,1-1 165,-2-1-5,0 2 1,1-2 422,0 2-448,0 0 1,1-1-42,-2 0-261,0 0 104,0-1 29,0 2 348,0 0-271,0 2 0,0 1 1,0 2-1,-2 1-34,1 1 1,-1 2 0,0 0 0,0 1 4,-1 4 0,2-2 1,-3 1-1,1 1-216,1-2 1,-2 0 0,1-2 0,1-1-94,0 0 0,0-2 1,1-2-1128,-1 0 268,1-3 1060,1-2 0,0-2 0,0-3 0</inkml:trace>
  <inkml:trace contextRef="#ctx0" brushRef="#br0" timeOffset="1">16 154 7792,'-4'-3'961,"1"1"1,2 1-503,-1 0 1,1 0-223,0-1 0,0 2 210,-1-2-236,2 1 0,0-1-107,2 2 0,1 0 0,2 0 1,0 0-5,0 0 0,2 0 1,1 0-1,1 0-74,1 0 1,1 0 0,-1 0 0,3 0-126,-1 0 0,-1 0 0,1 0 0,-2 0 5,0 0 1,-1 2 0,0-1 0,-1 1-284,-1-2 1,-2 0-250,-2 0 1,-2 2-330,1 1 1,-2 0 954,0 1 0,-2-1 0,-1 2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6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1145 175 6993,'-5'2'921,"1"-1"1,0 3-831,1-3 1,2 3-24,-1-1 1,2 2-1,0 0 1,0 0 69,0 2 1,0 1 0,0 3 0,0 3 42,0 2 0,0 2 0,1 4 0,0-10 1,0 1-95,-1 0 0,1 1 1,0 0-1,0-1 0,0 0 1,0 0-1,-1-1 1,1-1-113,0 11 0,-1-2 0,1-1 0,1-3-96,-1-3 0,-1-4-156,0-2 1,1-4 0,0-2-314,1-2 1,-1-2 0,-1-3-1,1-2-1050,1 1 1640,-2 1 0,5-6 0,-3 2 0</inkml:trace>
  <inkml:trace contextRef="#ctx0" brushRef="#br0" timeOffset="1">1140 520 8194,'0'-2'330,"-2"0"1,2 1-1,-2 0-111,-1-1 0,2 1 0,-2 1-120,1 2 0,-1 0 1,1 4-1,-1 1-70,1 1 1,-1 2 0,0 1 0,-1 2-110,1 1 0,0 3 0,-3 0 0,0 3 31,3-9 0,0 0 0,-1-1 1,0 1-1,-4 10 0,1 0 27,0-2 0,1-1 0,1-1 0,0-1-24,0-4 1,2-3-206,-1-2 62,3-4 1,-1-3 0,2-3 0,0-2-75,0 0 1,2-2 0,1-1 0,0-3-160,0-3 1,1 2 0,1-1 421,0 1 0,2-4 0,0 1 0</inkml:trace>
  <inkml:trace contextRef="#ctx0" brushRef="#br0" timeOffset="2">1140 540 8194,'3'-10'-150,"-1"0"0,0 1 1,0 1-1,-1 1 318,2 2 0,-3 1 1,2 2 279,0-1 1,-1 2-1,1 3-75,-2 1 1,1 4-1,0 2 1,0 2-25,1 2 0,0 3 1,-1 2-1,0 1-145,0-1 1,1 3 0,-1-1-1,0 1-119,0-9 1,-1 0 0,0 9 0,0-9 0,0 0 0,2 11-312,-1-3 0,1 0 0,-2-2 1,0-4-1150,0-1 811,2-5 1,0-4-1,1-4 1,0-3 116,-1-3 1,-2-2 0,3-2 0,-2 0-807,1-2 1253,0 2 0,-2-4 0,0 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1304 49 6349,'0'0'0</inkml:trace>
  <inkml:trace contextRef="#ctx0" brushRef="#br0" timeOffset="1">1304 49 5946,'3'-2'211,"-1"1"-266,-2-1-148,0 2 157,0 0 1,0 0-1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6 55 7880,'-3'0'1486,"1"0"-1271,2 0-256,0 0 0,0-2 9,2-1 0,-1 0 1,3 0-1,-1 1-96,2-1 1,0 1 0,-1-1-698,1 1 825,0 0 0,0 0 0,0 0 0</inkml:trace>
  <inkml:trace contextRef="#ctx0" brushRef="#br0" timeOffset="1">154 11 7470,'0'2'-1616,"0"3"1634,0-5 1,-1 3 113,0-3 1,0 0-20,-3 0 0,3-1 49,0-1 1,0 2 92,-1-2 0,1 1 490,0-1 130,-2 2-385,2-2 1,-1 1 27,2-1-438,0 2 1,0-2-63,-2 2 42,1 0-80,4 0 0,0 0 0,4 0 0,-2 0-27,0 0 0,0-2 0,0 1 0,0-1-80,0 2 1,1 0 0,1 0 56,-1 0 0,-1 0 0,0 0 157,0 0 0,-2 0 80,1 0 0,-3 0-40,0 2-783,0-1-953,-1 1 26,0-2 1583,0 0 0,0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6 7891,'3'-1'-221,"-1"0"428,-2 0 71,0-1-295,0 2 353,0 0-245,0 2 1,0-1 0,2 3 0,-1-1-51,0 2 0,0 0 0,-1 0 1,0 0 20,2 2 0,-1-1 1,0 2-1,0-1-14,1 1 0,-1 0 0,0 1 0,0 0-7,1-1 1,-2 0 0,2 1 0,-1-1 46,1 1 1,-2 0-1,2 0 1,-1 0-55,-1-1 1,0 0-1,1 1 1,1-2-15,-1 1 0,0 0 0,0-2 0,1 1-15,-1 0 0,-1-1 1,0 0-1,1-1 21,1-2 0,-2 2 0,2-2 1,-2 1 11,0 1 0,0 0 1,0 0 5,0 0 0,0 0 1,0 0-23,0 0 0,0 0 0,0 0 0,0 0-34,0 0 0,0 0 0,0 0-5,0 0 1,0 0 0,0 0 91,0-1 0,0 1-65,0 0 0,0-2 108,0 1 5,0-3-107,0 1-173,0-2 1228,0 0-742,3 0-555,-3 0 341,2 0 158,-2 0 1,3 0-225,0 0 1,1 0 0,1 0-1,1 0-11,0 0 0,0 0 0,2 0 1,2 0-18,1 0 0,0 0 0,2 0 0,1 0-34,0 0 0,0 0 0,0 1 1,-2 0-14,0 0 0,0 1 0,0-1 0,-1 0 15,0 0 1,-2 1-1,-2-2 1,1 0-39,-2 0 0,1 2 1,-1-1-1,0 0 1,-2 0-206,-1-1 61,-1 0 145,0 0 0,-3 0-38,0 0 112,0 0-104,-1 0 348,2 0-1116,0 0 846,0 2 0,0-1 0,0 1 0</inkml:trace>
  <inkml:trace contextRef="#ctx0" brushRef="#br0" timeOffset="1">252 55 8325,'0'-3'-722,"0"0"1,1 1 661,1-1 4,0-1 0,-2-1 103,2 1 1,-2 0 143,2 1-10,-2 2 141,0-1-90,0 2 1,0 0-96,0 2 0,0 1 0,0 2-30,0-1 1,0 1 0,0 0-1,0 0-10,0 0 0,0 2 0,0 2 0,0 1-83,0 1 1,1 0 0,1 4 0,0 1-58,1 1 0,1-1 0,-2 2 0,-1-1 4,1 1 1,-1-1 0,1 1 0,-2-1 42,0-2 0,0-1 0,0 0 0,0-1-7,0 1 0,0-4 1,0 0-1,0-1 5,0-1 0,0 1 1,0-3-64,0 0 0,0 0-172,0-2 1,1-1-493,0-1 1,0-2 724,1-2 0,0-3 0,1-2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7"/>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310 99 8115,'-3'-2'328,"0"1"506,2-1-534,0 2 0,-2 0-174,2 0 1,0 0-1,-2-1-21,1 0 1,-2 0-87,1-1 0,-2 1 1,0 0-1,0-1 43,-2-1 1,0 0 0,-4-2-1,0 0-9,-3 0 0,-1 0 0,-3-1 0,-1-1 136,-1 1 0,-1 1 0,1 0 0,1 0 108,1 2 1,0-1 0,3 3-1,3-1-13,3 2 1,2 0-439,2 0 1,2-1 0,2 0-416,2 0 0,2-3 0,2 3 0,2-1-1560,1 0 2129,2 1 0,-1-1 0,1 2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8"/>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241 16 5745,'0'-3'0,"0"0"372,0 2 187,0 0-312,0-1-174,0 2-246,0 0 302,0-2 635,0 1-95,0-1-35,0 2 339,0 0 1,0 2-820,0 1 1,-2 0-1,0 1-87,0-1 1,0 2 0,-1 0 0,-1-1 2,1 1 0,-1 2 0,1 0 0,-1-1 17,1-1 1,-2 2 0,2-1-1,-1 0 86,-1 0 1,0-1 0,0 0 28,0 0 0,0-2-197,0 0 0,0-2 64,0 1-23,2-1-147,1-1 13,2 0-112,0 0 426,0-3-220,0 3 0,0-2-74,-2 2 0,1-2 0,-2 0 1,-1-1-7,-1-1 0,0 1 0,-2-2 0,-1 0-4,-1 0 1,-3-2 0,1 2-1,-1-2 141,0 1 1,2 2 0,-1 1 0,2-1-141,0 2 1,3-1-1,0 3-453,0 0 1,3 1-1,3 0 530,3 1 0,2 2 0,5-2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7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21 16 8205,'0'-5'-711,"0"2"577,0-1 711,0 3-45,0-1 0,-1 2 131,-1 0 0,1 0-453,-2 0 1,1 0 0,0 2-272,0 1 1,-1 2 0,2 0-1,0 0-191,-1-1 1,2 1 0,0 0-487,0 0 0,0 0 738,0 0 0,0-2 0,0-1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15 6920,'3'2'-660,"-1"-1"1114,-2 1-336,0-2-119,0-2 1,0 1-47,0-3-53,0 3 62,0-1 1,-1 2 154,0 0 316,0 0 264,-1-2 326,0 1-469,1-1 0,-2 2 212,2 0-287,0 0-414,-1 0 1,2 0-18,0-2 0,0 1 213,-2 0-178,1 0-53,-1 1 36,2 0 211,0 0 0,2 0-249,1 0 1,0 0 0,1 0-42,-1 0 1,2 0-1,0 0-61,0 0 0,0 0 1,-1 0 28,1 0 1,-1 0-1,-1 0-23,1 0 0,-1 0-32,0 0 119,0 0 1,1 0 481,-1 0 156,-2 0-408,1 0-449,-2 0-1617,0 0 0,0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11 10 7476,'-3'-2'1517,"1"1"-1359,0-1 1,1 2 118,-1-2-224,2 1 0,0-1-51,2 2 0,-1 0-57,3 0 1,-1 0-1,1 1 88,-1 0 1,2 0 0,-2 1-8,2-2 1,-2 0-1,0 0-7,1 0 0,0 0 0,1 0-34,0 0 0,0 0 1,0 0-91,0 0 1,0 0 171,0 0 0,0 0 69,0 0 1,-2 0-98,0 0 1,-1 1-1,0 0-41,0 0 1,-1 1-272,2-2 1,-1 0-221,1 0 0,-1 0-542,1 0 1035,-2 0 0,4 2 0,-3 1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 20 8102,'-3'0'17,"0"0"738,1 2-120,-2-2-322,3 3-105,-1-3 1,2 0 0,2 0-205,1 0 1,2-2 0,0 0 0,0 1-95,0-2 1,-1 3 0,1-3 0,0 1-88,0 0 1,0 1 0,0 0 0,0 0-4,0-1 0,0 2 1,-1-1-1,0 0-271,-1 0 1,-1-1 450,1 2 0,1 2 0,1 1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3"/>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 30 8146,'0'-3'-1361,"0"-1"1201,2 3 201,-1-3 1,1 3 160,-2-3-82,0 3 0,0-2 336,0 2 436,0 0-242,0-1-167,0 2-99,0 0 1,2 0-402,1 0 0,0 0 0,0 0-104,1 0 1,-1 0 0,0 0-1,1 0-82,0 0 0,3 0 0,0 0 1,-1 0 202,1 0 0,1-2 0,2-1 0</inkml:trace>
  <inkml:trace contextRef="#ctx0" brushRef="#br0" timeOffset="1">80 118 7590,'-3'0'645,"0"0"-420,2 0-110,0 0 73,-1 0 548,2 0-125,0 0-281,0 3 0,1-3-188,0 2 1,0-2 0,2 1-54,-1 1-276,2-2 1,-1 2 199,2-2 1,-2 0 0,0-2-1,0-1-6,-1-2 0,0-2 0,1 0 0,1-2-89,1-1 1,-2 3 0,-1-3-1,1 1-582,0 2 0,0-1 664,0 1 0,1 2 0,-1-2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19 21 7411,'-3'0'178,"0"0"1,1 0 254,-1 0 1,2-1 189,-1-1-593,-1 2-31,3-2 0,-2 2-12,4 0 0,1-1 58,1-1 0,1 2 0,0-2 35,0 2 1,-2 0 0,1 0 20,0 0 1,-2 0-1,2 0-13,-1 0 0,0 0 0,1-1 12,-1 0 0,0 0-92,0-1 1,-1 2-97,1 0 142,1 0 1,0 0-66,1 0 0,-1 0 18,-1 0 1,-1 0-146,1 0 1,0 0-239,2 0 1,-1-2 0,-1 1-664,1-1 1039,-2 2 0,2 0 0,-1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6"/>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168 119 8283,'0'-3'-468,"0"0"0,0 1 903,0-1 1,0 0-82,0-2 0,0 1-126,0 1 1,0 1-181,0-1 1,0 1 215,0-1-114,0 2 1,0 0 0,0 2-83,0 3 1,0 0 0,0 3 0,0 1-41,0 2 0,0 0 0,-1 1 0,0 3-40,-1 0 1,-1 3 0,1 1-1,-1 1 2,-1 1 1,2 1-1,-2-1 1,1 0 50,-2-1 0,1 0 0,0-5 0,1-2 82,1-2 0,-1 0 1,1-4 296,-1 0-363,2-3 0,-1-1-60,2-4-55,0 2-166,0-2-89,0 2 101,0 0 164,0 2 77,0 1 0,0 0 353,0 0 79,2-2-153,-2 4-205,2-5 1,-2 3 185,0-1 367,0-2-394,0 2-168,0-2-532,0 0 864,0 3 176,0-3-360,0 2-6,0-2 29,0 0 0,3 0-125,0 0 1,1 0-1,2 0 1,0 0-27,3 0 1,0 0 0,2 0-1,1 0-84,1 0 1,0 0-1,2 0 1,-2 0-75,0 0 1,0 0-1,0 0 1,-2 0 17,-2 0 0,0 0 0,-3 0 0,0 0-21,0 0 0,-3 0 1,0 1-79,-1 0 0,0 1 107,0 1 235,-2-2 24,3 3-217,-3-3 1,0 2-18,0-2 107,0 0 183,0 1 263,0-2-1575,0 0 842,0-2 1,0-1 0,0-4 0,0-2 85,0-2 1,1-4 0,1-5 0,0 9 0,-1-1 75,1-1 1,0 0 0,0 0-1,0-1 1,1-1 0,-1 0-1,1 1 1,-1-1 32,1 1 0,-1 0 1,1 1-1,1-1 1,-1 3-1,0-1 1,4-9 176,0 2 1,-2 4-1,0 3 1,-1 1-101,0 2 1,0 3-1,0 0 1,-1 0-99,-1 1 1,1 0 0,-1 0 0,0 0-141,1 0 1,-1 2-320,-1 0-234,0 2 1156,1-1 599,-2 2-631,0 0-581,-2 0 0,1 0 0,-2 0 157,-1 0 0,-1 0 0,0 0 0,-1 0-8,-1 0 1,-3 0-1,-1 0 1,-1 0 20,-1 0 1,-3 0 0,-1-1 0,1 0 47,-1-1 0,2-1 0,0 1 0,2 0 47,1 0 0,0-2 0,3 3 0,1-1 38,1 2 1,1-2-213,1 1-491,3-1 0,0 2-870,4 0 1,-1 0 90,2 0 1,-1 0 536,1 0 0,-1 2 1,1 0 82,1 1 0,-2-1 708,2 2 0,-1 0 0,2-1 0</inkml:trace>
  <inkml:trace contextRef="#ctx0" brushRef="#br0" timeOffset="1">232 26 8211,'-3'0'491,"-1"0"0,2 2-423,-1 3 1,2 2 0,-2 3-1,0 1-1037,0 2 969,0 1 0,-2 3 0,0-3 0</inkml:trace>
  <inkml:trace contextRef="#ctx0" brushRef="#br0" timeOffset="2">5 277 8097,'0'-3'661,"-2"2"136,1 0-407,-1 1 1,3 0 0,0 0 0,2 0-183,2 0 1,0 0 0,0 0 0,1 0-315,1 0 0,2 0 0,-1 0 0,1 0-445,1 0 1,0 0 550,0 0 0,0 5 0,0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89"/>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16 0 6964,'-3'1'-916,"1"0"818,-1 0 98,3 1 176,-2-2 345,2 0 1694,0 0-1198,-2 2-681,1-1-94,-1 1-63,2-2 0,0 0-195,2 0 1,1-2 0,2 1-214,0 0 0,-2 0 0,0 1-731,1 0 960,0 0 0,1 0 0,0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90"/>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15 30 8262,'-3'0'108,"-1"2"1,3-2 607,-3 2-253,3-1 1,-1-2 0,3-1 10,0-1 0,2 0 1,2 0-372,0-1 0,0 0 1,0 1-1,0 0-282,0 1 0,-2 0 1,0 0-337,1 1 0,0-1 0,1 2-1727,0 0 2242,-2 0 0,1 2 0,-1 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91"/>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0 21 8217,'0'-4'-510,"0"1"1,0 1 268,0-1 1,0 2 427,0-3 129,0 3 106,0-1-109,0 2 0,0 0 70,2 0 0,-1 0-308,0 2 0,0-1-143,-1 3-1,2-1 1,1-1 6,2 0 0,-2-1 1,0-1-150,1 0 0,-1 0 140,0 0 0,-1-1 102,1-1 0,-1 2 390,1-2-268,-2 2-211,1 0 0,-2 2-46,0 1 1,0 0-67,0 0 1,0-1 40,0 1 135,0-2 1,1 1 11,1-2 0,-1 0 65,2 0 0,-2 1 0,1 0 215,0 1-400,-1-1 0,2-1-276,-2 0 1,0 1 377,1 1 0,0-2 0,1 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10.219"/>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92"/>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 55 8146,'-2'-3'89,"1"0"0,-1 1 0,2-1 388,-2 1 0,1 0-191,0 0 1,0 1-148,1-2 1,0 1 44,0-1 1,0 0-263,0-2 0,1 2-114,0-1 0,0 3 0,3-2 56,-1 1 1,0-1 0,-1 2-29,0 0 0,1-1 152,2 2 1,-2 0-1,0 0 27,1 0 0,-2 2 1,1 1 18,-1 0 1,-2 1 0,2-1-1,-2 2-13,0 0 1,0 0-1,0-1-39,0 1 0,0 0 0,0 0-164,0 0 1,0-1-1401,0-1 1582,0 0 0,0 2 0,0 0 0</inkml:trace>
  <inkml:trace contextRef="#ctx0" brushRef="#br0" timeOffset="1">69 95 8146,'-1'-4'2360,"-1"1"-1680,0 2-1337,0-1-610,1 2 1267,-1 2 0,2-1 0,0 1 0</inkml:trace>
  <inkml:trace contextRef="#ctx0" brushRef="#br0" timeOffset="2">74 50 9505,'3'0'-189,"0"-1"-306,-2-1 0,1 0 0,2 1 495,0-1 0,-3 0 0,1 2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1:33:28.695"/>
    </inkml:context>
    <inkml:brush xml:id="br0">
      <inkml:brushProperty name="width" value="0.08571" units="cm"/>
      <inkml:brushProperty name="height" value="0.08571" units="cm"/>
      <inkml:brushProperty name="color" value="#156082"/>
      <inkml:brushProperty name="transparency" value="207"/>
    </inkml:brush>
  </inkml:definitions>
  <inkml:trace contextRef="#ctx0" brushRef="#br0">10 15 5739,'-3'0'305,"1"-1"-22,2 0 78,0 0-199,0-1-24,0 2 55,0 0 110,-2 0 261,1-2 136,-1 1-78,2-1-454,0 2 118,0 0-288,0-2 30,0 1-62,0-1 0,1 2 68,0 0 342,0 0-217,1 0-64,0 0-96,-1 0-92,3 0 67,-3 0 51,3 0 1,-3 2-5,3-1 1,-3 1-2,2-2 0,-1 0 48,1 0 1,-1 2 191,1-1-173,0 1 0,2-2-58,0 0 1,-2 0-1,-1 2-35,0-1 0,0 1-82,1-2-92,-2 0 107,3 0 0,-2 0 4,1 0-11,-2 0 1,2 0 0,-2-1-401,0 0 0,2 0-1185,-2-1 1665,0 2 0,3 0 0,-1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5"/>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6"/>
    </inkml:context>
    <inkml:brush xml:id="br0">
      <inkml:brushProperty name="width" value="0.08571" units="cm"/>
      <inkml:brushProperty name="height" value="0.08571" units="cm"/>
      <inkml:brushProperty name="color" value="#5B2D90"/>
    </inkml:brush>
  </inkml:definitions>
  <inkml:trace contextRef="#ctx0" brushRef="#br0">305 1177 8316,'-22'12'13,"0"7"0,1-4 0,-1 4 0,-2 5 0,-3 5 1,0 8-1,6 4 104,4 2 1,2 1-1,-4-1 1,2-2 20,2-4 1,11 4 0,-4-7 0,6 0-51,2-5 1,0 2-1,2-2 1,6-5-81,6-7 0,8 0 1,4-9-1,4-4-133,-4-1 0,6-6 0,-1-4 0,0-10-9,1-9 1,4-6 0,-7-7 0,-2 1 16,-3-8 0,-2 2 0,0-9 0,-3 2 89,-4 0 1,-6 0-1,-9 8 1,-2-1 27,-5 1 0,-8-1 0,-14 6 0,-5 6 198,0 10 1,-7 15 0,5 0 0,-5 4 45,-3 3 0,8 10 0,2 7 0,2 7-135,6 5 0,2 10 1,4-3-1,6 3-79,7-3 1,4 3 0,3-8-1,3 1-47,4-1 0,12-11 1,13-13-1,1-5-64,6-2 1,10-2-1,4-8 1,0-12 23,0-11 0,1-18 0,-4-7 1,6-5-87,0-3 0,-10-1 0,-13-3 0,-1-3 43,-5 3 1,-13 2-1,-7 5 1,-7 5 127,-7 7 0,-7 13 0,-13 4 0,-5 5 133,-1 9 1,4 1 0,-5 12 0,2 2 72,6 2 1,-3 6 0,4 2 0,6 4-73,0 3 1,7 3-1,-1 7 1,4 2-153,4 5 1,3-5-1,2 5 1,2-5-136,5-2 0,5 0 1,10 0-1,2-3-6,5-4 1,-2 2-1,9-10 1,3-2 21,2-3 1,3-2 0,-1-2 0,3-6-34,5-6 0,-5-6 0,5-4 0,-5-2 22,-3-3 1,-6-8 0,-4 6 0,-1-1 77,-5 1 0,-13-5 0,-7 7 0,-4 2 96,-3 3 1,-10 2-1,-4 3 1,-8 4 159,-7 8 1,2 5 0,-9 4 0,-1 5 72,4 8 1,-9 11-1,9 6 1,-1 2-72,5 4 1,5 1 0,2-3 0,2-4-151,6-1 1,4-7 0,10 6-1,3-6-108,4-3 0,7-1 0,15-6 0,8-6-47,4-6 1,12-12-1,3-7 1,2-9-29,0-10 0,-2-6 1,4-4-1,-4-2-74,-3-3 1,-5-2 0,-11 5-1,-8-3 90,-5 2 0,-5-4 0,-4 2 1,-8 3 50,-5 2 1,-4 12-1,-8 3 1,-9 2 192,-8 0 0,-9 7 0,5 10 0,-1 2 184,1 5 1,-6 3 0,8 4 0,0 5-145,-2 8 0,9 4 0,-2 3 0,7 2-66,0 5 0,7-4 1,3 6-1,5-2-125,2 0 0,2 3 0,5-8 0,8 0-109,4-5 1,5-2-1,5 3 1,5-4 5,0-1 1,7-10 0,-4 2-1,4-4-91,2-3 1,1 0-1,-1 0 1,-2 0 28,-4 0 1,1 0 0,-8-3 0,-4-2-145,-2-2 0,-9 0 1,-3 4 350,-2-4 0,-3 2 1,-10-7-1,-4 0 27,-7 0 1,-6 7 0,-1-5-1,-1 3 11,0 0 1,7 0-1,1 7 1,-3 0 80,-2 0 0,-3 0 0,3 2 1,2 3-89,2 2 0,8 8 0,-5-6-356,2 3 0,3 3-425,7 7 1,2-3 715,5-4 0,15-6 0,12-9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7"/>
    </inkml:context>
    <inkml:brush xml:id="br0">
      <inkml:brushProperty name="width" value="0.08571" units="cm"/>
      <inkml:brushProperty name="height" value="0.08571" units="cm"/>
      <inkml:brushProperty name="color" value="#5B2D90"/>
    </inkml:brush>
  </inkml:definitions>
  <inkml:trace contextRef="#ctx0" brushRef="#br0">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8"/>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19"/>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1">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21"/>
    </inkml:context>
    <inkml:brush xml:id="br0">
      <inkml:brushProperty name="width" value="0.08571" units="cm"/>
      <inkml:brushProperty name="height" value="0.08571" units="cm"/>
      <inkml:brushProperty name="color" value="#CC0066"/>
    </inkml:brush>
  </inkml:definitions>
  <inkml:trace contextRef="#ctx0" brushRef="#br0">697 469 6960,'0'-21'0</inkml:trace>
  <inkml:trace contextRef="#ctx0" brushRef="#br0" timeOffset="1">980 361 8173,'12'0'-384,"8"0"1071,-18-10-157,8 7-324,-10-6 1,-3 9-163,-4 0 1,2 0 6,-9 0 0,6 0 1,-6 2 9,-3 5 1,-2 3 0,-3 7 0,0-2 30,0 2 1,-9 9-1,-6 6 1,-4 1 43,-2 6 0,-10 5 0,-6 4 0,-1 3 7,2-3 1,-10 6 0,8-4-1,2-4-76,2-7 0,5 2 0,10-7 0,5 2-49,7 1 0,5-18 0,4 3-266,6-3 78,4-9 1,12 0-1,6-13-172,6-4 0,6 2 0,1-10-79,1-1 1,0-1-1,0 0 1,-1 5 420,1 2 0,0-7 0,0 5 0</inkml:trace>
  <inkml:trace contextRef="#ctx0" brushRef="#br0" timeOffset="2">0 1188 7897,'12'0'505,"-2"0"-39,-10 0-93,0 0 1,7 2-132,0 6 0,3 4 1,-5 12-108,2 5 0,10-2 1,-5 11-1,3 6-136,-1 4 1,1 13 0,9-6 0,3 4-37,2-1 0,0-3 0,-8 3 1,1-7-7,0-5 1,-7-5 0,-3-2-1,0-5-8,0-3 1,-7-9-121,2-7 344,-5-11-208,-2-4-576,0-12-777,0 0 1388,0 3 0,0-1 0,0-2 0</inkml:trace>
  <inkml:trace contextRef="#ctx0" brushRef="#br0" timeOffset="3">436 2016 6182,'-12'0'2184,"0"0"-1579,4 0-548,6 0 25,-8 0 1,10-10 0,0-5-5,0-4 0,10-3 0,2 0 1,5-2 51,5-5 1,-3 3 0,15-13 0,2-5 63,5-4 1,0-20-1,18 3 1,1-5-57,3-5 0,2 7 0,1-5 0,1 6-115,6 1 1,-8 13 0,3 10 0,-10 11-203,-5 8 0,-2 9 0,-7 3 1,-3 3-44,-5 4 1,-4 2-1,-13 6 1,-2 2-230,-3 2 293,1 0 211,7-7 594,-10 0-439,-3 0 0,-11 0-168,-5 0-51,4 0 1,-6 2 0,6 3-53,-4 3 124,5-1 0,-11-7 164,6 0-92,5 0 188,-8 0-78,10 0-352,0 0 123,-10 0 0,8-3-1,-5-4 1,-3-7-1,0-13 1,1-4-9,-1-3 0,-9-5 1,-1-12-1,-9-7-3,-5-5 0,5-12 0,-7-5 0,-5-4 65,-7-3 1,-1 9 0,-7 8-1,6 9 190,9 11 0,-1 13 0,13 8-167,3 5-693,2 12 0,14 12-138,10 15 0,2-3 0,13 0 0,2 0-896,2 0 1637,3-7 0,9 14 0,3-7 0</inkml:trace>
  <inkml:trace contextRef="#ctx0" brushRef="#br0" timeOffset="4">980 644 8305,'0'-15'754,"0"1"-695,0 9 1,0-2-1,0 14-143,0 7 0,0 8 0,3 5 0,1 2-343,4-3 0,9 6 0,-5-3 427,0-3 0,7 8 0,-7 0 0</inkml:trace>
  <inkml:trace contextRef="#ctx0" brushRef="#br0" timeOffset="5">849 861 8325,'0'13'968,"0"6"1,-2-14-1321,-5 9 0,4 1-1300,-4 7 1652,5-1 0,2 1 0,0 0 0</inkml:trace>
  <inkml:trace contextRef="#ctx0" brushRef="#br0" timeOffset="6">588 1036 8260,'-22'12'178,"1"-5"0,-1-2 0,0 0 634,0 2 1,10 10-780,5-3 0,4 6 1,6 2-1,2-1-310,2 1 277,20 0 0,-3 0 0,19-1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28"/>
    </inkml:context>
    <inkml:brush xml:id="br0">
      <inkml:brushProperty name="width" value="0.08571" units="cm"/>
      <inkml:brushProperty name="height" value="0.08571" units="cm"/>
      <inkml:brushProperty name="color" value="#5B2D90"/>
    </inkml:brush>
  </inkml:definitions>
  <inkml:trace contextRef="#ctx0" brushRef="#br0">22 240 7880,'-12'0'1486,"3"0"-1271,9 0-256,0 0 0,2-10 9,5-4 0,-2 2 1,10 0-1,2 0-96,2 0 1,3 4 0,-1-4-698,1 3 825,0 1 0,0-1 0,0-3 0</inkml:trace>
  <inkml:trace contextRef="#ctx0" brushRef="#br0" timeOffset="1">676 44 7470,'0'12'-1616,"0"8"1634,0-18 1,-3 8 113,-4-10 1,2 0-20,-9 0 0,9-3 49,-2-4 1,2 5 92,-3-6 0,6 4 490,-5-4 130,-5 6-385,9-8 1,-6 8 27,9-6-438,0 6 1,-3-8-63,-4 10 42,4 0-80,13 0 0,5 0 0,14 0 0,-5 0-27,-2 0 0,-1-7 0,1 0 0,0 2-80,0 3 1,7 2 0,0 0 56,-3 0 0,-1 0 0,-4 0 157,1 0 0,-7 0 80,-1 0 0,-9 2-40,2 5-783,-4-4-953,-3 6 26,0-9 1583,0 0 0,0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30"/>
    </inkml:context>
    <inkml:brush xml:id="br0">
      <inkml:brushProperty name="width" value="0.08571" units="cm"/>
      <inkml:brushProperty name="height" value="0.08571" units="cm"/>
      <inkml:brushProperty name="color" value="#5B2D90"/>
    </inkml:brush>
  </inkml:definitions>
  <inkml:trace contextRef="#ctx0" brushRef="#br0">23 719 8017,'0'12'2086,"-10"-2"-2068,7-10-28,-6 0 1,9-2-1,2-3 21,5-3 1,-2-9 0,10 5-1,2-2 43,2-1 0,3-2 0,0-9 1,2-3 40,5 2 1,5-4 0,9-1 0,1-2-51,-1-4 1,1 4-1,2 0 1,2 0-65,3 0 1,0 5 0,-7-5 0,-1 3-47,1 4 0,-3 3 0,-5 2 0,-5 0 5,1 1 1,-8-1-1,5 3-146,-5 4 179,-12 5 239,-2 10-440,-10 0-354,0 0 1,7-2-7,1-5 588,9 4 0,-15-6 0,8 9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6.184"/>
    </inkml:context>
    <inkml:brush xml:id="br0">
      <inkml:brushProperty name="width" value="0.08571" units="cm"/>
      <inkml:brushProperty name="height" value="0.08571" units="cm"/>
      <inkml:brushProperty name="color" value="#5B2D90"/>
    </inkml:brush>
  </inkml:definitions>
  <inkml:trace contextRef="#ctx0" brushRef="#br0">762 424 9337,'0'-14'223,"0"-1"1,3 8-1,4-8 1,7-2-117,6-2 1,11-5-1,6-3 1,4-4-114,2-3 0,1 5 0,2-5 0,2 3-124,3 4 1,0 3-1,-10 2 1,-5 3-162,-7 4 0,3 3 47,-3 5 0,-3 7 270,-11 0 0,-5 2 0,-13 13-6,-4 2 1,4 2-1,-6 3 1,1 0 30,1-1 1,0 1 0,7 2 0,-2 3 38,-6 2 0,6 7 1,-5-4-1,4 2 8,3 4 0,0 11 1,-2 4-1,-3 3-22,-2 4 0,-3 3 0,5 5 0,-5 2 30,-2 2 1,-2 8 0,-8-7 0,3-3-68,4-2 0,-4-10 1,4 0-1,-4 0-53,-3-2 0,8-13 1,2-14-1,2-5-292,5-2-293,-7 0 79,10-10-871,-8-2 551,10-10 0,0-3 840,0-4 0,10-5 0,2-10 0</inkml:trace>
  <inkml:trace contextRef="#ctx0" brushRef="#br0" timeOffset="1116">109 2624 8079,'-15'-8'-275,"1"1"0,7-3 132,-8 3 1,3 2 0,-5-7 382,3 3 1,9-1 208,-3 3-204,6 4-147,2-7 99,0 10 1,10-2 0,4-5 0,6-8 40,1-4 0,11-3 1,4-2-1,5-7-18,3-13 1,11-9-1,11-15 1,-28 32-1,1-1-120,3-2 1,1-1 0,5-6 0,1 0 0,0-2-1,1 1 1,0 2 0,-1 1-153,-1 2 0,-2 1 1,-2 3-1,0 1 1,-4 5-1,-1 2 1,32-26-523,-11 12 0,-9 13 5,-15 16 0,-12 8 0,-12 14 83,-2 8 1,-3 4 0,-9 5 0,-3 3 485,-2 2 0,-20 0 0,3-7 0</inkml:trace>
  <inkml:trace contextRef="#ctx0" brushRef="#br0" timeOffset="1933">457 1992 7988,'0'-22'346,"0"8"-104,0-1-34,0 10-42,0-14 1,0 19 0,0 0 7,0 12 0,8 17 1,1 10-1,3 12-116,5 14 1,3 22-1,-9-34 1,-1 3-1,2 6 1,1 2-46,1 7 0,1 1 0,-3-4 0,0 2 0,2 5 0,1 2 0,-3-3 1,0 0-53,0-3 0,-2 0 1,-2-3-1,-2-3 1,1-5-1,-1-1 0,-1-4 1,-1-1 29,1 38 0,-3-15 0,-4-19 0,-3-7 64,-2-5 1,-8-5 0,8-4-76,2-8-162,-7-5 1,10-15-159,-5-9 0,4-9 0,3-15 0,0-3-850,0-2 1190,0-10 0,10 5 0,2-9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31"/>
    </inkml:context>
    <inkml:brush xml:id="br0">
      <inkml:brushProperty name="width" value="0.08571" units="cm"/>
      <inkml:brushProperty name="height" value="0.08571" units="cm"/>
      <inkml:brushProperty name="color" value="#5B2D90"/>
    </inkml:brush>
  </inkml:definitions>
  <inkml:trace contextRef="#ctx0" brushRef="#br0">697 695 7367,'12'0'-773,"5"-2"1183,-10-5-109,1 4 0,-8-9 6,0 5 0,0 2 46,0-9 1,0 6 355,0-6-129,0 9-212,0-14-457,0 16 1,-10-7 16,-4 10 1,1 0 0,1 3-1,0 4 66,0 8 0,5-3 1,-8 2-1,1 3 16,2 3 1,-5 1-1,7 1 1,0 2 21,1 5 0,2-4 1,4 4-1,-2-5-44,-2-2 1,0-1 0,7 1-17,0 0 0,2-8 1,5-1 15,8-4 0,9-4 1,3-10-1,-3-4-35,3-4 0,-1-8 1,-4-8-1,0 2-123,0 3 1,-3-5-1,-2 0 1,-5 2 63,-2 3 1,-3 2 0,-7 0 38,0 1 1,-3 6 0,-4 3-71,-7 2 1,-6 10 0,-1 10 0,-1 2-141,0 5 1,7-5 0,3 3-797,3 2 1073,1 2 0,8 3 0,0-1 0</inkml:trace>
  <inkml:trace contextRef="#ctx0" brushRef="#br0" timeOffset="1">414 216 8273,'-10'-12'438,"8"0"-204,-5 5 1,-5 4-108,-3-4 1,3-3-1,-2 3-83,-3 2 0,-3 3 0,-2 2-39,1 0 0,-1 2 0,0 3 0,0 5-1,1 2 0,-1 2 0,0 8 0,0 0 32,0 0 1,1 0 0,1-1-1,3 1-51,3 0 0,9 0 0,-2-1 1,4 1-23,3 0 1,0-7 0,0-1 43,0 3 1,10 0 0,5-3-1,4-6 20,3-6 1,9 5 0,3 1 0,2-4-16,1-1 1,-1-13-1,7-4 1,1-6-86,0-1 1,-1-1 0,1-2 0,-1-5-114,1-8 1,-10-1-1,-3-1 1,-4 5 35,-6 3 1,4-6 0,-18 8 0,-2 3 105,-3 1 0,-11 4 1,-8 1-1,-10 3 3,-9 3 1,-5 7 0,-3-6-1,-2 4 194,-5 4 1,5 5 0,-5 5 0,8 4-138,7 4 0,4-1 0,10 5 0,3-3-377,4 3 0,6 2 361,9 3 0,9-10 0,4-2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21:02:48.233"/>
    </inkml:context>
    <inkml:brush xml:id="br0">
      <inkml:brushProperty name="width" value="0.08571" units="cm"/>
      <inkml:brushProperty name="height" value="0.08571" units="cm"/>
      <inkml:brushProperty name="color" value="#5B2D90"/>
    </inkml:brush>
  </inkml:definitions>
  <inkml:trace contextRef="#ctx0" brushRef="#br0">1786 2459 8296,'12'-10'-534,"-5"-4"1835,-4 4-1100,-3 0-622,0 10 636,0 0 0,9 0 0,4 3-75,-1 4 0,7-4 0,-4 4-120,4-5 0,5 5 0,3 1 0,4-3-67,3-3 0,-5-2 0,7-2 0,3-6-38,2-6 0,-4 2 0,-4-3 1,-1-2-80,-6-2 0,6-3 1,-3 0-1,-5 1 67,-7-1 1,0 0 0,-10 0 154,-2 0 0,-5 10 170,-7 5 0,-5 5 0,-10 2-40,0 0 0,3 2 0,2 3 0,5 5 58,2 2 1,3-5 0,7 7-183,0 3 1,0-5-1,2 3-45,6 2 0,4-7 0,9-3 0,4-5-41,4-2 1,-3 0-1,11-2 1,1-3-54,3-2 1,1-13 0,-4 1 0,-1-8-91,1 1 1,-4-8-1,0 0 1,0-2-54,0 0 0,-15 2 0,0-5 0,-6 5-15,-9 3 1,6 2 0,-5 7 223,-7 0 1,-1 10-1,-11 5 1,-3 4 208,-3 3 0,-1 0 0,-1 0 1,0 0 84,0 0 0,8 7 1,2 3-1,-1 0 263,1 0 1,8-1-1095,-4-2 491,6-4 1,4 7 0,6-10 0,6 0 68,5 0 0,3-8 1,0-1-1,2-3-41,5-5 1,-5-3-1,8-2 1,-3-2-23,0-5 0,7 5 0,-7-7 0,0 2-113,3-1 0,-15-6 1,4 5-1,-4-3 46,-5-5 1,-2 5-1,-10-2 1,0 0 158,0 2 0,-2-5 0,-6 8 1,-8-1 63,-11 1 0,3 2 0,-5 7 0,5 0 91,2 0 1,-7 3-1,0 2 1,2 5 382,3 2 0,2 3 358,0 7-1025,1 0-829,8 0 740,4 0 1,26-7 150,4 0 1,-1-10 0,-8 2 0,0-4 65,0-3 1,0-7-1,5 0 1,-5 0 19,-2-3 1,4 1-1,-6-8 1,-3 5-41,-3 3 0,-2-5 0,-2 4 0,-6 1 4,-6-1 1,-13 3-1,-2 7 1,0 3 100,-2 5 0,4-3 1,-9 9-1,-1 4 25,4 1 0,-6 3 0,10 3 0,0 1-1,-3 4 1,8 6-1,-3-4 1,8-1-55,5 1 0,6 5 1,-4-6-76,3 3-1469,1-7 826,8 5 689,0-10 0,8-10 1,-1-7-42,-2-9 1,-3-1-1,-4-9 1,-3-3-45,-2-2 1,-10-3-1,0 1 1,-7-1-16,-6 1 1,-6-1 0,5 1-1,-3 2 116,-5 4 0,-2 6 0,-3 11 1,1 6 59,-1 7 1,-2 7 0,-2 7 0,0 7 36,6 6 1,1 2 0,10-1 0,-1 4-119,1 4 0,2-5 1,10 5-1,2-5-124,2-2 0,8 0 1,-5-1-256,2 1 1,3-7-457,7-1 739,0-9 1,0 2 56,0-14 1,-7-5 0,-3-10 0,-2 0-48,-5 1 0,-10 6 0,-4 1 1,-3-1 44,-5 3 0,-9 0 1,-5 7-1,-3-2 5,-5 2 1,-1 12 0,-4 10 0,1 7 25,0 5 0,2 10 0,5-3 0,7 5-15,5 3 1,5-5 0,2 2 0,5 7-87,3 5 1,9-4 0,10 2 0,2-8-65,5-7 0,3 6 0,2-8 0,0-1-96,0-4 1,7-4-1,3-4 1,2-1 5,5-6 1,-5 3-1,2-7-61,3 2 0,-5-7 202,3 2 457,-10-5 1,2-2-397,-14 0 0,-5 0 0,-13 0 0,-1 0 7,-3 0 0,-10 3 0,5 4 0,-2 5 28,0 0 1,-1 8 0,-4-3-1,2 7 21,3 5 1,7 10-1,-5-3 1,5 5 42,10 3 1,0-1 0,11-2 0,3-2-55,3-3 0,2-2 0,2 2 1,6-7-60,6-4 1,6-4 0,1 1-148,1 0 0,7-3 1,0-4-193,-2-8 0,-3-4 319,-2-3 1,-8 0 366,1 0 1,-13 0-348,-2 0 1,-9-8-1,-13 1 1,0 2 3,0 3 1,0 4 0,1 3-1,-4 5 31,-4 2 1,5 2-1,-5 8 1,5 2 53,2 5 1,0 5 0,1 10 0,1-1 5,6 1 1,2 7 0,7 2 0,-2 0-13,2 0 0,2-2 0,6-10 0,4-2-53,8-3 1,4-9 0,0 2-1,1-5-132,1-2 0,-8-3 0,13-4 0,1-5-129,-3-1 0,0-6 0,-2 4 113,0-5 1,-1-4-1,1-5-93,0-8 0,-7-4 627,-1-3-192,-9 10 0,2 2 0,-12 13 0,-4 4-120,-3 7 0,4 6 0,-4 4 0,0 5 88,0 7 1,5 5 0,-5 3 0,2 0-48,5-1 1,3 1-1,2-1 1,0-2-117,0-4 1,9 1-1,6-9 1,7-2 36,7-3 0,-3-4 1,11-4-1,1-3-55,3-4 0,3-2 0,0-7 0,2 0-2,4 0 1,-4 0 0,5 0 0,-7 0-72,-8 0 0,5-9 0,-7-3 0,2-3-27,1 1 0,-4-8 1,4-7-1,-6 0 5,1-3 0,-6 6 0,8-11 0,-2 1-26,-6 2 1,-2 3-1,-2 9 1,-2-2-85,-6-5 1,3 12 210,-10-5 139,1 15 1,-8 0-18,0 14 1,-3-5-393,-4 6 325,4-6 1,-6 0-72,9 6 0,2-6 0,5 5-31,8-4 0,-3-3 1,3 0-1,1 0-51,4 0 0,-6 0 0,1 0 0,4-3-27,8-4 1,-3 2 0,5-7 0,-5 0 21,-2 0 1,0 0 0,0-5-1,-1 5 18,1 2 1,-2-7 0,-4 5 986,-1 0-332,-10 2 0,2 10-354,-14 0 0,2 8-227,-10-1-270,11 10 0,-6-12-15,10 9 0,0-11 0,2-1-578,6-7 1,-4-9 870,11 6 0,-1-18 0,8 2 0</inkml:trace>
  <inkml:trace contextRef="#ctx0" brushRef="#br0" timeOffset="1">1307 1239 7491,'-2'20'367,"-6"-6"1,6-2 0,-8-7 314,0 3 0,6-1-311,-11-7 1,8 0-255,-8 0 0,8-7 1,-5-3-70,2-2 1,3-3 0,7-7-13,0 1 0,0-1 0,0 0 1,0 0 42,0 1 0,7-1 0,3 0 0,0 0-112,-1 0 0,8 1 0,-2-1 0,4 0 13,3 0 0,0 8 0,2-1 0,3 1-163,2 2 1,9-5-1,-4 7 1,2 0-56,1 1 1,-8 2-1,5 7 1,-3 0 29,-4 0 0,-3 9 1,-2 6 215,-1 4 0,-6 3 0,-3 2 0,-2 3 68,-5 2 1,-5 2-1,-8-4 1,-4 2 8,0-3 0,-7 6 0,4-3 0,-6 0 86,-9 2 1,6-4 0,-5 7 0,3-3 93,-3-4 1,4-3 0,-4-2 0,5 0-86,2-1 1,1 1-1,-1-2 1,2-3-16,6-3 0,2-7 0,7 8-114,-2 2 0,0-5-399,7 2 0,9 1-169,6 7 1,-3-10-1,2-3 31,3 1 0,3 2 1,1 8-1231,1-6 1716,-10 5 0,17-6 0,-5 8 0</inkml:trace>
  <inkml:trace contextRef="#ctx0" brushRef="#br0" timeOffset="2">1503 2154 6779,'12'-10'532,"-2"6"103,-10-11 373,0 1-110,0-8-558,0 10-319,0 2 1,0 12-249,0 6 1,0-3-526,0 9 466,0-9 1,2 5 107,5-10 1,-4-3 86,4-4 477,5-5-91,-9-10 0,4 12 1,-12 10-44,-2 12 1,-8 1 0,6 1-221,-4 3 1,9-5 0,-4 3-373,6 2 198,2-8 1,2 1 0,3-13-69,2-4 1,8 2 353,-8-9 1,8 7 60,-8-8 1,3 10-311,-3-2 105,-5 5 0,18 11 0,-8 3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0"/>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2"/>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5"/>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6"/>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8"/>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39"/>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40"/>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41"/>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29.857"/>
    </inkml:context>
    <inkml:brush xml:id="br0">
      <inkml:brushProperty name="width" value="0.08571" units="cm"/>
      <inkml:brushProperty name="height" value="0.08571" units="cm"/>
      <inkml:brushProperty name="color" value="#5B2D90"/>
    </inkml:brush>
  </inkml:definitions>
  <inkml:trace contextRef="#ctx0" brushRef="#br0">35 22 8084,'-12'-2'270,"4"-5"411,-4 4-468,10-7 0,2 10 0,14 0-66,6 0 0,11 0 1,5 0-1,5 3-8,3 4 0,9-2 0,5 10 0,5 1-28,3 4 0,9 2 0,7 2 1,7 2-86,6 3 0,-48-10 0,0-1 0,40 11 0,-2-3-14,-5-1 1,0 4 0,-13-3 0,-9-4-115,-9-5 1,-3-3 0,-15 6 0,-2-3 37,-5-3 1,3-6 24,-12 6 123,-6-9-89,1 5 1,-12-10-253,-6 0 0,6-3-62,-5-4 0,4 2-645,3-9-844,-10 9 1808,8-5 0,-8 0 0,10-2 0</inkml:trace>
  <inkml:trace contextRef="#ctx0" brushRef="#br0" timeOffset="994">1407 480 8831,'0'-15'495,"2"1"-302,5-3 0,8-3 0,11-2 1,3 1-100,-2-1 0,7 0 1,0 0-1,2 1-86,0-1 0,-9 0 0,4 0 0,-2 3-191,0 4 1,0-2 57,-7 10 1,-7 0 140,-1 7-919,-9 0 407,-5 0 1,-10 2 495,-4 6 0,4-6 0,10 8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44"/>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47"/>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50"/>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53"/>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59"/>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60"/>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61"/>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14.162"/>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1"/>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3"/>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3.083"/>
    </inkml:context>
    <inkml:brush xml:id="br0">
      <inkml:brushProperty name="width" value="0.08571" units="cm"/>
      <inkml:brushProperty name="height" value="0.08571" units="cm"/>
      <inkml:brushProperty name="color" value="#5B2D90"/>
    </inkml:brush>
  </inkml:definitions>
  <inkml:trace contextRef="#ctx0" brushRef="#br0">318 828 8154,'-15'0'252,"0"0"0,8 0 50,-7 0 0,6 0-277,-6 0 1,9 2 50,-2 6 1,4-3-64,3 9 1,10 1 0,2 6 0,3-1 34,-1-6 1,3 13-1,10-5 1,4 4 36,3 6 1,-5-6 0,7 11 0,3 1-68,2 3 1,3 5 0,-1 3 0,1 2-66,-1-3 1,-6-2 0,-3-5 0,0-2-33,-1-3 1,-13-7 0,-1 5 57,-7-2 0,3-3 11,-8-8 1,-7-6-1,-10-3-74,-2-2 0,5-3-534,-8-7 32,1 0 1,2-3-1,5-4 586,4-7 0,-7-15 0,-2-5 0</inkml:trace>
  <inkml:trace contextRef="#ctx0" brushRef="#br0" timeOffset="1300">927 1656 8055,'-2'12'309,"-5"-5"0,4-2 1,-7 0 423,1 2-612,6 0 1,-6-17 0,9-4-35,0-5 1,2-10 0,5-3 0,10-2 34,10-5 0,0-2 0,9-2 1,3-3-47,2-5 0,12-7 1,7-12-1,8-3-151,-32 38 0,1 0 0,35-33 0,-6 5 0,-1 5-168,0 7 0,-9 8 0,-8 9 0,-9 10 37,-10 7 0,-5 12 174,-2-2 1,-10 7 57,-5 7 0,-7-4 248,-7 4-181,5 5-137,-8-10-29,10 8 111,0-10 120,0 0 0,-2-10-203,-6-4 0,6-6 0,-8-1 0,3-1-6,0 0 1,-8-9 0,6-6-1,-3-4 47,-5-2 0,4-1 0,-1 1 0,-1-1 80,3 0 1,-5 8-1,8 2 1,-1 3-25,0 4 0,3 3 1,5 2 27,-6 0-133,6 10-242,-8 3 207,10 9 1,3 7 141,4 0 203,-5 0 0,8-4 17,-10 4-226,0-4 0,-2 6-53,-6-9 1,4 0-1,-9-2-16,4-5 0,-1 4 0,5-7 0,-4 3 47,-3 0 1,4-3 51,-6 3 1,2 2 0,-5-7-34,2 2 1,10 1-1,-4 4-18,-1-2-76,8-1 1,-8 6-18,10-5 1,-3 4-138,-4-4-42,5 5 168,-8 2 120,10 0 0,3 2-7,4 5 35,-5-4 1,8 6 0,-10-6 180,0 4-202,0-5-91,0 8 1,-3-3-18,-4 1 0,-5 6 1,-10-4-1,-2 2-140,-5 5 0,-7 12 0,-15 7 0,-9 5 125,-11 3 0,30-18 0,-2 1 0,-5 2 1,-1 0-1,-1 2 0,1 1 63,-3 1 0,0-1 0,-2 1 0,1 0 0,0-1 0,0 1 1,2-1-1,2-1 159,5-2 0,1 0 0,-32 24 1,17-9-1,8-3 44,4-5 0,7-4 1,7-10-1,11-3-195,1-5-337,11 6 1,9-18 0,14 5 0,8-4-1107,7-3 1445,5 0 0,9-10 0,1-2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6"/>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7"/>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9"/>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0"/>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1"/>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2"/>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5"/>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8"/>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91"/>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94"/>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36.250"/>
    </inkml:context>
    <inkml:brush xml:id="br0">
      <inkml:brushProperty name="width" value="0.08571" units="cm"/>
      <inkml:brushProperty name="height" value="0.08571" units="cm"/>
      <inkml:brushProperty name="color" value="#5B2D90"/>
    </inkml:brush>
  </inkml:definitions>
  <inkml:trace contextRef="#ctx0" brushRef="#br0">349 390 8029,'12'-12'204,"-2"2"-449,-10 10 0,0 3 179,0 4 0,-7-2 0,-1 9 155,4 3 0,-1 12 1,0 7-1,-5 8 43,-2 7 1,5 24 0,-8 22 0,7-42 0,-1 3-1,0 7 0,-1 1 0,-1 8 0,0 2 0,-1 7 0,0 1 0,-1 1 0,0-1-143,-2 0 1,1-1 0,-1-5 0,0-3 0,4-8 0,1-1 0,-1-6-1,0-2 88,0-6 0,0-2 0,-8 40 0,4-13 0,6-14-169,-1-17 1,7-12-787,-4-13 477,5-8 1,4-6-1,3-14 1,2-10-803,-2-10 1203,7-7 0,0-9 0,10-1 0</inkml:trace>
  <inkml:trace contextRef="#ctx0" brushRef="#br0" timeOffset="555">589 129 8132,'0'-22'56,"0"0"0,0 0 1,0 1 719,0-1-567,0 10 1,0 4 0,2 16 63,5 6 1,6 18 0,8 14 0,4 17-119,4 14 0,-17-27 0,0 4 0,3 4 0,1 3 0,0 5 0,0 3-91,2 6 0,0 2 1,-2 5-1,-1 1 0,0 6 1,-1 1-1,-1 1 1,-1 0-156,-1-2 0,-1 1 1,0-5-1,0-1 1,-2-7-1,-2-4 1,-1-11-1,-2-3 16,-1 35 1,-2-26-1,2-20 1,3-9-329,2-10 0,3-17 163,-3-12 0,-4-2 1,4-13-1,-4-4 70,-3-8 1,0-6 0,2-13 0,3-3-766,2-2 935,0-9 0,-7 4 0,0-9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0"/>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1"/>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2"/>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3"/>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1"/>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3"/>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6"/>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7"/>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79"/>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0"/>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45.450"/>
    </inkml:context>
    <inkml:brush xml:id="br0">
      <inkml:brushProperty name="width" value="0.08571" units="cm"/>
      <inkml:brushProperty name="height" value="0.08571" units="cm"/>
      <inkml:brushProperty name="color" value="#5B2D90"/>
    </inkml:brush>
  </inkml:definitions>
  <inkml:trace contextRef="#ctx0" brushRef="#br0">545 44 7705,'0'-12'525,"0"0"-8,0 5-267,0 5-348,0-8 0,0 12 1,0 6-152,0 6 1,0-2 0,2 0 0,3 0-453,2 0 701,1-7 0,1 15 0,3-8 0</inkml:trace>
  <inkml:trace contextRef="#ctx0" brushRef="#br0" timeOffset="515">327 219 8167,'0'-34'-272,"0"10"373,0 9 1,-2 10 658,-6-2 27,6 5-727,-8 2 0,13 0-269,4 0 1,-5 2-28,6 5 0,1 5 3,-1 10 1,1-3 0,-4-2 0,2-2 232,-2 2 0,7 2 0,0 3 0</inkml:trace>
  <inkml:trace contextRef="#ctx0" brushRef="#br0" timeOffset="933">44 415 8119,'-7'26'130,"-1"-4"1,1-12 0,5 2 311,-6-3 0,6 1-256,-5-3 1,4-7-1,6 3-325,4-8 0,-2-2 1,9 7-213,3 0 0,3 0 351,1 0 0,1 9 0,0 4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1"/>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2"/>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5"/>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88"/>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91"/>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494"/>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0"/>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1"/>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2"/>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5.503"/>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1T03:57:01.702"/>
    </inkml:context>
    <inkml:brush xml:id="br0">
      <inkml:brushProperty name="width" value="0.08571" units="cm"/>
      <inkml:brushProperty name="height" value="0.08571" units="cm"/>
      <inkml:brushProperty name="color" value="#A02B93"/>
      <inkml:brushProperty name="transparency" value="82"/>
    </inkml:brush>
  </inkml:definitions>
  <inkml:trace contextRef="#ctx0" brushRef="#br0">1304 56 6349,'0'0'0</inkml:trace>
  <inkml:trace contextRef="#ctx0" brushRef="#br0" timeOffset="1">1304 56 5946,'7'-5'211,"-2"4"-266,-5-5-148,0 6 157,0 0 1,0 0-1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0.144"/>
    </inkml:context>
    <inkml:brush xml:id="br0">
      <inkml:brushProperty name="width" value="0.08571" units="cm"/>
      <inkml:brushProperty name="height" value="0.08571" units="cm"/>
      <inkml:brushProperty name="color" value="#CC0066"/>
    </inkml:brush>
  </inkml:definitions>
  <inkml:trace contextRef="#ctx0" brushRef="#br0">588 611 8116,'0'-22'-274,"0"0"0,0 0 0,0 0 0,0 1 806,0-1 0,0 0 0,0 0-83,0 1 0,0-1 53,0 0 0,-2 0-202,-5 0 1,4 8 0,-6 2 16,-1 2 0,-2 3-350,-10 7 1,0 10-1,0 6 1,1 11-5,-1 9 1,-2 13-1,-3 6 1,-2 6 127,2 7 0,-4 12 1,2-1-1,0 6 32,-3 2 0,8 8 0,-2-1 0,6-2-7,6-3 0,9-11 0,-2-6 0,4-6-114,3-8 1,12-7-1,10-15 1,12-7-83,7-5 0,3-12 0,-1-5 0,3-4 39,5-3 1,-3-3-1,8-4 1,0-10-77,-1-9 1,-4-11-1,5-13 1,-5-9 21,-10-3 0,0-4 0,-12 1 0,0-3-18,2-4 1,-14 4 0,3-5 0,-8 5 57,-7 3 1,-3-3 0,-4-2 0,-6-2 32,-6 1 0,-13 11 0,-4 4 0,-3 3 138,-5 5 1,1 11 0,-1 11 0,5 9 150,2 10 1,-6-3 0,4 3-1,0 2-185,5 2 0,5 3 1,0 3-1,-3 4-50,-2 8 1,7-3 0,10 2 0,0 1-115,0-3 1,7 0 0,-2-5-716,4 8 1,6 4 796,4 3 0,15 0 0,12-1 0</inkml:trace>
  <inkml:trace contextRef="#ctx0" brushRef="#br0" timeOffset="2118">0 88 8162,'12'0'1649,"8"0"-1351,-18 0 1,10 2-1,-7 6-295,2 6 0,3 5 1,-5 6-1,5 1-179,2 3 0,-7 8 0,4-6 0,-1 3-287,-1 5 0,7-1 0,-4-1 0,0-8-327,-1-5 1,8 5 789,-2 0 0,4-10 0,3-9 0</inkml:trace>
  <inkml:trace contextRef="#ctx0" brushRef="#br0" timeOffset="2331">436 66 8125,'19'-14'72,"-4"-1"686,-8-2-268,5 7 0,-12 1-421,0 9 0,-2 9 1,-10 8-1,0 10-17,-1 9 1,6 5-1,-5 5 1,2 3-246,6 2 1,-6-1 0,3-6 0,2 0-330,2-1 0,3-9 1,0-5-1,3-5-216,4-2 0,-2-10 738,9-5 0,1-14 0,7-5 0</inkml:trace>
  <inkml:trace contextRef="#ctx0" brushRef="#br0" timeOffset="2493">784 1 8801,'12'9'432,"-7"8"-404,-10 10 0,-4 0 0,-8 6 0,2 1-222,-2 0 1,5 3 0,-2 4 0,-1-3-266,3-1 0,-5-11 1,10 3 458,2-4 0,3-4 0,2 1 0</inkml:trace>
  <inkml:trace contextRef="#ctx0" brushRef="#br0" timeOffset="2703">1002 153 8125,'-29'29'28,"0"0"0,-2 8 0,4-6 0,-4 0 190,-3 1 0,7 4 0,-2-7 0,5-2-382,2-3-78,10-2 1,2-12 0,15-10-1,7-13 242,10-6 0,14-22 0,-2-5 0</inkml:trace>
  <inkml:trace contextRef="#ctx0" brushRef="#br0" timeOffset="2861">1307 153 8120,'-10'22'84,"-2"0"0,-10 0 0,1 2 153,-1 5 1,-7-5 0,0 5 0,2-5 24,3-2 0,9 0 1,1-3-923,-3-4 413,7-6 247,1-9 0,18-9 0,3-3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1"/>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3"/>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6"/>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7"/>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49"/>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0"/>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1"/>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2"/>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5"/>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58"/>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5.954"/>
    </inkml:context>
    <inkml:brush xml:id="br0">
      <inkml:brushProperty name="width" value="0.08571" units="cm"/>
      <inkml:brushProperty name="height" value="0.08571" units="cm"/>
      <inkml:brushProperty name="color" value="#CC0066"/>
    </inkml:brush>
  </inkml:definitions>
  <inkml:trace contextRef="#ctx0" brushRef="#br0">545 66 5831,'2'-12'-76,"6"5"76,-6 4 0,8 3 0,-10 0 0,0 0 0,9 0 0,-6 0 0,6 0 0,-9 0 0,0 0 0,10 0 93,-7 0 1,6-2 165,-9-6-5,0 6 1,3-8 422,4 10-448,-5 0 1,8-2-42,-10-5-261,0 4 104,0-6 29,0 9 348,0 0-271,0 9 0,0 3 1,-2 13-1,-3 1-34,-2 3 1,-3 10 0,5 0 0,-5 9 4,-2 10 0,5-2 1,-8 2-1,1 0-216,2-3 1,-5-1 0,7-11 0,1-2-94,-1-4 0,0-6 1,5-9-1128,-2 0 268,0-10 1060,7-12 0,0-12 0,0-10 0</inkml:trace>
  <inkml:trace contextRef="#ctx0" brushRef="#br0" timeOffset="1975">66 676 7792,'-15'-12'961,"1"4"1,9 3-503,-2-2 1,2 5-223,-2-6 0,4 4 210,-4-4-236,5 6 0,4-8-107,5 10 0,5 0 0,10 0 1,0 0-5,0 0 0,9 0 1,5 0-1,6 0-74,1 0 1,3 0 0,2 0 0,6 0-126,1 0 0,-6 0 0,2 0 0,-6 0 5,-1 0 1,-3 8 0,-2-1 0,-5-2-284,-3-3 1,-9-2-250,-7 0 1,-11 10-330,4 4 1,-6-2 954,-2 3 0,-10-1 0,-2 8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61"/>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64"/>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70"/>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71"/>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72"/>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8:28.773"/>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19.513"/>
    </inkml:context>
    <inkml:brush xml:id="br0">
      <inkml:brushProperty name="width" value="0.08571" units="cm"/>
      <inkml:brushProperty name="height" value="0.08571" units="cm"/>
      <inkml:brushProperty name="color" value="#CC0066"/>
    </inkml:brush>
  </inkml:definitions>
  <inkml:trace contextRef="#ctx0" brushRef="#br0">1874 1917 8082,'-15'-8'-375,"1"1"1,6-3-1,-6 6 509,-3-4 1,-2-6-1,-3 4 1,-2-2 9,-5-5 0,2 0 0,-9 0 0,-3 0-52,-2-7 1,-5 0 0,-5-10 0,-7 0 72,-5 0 0,-2 8 0,-1-3 1,1 2 19,0-2 1,2 12-1,2-5 1,6 5-23,1 5 1,4-5 0,6 10 0,3 0-35,5-3 0,4 8 1,10-6-383,1 6-36,9 2 0,4 0-1401,16 0 1690,4 0 0,19 0 0,3 0 0</inkml:trace>
  <inkml:trace contextRef="#ctx0" brushRef="#br0" timeOffset="2832">763 784 5742,'12'-9'0,"-2"4"0,-8-7 10,6 2 0,-6-7 1,5 2 1,-2-1 0,0-1-8,2 2 0,0 1 0,-7-8 0,0 7 16,0 1 0,0 7-21,0-8 0,0 8-17,0-8 0,0 8-12,0-8 9,0 11 11,0-16 14,0 8 1,0-10-3,0 1 1,0 6 82,0 1 1,0 6 35,0-6 1,0-1 172,0-7 0,0 8-33,0-1 0,0 8-61,0-7 0,0 6 179,0-6-287,0 9 1,0 5-1,0 15 1,0 6 10,0 8 0,0 5 0,0 12 0,0 5-15,0 7 1,-7 5 0,-3 5 0,-2 4-73,-5 8 0,0 2 0,1-2 1,1-7 44,-2-5 1,5-13-1,0-6 1,0-11 4,0-9-152,7-4 3,-5-13 1,8-3-149,-6-9-113,6 0-140,-8 0-44,10 0 321,0 0 0,0-19 1,0-5-1</inkml:trace>
  <inkml:trace contextRef="#ctx0" brushRef="#br0" timeOffset="3683">807 479 8148,'12'3'503,"-5"4"-331,-5-5 0,-4 8 0,-5-10-117,-8 0 0,6-2 1,-1-3 115,0-2 0,-2-3 0,-10 3-237,0-8 1,1 3-1,-1-2 1,-2-3-24,-5-3 0,5-2 1,-8 1-1,3-1-1,0 0 1,-10-7 0,5-2 0,-2-1 104,0 1 1,9 2-1,-2 7 1,5 3 7,2 4 0,3-4 0,2 7 67,2 0-89,11-8 0,-6 15-47,10-9 392,0 9-290,0-5-210,0 10 0,0 3 71,0 4 1,-3-2 59,-4 9 1,5 1-4,-5 7 1,-3-8 50,3 1 1,-1-8-15,8 7-11,0-9 0,0 7 0,0-4-62,0-6-49,0 8-2,0-10-217,0 0-214,0 9 544,0-6 0,0 6 0,0-9 0</inkml:trace>
  <inkml:trace contextRef="#ctx0" brushRef="#br0" timeOffset="4701">240 131 6689,'0'-12'577,"0"2"1,0 27-465,0 5 0,-2 12 0,-3-3 0,-2 3 9,2 5 0,3 12 0,-1 9 0,-4 10-57,-8 10 1,3 17-1,5-44 1,0 0-1,-1 4 1,-1 0-16,-1 0 0,1 0 1,-2 2-1,0 0 0,0 0 1,0-1-1,1-2 1,1-1-39,1-2 1,1-2 0,-10 36 0,7-17 0,1-9-43,-1-11 0,3-13 1,7-8 2,0-5 56,0-2 0,0-10 0,0 0-35,0-5-112,0-4 46,0 6 198,0-9-374,0 0 192,0-9 62,0 6 0,2-6 42,6 9 1,-4 0-23,11 0 1,-8 0-1,8 0-31,2 0 1,2 0 0,3 0 0,2 0-58,5 0 1,-2 2 0,9 3 0,0 4 10,-2 4 0,7-6 0,-5 7 0,3 1 12,-3-3 0,-2 5 0,-7-7 0,2 2 15,-2 5 1,-10-5 185,-3 2 478,1-9 4,-3 5-508,-12-10 0,-5 0-390,-10 0 1,11-3 161,-4-4 1,6-7-1,2-13 1,2-5-19,6-1 1,-4-11 0,8-9 0,1-3-53,-1-4 0,-8-6 1,6-1-1,-3-1-202,1 5 1,-1 15 363,-7 4 0,0 10 0,0 12 0</inkml:trace>
  <inkml:trace contextRef="#ctx0" brushRef="#br0" timeOffset="5283">393 588 8286,'-20'-2'-75,"4"-3"1048,1-2-1304,10-1 296,-4 8 1,11 3 0,5 2 0,8 4-128,4 4 1,3-6 0,0 7 0,-1 1-757,1-3 918,0 7 0,0-7 0,0 10 0</inkml:trace>
  <inkml:trace contextRef="#ctx0" brushRef="#br0" timeOffset="5498">415 806 8099,'-22'-12'-199,"0"2"1,10 13-89,5 4 1,7 5 0,7 10 0,5 0 286,0-1 0,17 1 0,-5 0 0</inkml:trace>
  <inkml:trace contextRef="#ctx0" brushRef="#br0" timeOffset="5666">458 1111 8612,'-9'-12'648,"-4"0"-1494,-8 4 846,9 6 0,2 2 0,10 12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5:27.813"/>
    </inkml:context>
    <inkml:brush xml:id="br0">
      <inkml:brushProperty name="width" value="0.08571" units="cm"/>
      <inkml:brushProperty name="height" value="0.08571" units="cm"/>
      <inkml:brushProperty name="color" value="#CC0066"/>
    </inkml:brush>
  </inkml:definitions>
  <inkml:trace contextRef="#ctx0" brushRef="#br0">1893 1 7857,'-15'0'423,"3"2"-324,2 5 1,-4-2-1,4 7 1,-2 0-30,-5 1 0,-2 1 0,-3 8 0,0 2-37,0 5 0,-2-5 0,-2 8 0,-6-1-43,-2 5 1,-2-2 0,-5 0 0,2 0-22,3 0 1,2-7-1,-5 4 1,3-2 30,-3 0 1,5 0 0,1-7-1,-1 0 37,0-1 0,7-6 1,-2-1-1,5 1 22,2-3 0,0 5 0,1-7 0,-1-1 167,0 1 0,0 7-143,1-2 1,1-3-1,3 0-47,3-3 1,9 1 126,-2-3-81,4-4 0,1 6-17,-5-9 0,2 3 43,-10 4 1,1-2-38,-8 9 0,0-9 1,0 3-42,1-6 0,-1-2 0,-2-2 0,-5-3-8,-8-3 0,3-8 1,-2-1-1,-5-8 35,-7-4 0,-1-9 1,-6 1-1,1-6-111,6-8 1,-5 7-1,2-2 1,5 10-74,7 5 1,8 4-1,11 10-250,6 3 1,7 9 0,14 0 376,7 10 0,15 7 0,5 10 0</inkml:trace>
  <inkml:trace contextRef="#ctx0" brushRef="#br0" timeOffset="2005">1566 175 6993,'-22'10'921,"1"-8"1,6 15-831,0-10 1,11 10-24,-4-2 1,6 4-1,2 3 1,0 2 69,0 5 1,0 7 0,0 15 0,0 10 42,0 9 0,2 10 0,3 16 0,-1-42 1,-1 1-95,0 5 0,-1 1 1,3-1-1,0-1 0,-1-2 1,-1 0-1,0-5 1,-1 0-113,1 42 0,-1-4 0,3-8 0,2-10-96,-2-14 0,-3-19-156,-2-10 1,3-14 0,2-10-314,2-10 1,0-10 0,-7-11-1,2-6-1050,6-2 1640,-6 8 0,18-25 0,-8 5 0</inkml:trace>
  <inkml:trace contextRef="#ctx0" brushRef="#br0" timeOffset="2672">1544 1699 8194,'-2'-12'330,"-5"5"1,4 2-1,-6 0-111,-1-2 0,5 0 0,-7 9-120,2 5 0,-4 5 1,4 13-1,0 4-70,1 7 1,-8 8 0,5 6 0,-3 8-110,1 5 0,-1 10 0,-9 4 0,-3 8 31,13-37 0,-1 1 0,-3-2 1,0 0-1,-14 48 0,1-6 27,0-2 0,2-7 0,7-5 0,0-7-24,0-13 1,8-16-206,-1-10 62,10-14 1,-4-15 0,9-15 0,0-4-75,0-3 1,9-9 0,3-8 0,3-9-160,-1-11 1,1 4 0,7-1 421,0 3 0,9-17 0,3 2 0</inkml:trace>
  <inkml:trace contextRef="#ctx0" brushRef="#br0" timeOffset="2956">1544 1786 8194,'12'-43'-150,"-4"-1"0,1 3 1,-1 5-1,-1 7 318,3 5 0,-8 9 1,8 3 279,-1 2 1,-6 5-1,4 13-75,-5 6 1,1 15-1,2 10 1,2 9-25,-2 10 0,4 15 1,-1 7-1,-3 2-145,-3-2 1,5 12 0,0-5-1,-2 7-119,-3-42 1,-1 0 0,-1 43 0,1-42 0,0 0 0,4 47-312,2-9 0,0-3 0,-7-11 1,0-12-1150,0-11 811,10-18 1,0-17-1,4-19 1,-4-14 116,0-13 1,-8-7 0,8-9 0,-3-3-807,0-5 1253,1 5 0,-8-17 0,0 7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898"/>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899"/>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1"/>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3"/>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4"/>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6"/>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900"/>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59"/>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0"/>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7"/>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68"/>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70"/>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12:53:18.489"/>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0"/>
    </inkml:context>
    <inkml:brush xml:id="br0">
      <inkml:brushProperty name="width" value="0.08571" units="cm"/>
      <inkml:brushProperty name="height" value="0.08571" units="cm"/>
      <inkml:brushProperty name="color" value="#5B2D90"/>
    </inkml:brush>
  </inkml:definitions>
  <inkml:trace contextRef="#ctx0" brushRef="#br0">278 158 8192,'0'-18'2172,"0"1"0,0 5-472,0 0-784,0 9-744,0-13 0,-2 14 0,-4-4-128,-5 4 0,1 2 1,-2 2-1,-1 6-164,-3 9 1,-7 3 0,-2 9 0,-1 2 47,1 2 1,2 2 0,6 2 0,-1 4 104,1 5 1,5-1-1,2-1 1,2-1-41,5-4 0,3-2 0,7-4 0,11-4-81,9-6 1,6-11 0,2-6 0,2-4-125,4-2 1,-3-8 0,7-6 0,-2-7 13,-5-8 0,5-10 1,-4-4-1,-6-1 8,-8-5 1,-5-1 0,-3-3-1,-1 3 131,-5 3 1,-5-1 0,-14 7 0,-7 4 387,-7 6 1,-14 0 0,-1 10-1,-4 5 479,-2 8 1,-3 6 0,3 4 0,0 4-270,1 6 0,1 5 0,8 5 1,4 3-358,5 2 1,7 0 0,5 4 0,7-4-293,3-1 0,9-3 0,5-4 1,4 1-624,1-3 1,8 5 0,4-13 0,2 1-90,-2-4 1,8 2 0,-6-3 0,-2-1 218,-1-2 0,1-2 1,-4 0-1,0 0-137,0 0 1,-7 0 739,-6 0 0,-1-8 0,7-1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1"/>
    </inkml:context>
    <inkml:brush xml:id="br0">
      <inkml:brushProperty name="width" value="0.08571" units="cm"/>
      <inkml:brushProperty name="height" value="0.08571" units="cm"/>
      <inkml:brushProperty name="color" value="#5B2D90"/>
    </inkml:brush>
  </inkml:definitions>
  <inkml:trace contextRef="#ctx0" brushRef="#br0">158 105 8397,'0'-12'2102,"0"1"-1373,0 7 1,-2-4-645,-4 8 1,2 4 0,-7 6-129,-3 7 0,4 12 1,-1 0-1,-3 6-53,-1 6 0,-3-4 1,3 4-1,1-5-134,2-1 0,8-7 1,-1-5-63,3-4 0,4-11 1,3-8 248,7-10 1,9-15 0,3-8 0,-1-6 51,2 1 0,-5-5 1,3 2-1,-4 4 93,-1 6 0,-7 0 0,-1 8 386,-2 1 0,-4 7-333,-10 9 1,0 16 0,-9 19 0,-5 6-25,1 6 0,-6-3 0,1 9 0,3 0-29,2-3 1,1-1 0,3-8-1,3-2-257,6-4 0,4-4 20,2-7 1,8-9 0,5-7-1,9-11 100,7-15 0,-2-9 0,2-6 0,0-3 5,-2-3 1,-1 1-1,-9-3 1,1 6 95,-1 4 0,-5 10 0,-3 4 345,-1 3 0,-4 11 0,-10 5-340,-5 8 1,-5 13-1,-3 12 1,-3 4-50,-1 2 0,-2 2 0,3 2 1,-1 2 54,2-3 0,1-3 0,5-4 0,3-3-284,6-3 0,5-8 9,1-5 0,7-10 0,7-4 0,5-12 170,5-7 1,1-12 0,-4 0-1,2-6-29,-1 0 1,-3 5-1,-1 2 1,-3 5 43,-3 2 0,1 2 145,-7 5 1,-2 9-1,-10 7 1,-5 9-95,-5 11 1,-3 17 0,-3 0 0,-1 2-19,2-1 0,-3-1 0,5-2 0,3-2-66,1-1 1,5-9 0,1 2-169,1-3 1,4-11 0,10-3-1,5-6 153,5-6 1,9-11 0,2-12 0,2-6 58,1-6 1,-3 4 0,2-4 0,-4 5 1,0 1 1,-11 7-1,3 5 1,-3 4 835,-4 1-514,-3 9 0,-16 11 0,-7 15 0,-5 10-156,-1 6 0,-3 2 0,2-2 0,2-2-89,1-2 1,3-2 0,1 3-1,3-7-430,1-4 1,8-7 167,-2-1 1,12-9 0,6-4 0,3-11 154,3-8 1,5-16-1,2 2 1,0-2-70,1 0 1,-1 0 0,-6-2 0,1 1 23,-5 5 0,-3 0 0,1 9 315,-1 3 0,-10 11 0,-2 10-157,-10 10 1,-7 15-1,-4 8 1,-3 6-61,3 0 0,1-2 1,5-4-1,1-2-1,3-2 0,5-8 0,-4 2-196,2-3 0,3-9 0,7-1 1,3-4 98,7-8 0,4-8 0,3-13 0,2-6 5,3-4 1,5-4 0,-6-2 0,-2-1-48,-1 1 0,-3 2 0,1 2 1,-3 2-5,-3 4 0,-4 4 347,-8 7 0,-2 8 1,-4 8-1,-6 12-75,-3 13 0,-11 10 0,-1 6 0,0 4-72,4 2 1,3-7-1,3 3 1,-1-4-17,1-2 0,1-2 1,5-4-481,5-6 0,6-11 293,6-6 0,4-14 0,7-9 1,2-11 27,5-5 0,-5-3 0,4-3 0,-3-2-36,-3 2 1,-5 8 0,-2 4 0,-1 2 489,1 3-160,-6 3 0,-4 11 0,-12 10 0,-3 12-78,-3 7 0,-1 10 1,-1-2-1,1 2 5,4-2 1,1 2-1,-2-7 1,3-3-124,1-2 1,8-1-277,-2-1 1,6-7-1,6-6 1,6-8 113,3-8 0,5-11 1,1-6-1,3-4-25,-3-2 1,-2 6 0,-1 0 0,-1 0 113,1 2 1,-9 0-1,-3 5 298,-4-1 0,-4 2 0,-4 11-58,-5 10 1,-11 10 0,-3 13 0,0 6 19,0 4 0,-1-4 1,5 0-1,-2 0-134,1-2 0,9-1 0,3-9 1,2 1-480,5-1 1,1-5 303,2-1 0,5-15 1,3-1-1,2-9 162,3-3 1,1-7-1,0-1 1,-5 0-33,-1 0 1,4-5-1,-6 7 1,-3 0 58,-1-2 1,-2 5-1,0-3 1,0 4 139,0 1 1,-2 8 0,-3 5-144,-7 3 1,2 2-1,1 2 1,-1 3-130,0 7 1,4 4-1,-3 1 1,1 1-711,4-1 0,2-5-114,2-1 840,0-7 0,6 2 0,2-10 0,1-2 1,-3-7 916,6 1 344,-8 4-1164,3 1 1,-7 14 0,0 5-383,0 3 0,-1-3 47,-5 0 0,4-6 362,-4 5 0,10-9 0,4-2-7,1-10 0,-3-5 0,6-3 5,1 1 1,-5 0-1,0-1 188,0 1 0,-6 5 1,3 0-9,-3-1 1,-4 5-131,-3 2 1,1 4 0,-8 2-146,-2 0 1,5 0-1,-1 2-378,2 4 1,1-2-162,1 7 1,4 1 287,-4 6 1,6-9 0,6-1 203,5 0 0,-1-6 0,2 6-216,1-1 1,-3-5 282,2 4 0,-1 4 0,7-1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2"/>
    </inkml:context>
    <inkml:brush xml:id="br0">
      <inkml:brushProperty name="width" value="0.08571" units="cm"/>
      <inkml:brushProperty name="height" value="0.08571" units="cm"/>
      <inkml:brushProperty name="color" value="#5B2D90"/>
    </inkml:brush>
  </inkml:definitions>
  <inkml:trace contextRef="#ctx0" brushRef="#br0">87 70 8123,'-17'0'409,"-1"0"-43,1 0 1,5 0-1,3-2 727,1-4-117,2 4-651,6-13 0,8 7 1,2-6-140,-1 3 1,7 7-1,-5-2 1,5 4 76,1 2 1,7 0-1,1 0 1,4 0-8,8 0 1,0 0-1,9 0 1,3 0-11,1 0 0,12 0 0,8 2 1,8 2-118,1 2 1,-1 5 0,-8-3 0,0 2-257,0 3 1,-10 3 0,-8 0 0,-11-3-91,-10-1 1,-6-1-1,-7 7-30,-1-1 1,-7 1-69,-4-1 59,-4-7-95,-2-2-1503,0-8 1043,0 0 0,0-8 0,0-2 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3"/>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1">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901"/>
    </inkml:context>
    <inkml:brush xml:id="br0">
      <inkml:brushProperty name="width" value="0.08571" units="cm"/>
      <inkml:brushProperty name="height" value="0.08571" units="cm"/>
      <inkml:brushProperty name="color" value="#5B2D90"/>
    </inkml:brush>
  </inkml:definitions>
  <inkml:trace contextRef="#ctx0" brushRef="#br0">53 210 8006,'-17'0'1714,"5"0"-1145,0 0 0,9-2 66,-3-4-491,4 4 0,2-4-62,0 12 0,0 6 0,0 9 0,0 4-118,0 2 1,0 3 0,0 6 0,2 3-27,4 2 0,-5 6 0,5-7 0,-4 1 78,-2 2 0,0-8 0,0 0 0,0-10-61,0-6 1,2-3-1,2-3 8,2-1 0,0-10 213,-6-2 1,2-6 0,2-8 0,1 3 168,-1-3 0,0-1 1,0-3-163,2 1 1,0 5 0,-6 1-1,2-1-53,3 2 1,-3-5-1,6 3 1,0-2-48,4 3 0,-3-5 1,3 5-1,1-5-125,3-1 1,-1-1-1,-1 1 1,-2-1-139,1 1 1,3 1 0,-1 3 0,-1 3-118,-2 2 0,-7-3 521,7 5-531,-8 0 1,4 8-173,-8 4 1,-6 3 412,0 9 1,-2-8 672,2-5 166,5 5-480,-7-8 1,6 6-18,-4-8-191,4 0 1,-6 2-218,8 4-28,0-5 380,0 7-82,0-8 1172,0 0 0,-2-6-1390,-3 1 0,1-9 1,-8 2-1,0-3-19,3-3 0,-7-9 0,4-6 0,-3-8-218,-3-3 1,1 5 0,2-2 0,1 4 169,2 2 1,6 8-1,-3 4-1217,1 4 0,4 9 338,10 4 0,-2 4 1,7 4 1025,3 4 0,9 4 0,4 7 0</inkml:trace>
  <inkml:trace contextRef="#ctx0" brushRef="#br0" timeOffset="1">53 227 7851,'0'-17'-456,"-6"-1"1964,1 1 225,-1-1-1350,6 9 0,0 3 1,0 12-185,0 5 0,0 7 0,0 3 0,0 4-150,0 2 1,0 3 0,0 5-1,0-1-283,0 1 0,0-2 0,0-2 1,0-3-369,0-3 0,0-2 0,0-5-1108,0-1 1545,0 0 0,0-9 1,0-8-1,0-9 210,0-7 0,2-7 0,2-1 1,1 3 489,-1 2 1,-2 1 1333,-2 1-1332,0 7 1,0 4-1,2 12 1,2 6-244,2 3 0,0-3 0,-6 0-305,0 1 0,2 1 1,1-1-579,3-1 86,0 0 0,-6-1-1176,0 1 1679,0-8 0,8 3 0,2-7 0</inkml:trace>
  <inkml:trace contextRef="#ctx0" brushRef="#br0" timeOffset="2">734 402 8432,'-9'-18'1567,"-1"9"-985,4 3 1,2 4-490,-7 2 0,5 0 1,-4 2-1,0 6 71,1 9 1,5 8 0,-4 10 0,2 2-44,0 4 0,-1-2 0,3 7 1,-2 1-163,2-3 1,4-1 0,4-8 0,4 0-56,1 0 0,9-10 0,5-5 0,0-9 29,3-3 1,-5-4-1,6-12 1,-2-9 51,-3-11 1,-3-5 0,-1-3 0,-3-3-7,-3-2 0,1-6 1,-7 5-1,-2-1 28,-2 0 0,-10-3 0,-3 5 0,-7 4 111,-5 6 1,3 2 0,-5 10 0,2 5-43,0 4 1,-1 5 0,7 6 0,-1 7-451,1 10 0,7 3 0,4 12 0,4 4-1154,2 0 1528,0 0 0,16-2 0,3-1 0</inkml:trace>
  <inkml:trace contextRef="#ctx0" brushRef="#br0" timeOffset="3">804 489 8111,'-17'-17'0,"-1"-1"25,1 1 0,1 5 0,3 2 97,1 3 0,2 3 0,-1 10 0,5 5 182,4 5 0,2 9 0,0 4 1,0 4-124,0 2 0,0 2 1,0 2-1,0 1-51,0-1 1,0-4-1,2-4 1,4-4-120,5-1 0,5-5 0,1-7 0,1-5-89,-1-1 0,3-6 0,1-12 0,2-9-41,-1-6 1,-3-4 0,-2-6 0,1-2-25,-1-4 0,-7 4 0,-4-6 0,-4 3 125,-2-1 1,-2 0-1,-4 8 1,-7 4 104,-9 6 0,3 5 0,-6 7 0,1 5 189,1 4 1,-6 16 0,6 5 0,1 8-21,3 10 0,3 0 1,3 9-1,3 1-224,2-2 0,2-3 0,8-7 0,2 0-44,2 0 1,13-14-1,-1-5 1,3-6-97,5-6 0,-5-3 0,8-4 1,0-7 8,-2-8 0,-2-5 1,-7 0-1,-3-6-67,-3-4 1,2 4-1,-9 1 1,-1 3 147,-2 4 0,-4-4 0,-3 3 1,-7 7 133,-4 7 0,-3 6 1,-2 2-1,-5 2 204,-1 4 0,6 11 1,-2 12-1,3 4-63,3 2 0,-1 2 0,3 2 0,3 2-225,6-2 1,4-3-1,4-3 1,4-3-112,6-7 0,5-6 0,5-5 1,3-6 11,2-4 0,-4-10 1,4-4-1,-1-3-38,-5-3 1,-4-7 0,-3-2 0,-4-2 27,-3 0 0,-1 2 0,-6-5 1,0 5 129,0 2 0,-7-4 0,-5 8 1,-4 3 173,-1 5 0,-2 9 1,-3-2-1,-3 6 9,-2 6 1,5 9 0,-1 10 0,4 3-127,1 3 1,7 7 0,1 1-1,2-4-175,4-4 1,4-9 0,4 1 0,6-4-204,5-1 1,-1-9 0,11-3-1,-2-4 39,1-2 0,7-13 0,-4-5 0,0-3 27,-4-4 0,-3-1 1,-5-5-1,-1 2 116,-2-2 1,-9 4 0,3 0-1,-6 2 248,-6 3 1,-5 3 0,-11 1 0,-1 3 177,2 3 1,-6 6 0,0 12-1,-3 6 4,1 3 0,8 11 0,-2 3 0,3 4-186,3 2 0,7 0 0,4-2 0,4-2-246,2-2 1,2-8-1,4 0 1,6-5-293,3-4 1,5-9 0,1 1 0,4-8 107,2-7 1,-3-5 0,3-3 0,-2-4 117,-4-6 0,-3 1 0,-6-1 0,-5 0 205,1 2 1,-6-4-1,2 8 1,-8 1 116,-8 3 1,-5 7-1,-4 3 1,-5 1 157,-1 4 1,4 4 0,-4 8 0,0 7-88,-1 7 1,9 3-1,0-4 1,7 4-285,4 2 0,-3-5 0,5 1 0,2-3-165,2-3 0,10-5 0,3-3 0,5-1 1,1-4 1,7-10-1,1-5 1,0-5-44,0-1 1,-1-7-1,-7 1 1,0 2 288,1 1 0,-8-3 1,-5 0-1,-3 1 420,-2 3 0,-2 1 0,-3 1 0,-7 1 51,-4 5 1,-1 3 0,-2 8 0,-3 0-114,-1 0 1,0 16-1,5 7 1,1 10-264,-1 8 1,9-5-1,3 5 1,4-4-357,2-2 0,0-2 0,2-4 0,6-6-189,9-3 0,0-11 1,9-3-1,-1-4 226,4-2 1,-4-2-1,-1-4 1,-5-7 138,-2-8 1,-5-1-1,-2-5 1,-3 0 163,-3 0 1,-2 5 0,-4-3-1,-3 2 204,-7 0 1,2-1-1,-3 9 1,-5 1 69,-3 3 0,-2 7 0,5-2 1,1 4-148,-1 2 0,1 10 1,-1 5-1,1 8-200,-1 5 1,9-1-1,3 4 1,4-4-303,2-2 0,2-2 0,4-5 0,5-3-153,5-3 1,7-4-1,2-8 1,0 0 109,1 0 0,-3-2 1,-6-4-1,1-6 180,-1-3 1,-1-3 0,-3 1-1,-3 0 92,-2-1 1,-2 1-1,-6-1 472,0 1 0,-8 1 0,-4 3 217,-3 1 1,3 8 0,1-2-68,-3 4 0,-2 8-431,-1 0-472,7 8 1,3-11-1158,7 9-2143,0-8 3611,0 4 0,7-8 0,3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7"/>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1">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79"/>
    </inkml:context>
    <inkml:brush xml:id="br0">
      <inkml:brushProperty name="width" value="0.08571" units="cm"/>
      <inkml:brushProperty name="height" value="0.08571" units="cm"/>
      <inkml:brushProperty name="color" value="#008C3A"/>
    </inkml:brush>
  </inkml:definitions>
  <inkml:trace contextRef="#ctx0" brushRef="#br0">53 350 7954,'-10'0'455,"-5"0"0,11 0-29,-8 0 122,8 0 0,-3 0-48,7 0 768,0 0-1831,7 0 567,-5 0 1,14-8 25,-4-4 1,-3 4 0,1 1 0,0 1 50,-1 0 0,-3-8-56,6 3 0,-1 1 1,7-2-17,-1-1 1,-1 3 0,-3-1 0,-1-1-1,2 2 0,1-3 0,3 5 1,-1 0-11,1 0 1,-1-3 0,1 3 0,-1 0-9,0 0 1,1-3 0,-1 3-13,1-2 1,-1 6 0,1-3 4,-1-1 1,-5 6 0,0-4-11,1 4 0,-3 2 0,1 0 108,3 0 0,-4 0 0,1 0 13,3 0 0,-4 2 0,1 2-13,3 2 0,-4 0 0,1-6-17,3 0 1,-1 2 0,1 1-1,-2 3-79,1-2 1,3 0 0,1 0 17,1 2 1,-7 0-1,1-4 1,2 1 25,1 3 1,-3 0 0,-1-6-1,3 2-13,1 4 0,-3-4 1,0 5-1,1-1-15,3 0 1,-4 2 0,-1-4 21,3 2 0,1 7 0,3-3 12,-1 0 0,-5-1 0,-1-5 0,1 4-32,-2 2 1,3-5 0,-5 5-1,0 0 8,0 0 0,3-5 0,-3 5 1,0 0-11,0-1 1,-1-5-1,-3 4-66,2 0 0,2 0 0,-4 5-52,2-1 0,-1-6-164,-5 5 1,2-1-537,4 2-675,-4 3 1491,14-5 0,-7 0 0,9-3 0</inkml:trace>
  <inkml:trace contextRef="#ctx0" brushRef="#br0" timeOffset="1">909 192 6382,'-10'-2'0,"4"-3"-307,4 3 95,2-6 337,0 8 1,-2 0 259,-3 0 52,3 0 10,-6 0-70,8 0-197,0 0-193,-8 0-174,6 0 24,-6 0 1,6 0 1,-3 0 170,3 0 146,-6 8 0,6-6 80,-4 3 1,4-1 368,-4 2-108,4-4-208,2 6-273,0-8 220,0 0 0,8 0-167,4 0 1,1-2 0,1-2 0,-2-2-12,1 2 1,3-3 0,1-1 0,1 0 13,-1 0 0,1-5 0,-1 3 0,3-2 13,3 1 0,-4 5 0,6-6 1,-1 1-9,-1 1 1,2-4 0,-3 7 0,1-1-43,-2 0 0,-1-4 0,-1 7 0,2 1-37,3 2 1,-7-4 0,-5 0 0,1 2 6,3 2 0,1 2 0,1 0 8,-1 0 0,1 0 0,-1 0-11,1 0 1,-1 0-1,1 0-3,-1 0 1,1 2 0,-1 2-1,0 2-28,1-2 1,-1 0 0,1 0 0,-1 1-10,1-1 0,-1 4 1,1 0-1,-1 0 32,1-1 0,-1 1 0,1-4 0,-1 4 17,0 1 1,1-3 0,-1 4-1,-1 0 48,-4-1 0,3-3 0,-3 6 59,3 1 1,3 3-1,-1-1 1,-1-1-14,-5-2 1,5-1 0,-4 7-81,3-1 1,-3-1-1,-3-3 1,1-3-83,0-2 0,-4 3-43,5-5-471,-7 8 55,4-12 0,-8 8-508,0-5 1,2-3 1024,4 4 0,-4-4 0,5-2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1"/>
    </inkml:context>
    <inkml:brush xml:id="br0">
      <inkml:brushProperty name="width" value="0.08571" units="cm"/>
      <inkml:brushProperty name="height" value="0.08571" units="cm"/>
      <inkml:brushProperty name="color" value="#008C3A"/>
    </inkml:brush>
  </inkml:definitions>
  <inkml:trace contextRef="#ctx0" brushRef="#br0">245 315 9400,'-2'17'-92,"-4"1"0,5-1 1,-5 1-1,4-1-33,2 0 0,0 1 0,0-1-453,0 1 1,0-1 577,0 1 0,0-9 0,0-1 0</inkml:trace>
  <inkml:trace contextRef="#ctx0" brushRef="#br0" timeOffset="1">385 315 7603,'-10'-8'530,"2"6"1,8-4-1,0 12-606,0 6 0,0-3 0,0 3 0,0 2-82,0 1 0,0 3 0,0-1-279,0 0 1,0 1-1,0-1 437,0 1 0,0-1 0,0 1 0</inkml:trace>
  <inkml:trace contextRef="#ctx0" brushRef="#br0" timeOffset="2">333 402 7765,'0'-12'288,"0"1"0,0 5 0,0-6-85,0-1 1,0 3 150,0-2-505,0 8 90,0-11 27,0 13 0,0-8 18,0 4 97,0 5 75,0-7-8,0 8 72,0 0-106,0 8 141,0-7 50,0 7-170,0-8 1,1 0-83,5 0 1,-2 0-114,8 0 1,-6 0-69,5 0 0,1 0 0,5 0-59,1 0 0,-1 0 0,1 0 11,-1 0 0,1 0 0,-1 0 5,1 0 0,-7-6 363,1 1 1,-6-7 371,5 6-137,-7-7-219,4 11 0,-10-8-188,-4 4-467,4 4-64,-5-6 441,7 8 10,0 0 1,5-2-25,1-3 122,8 3 0,-10-8 35,7 4 1,-7-4 118,2-7 0,-4 5-105,-2 1 0,-6 5 1,-2-4 5,-1 2 1,-3 3-22,-5 5 1,5 0-195,0 0 1,6 0-471,-5 0 308,7 0 238,-4 0 1,10 0-63,4 0 1,-2 0 107,7 0 1,-7-2-40,2-4 1,2 2 0,-2-8 16,-2-1 1,-2 3-1,-4 0 55,-4 3 0,2-1 1,-8 4 10,-1-2 1,-3 0 0,-1 6 25,-1 0 1,1 0-118,-1 0 0,3 2 0,1 2-77,3 2 0,7 2-191,-2-3 339,4-3 114,2 6-179,0-8 0,0-8 37,0-3 0,0 1 1,-2 0 75,-4 3 1,2-1 0,-7 4 64,-3-2 1,4 0 0,-1 6 37,-3 0 1,-1 2-213,-3 4 1,7 2 0,1 5-76,2-1 0,0-6 0,4 6-132,-1 1 0,-1-3-202,6 1 365,0-7 61,0 4 1,0-10 22,0-4 1,0-3 13,0-9 0,-2 8 1,-2 3-1,-4 1 89,-2 0 1,-1 0-1,-7 6-21,1 0 1,5 2 0,1 2 0,-1 4-63,2 2 1,1-7-1,5 5 1,-2 0-22,2 4 1,0-5 0,0 1-373,-2 0 195,1 2 1,10 1-222,1 1 275,8-8 123,-4 3 29,-1-7 217,-1 0 0,-16 6 36,-3 0 1,1 2-253,-2-2 1,6-2-82,-5 7 1,7-5-8,-2 6 1,-2-6-442,2 5 474,1-7 227,5 4 212,0-8 70,0 0-363,-8 0 1,0 2-33,-4 4 1,5-3 70,7 9 1,0-6-96,0 6 0,2-7 0,3 5-73,7-2 0,4 0 1,1-5-284,1 3 1,-7 0 0,1-6 0,1 0 288,3 0 0,9 0 0,2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4"/>
    </inkml:context>
    <inkml:brush xml:id="br0">
      <inkml:brushProperty name="width" value="0.08571" units="cm"/>
      <inkml:brushProperty name="height" value="0.08571" units="cm"/>
      <inkml:brushProperty name="color" value="#008C3A"/>
    </inkml:brush>
  </inkml:definitions>
  <inkml:trace contextRef="#ctx0" brushRef="#br0">1 0 8374,'10'0'-32,"-3"2"15,-7 4-661,0-4 162,0 13 0,0-11 516,0 8 0,0 0 0,0 5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5"/>
    </inkml:context>
    <inkml:brush xml:id="br0">
      <inkml:brushProperty name="width" value="0.08571" units="cm"/>
      <inkml:brushProperty name="height" value="0.08571" units="cm"/>
      <inkml:brushProperty name="color" value="#FFC114"/>
    </inkml:brush>
  </inkml:definitions>
  <inkml:trace contextRef="#ctx0" brushRef="#br0">210 385 8853,'0'-10'1709,"0"0"-867,0 4-577,0 5 1,-2-7-143,-4 8-73,4 0 0,-8 0-100,4 0 0,-3 0 63,-9 0 1,1 2-3,-1 4 1,1 3 0,-1 7 21,1-5 0,5 3 0,3-6 1,1 1 72,4 5 0,-6 2 0,1 1-61,-1 0 1,2-5 0,8 0-1,0 1-28,0 3 1,0 1 27,0 1 1,0-1 0,2 1-19,4-1 1,-2-1 0,5-3 0,1-3-34,0-2 0,0 0 0,3-5 1,-1 3-28,1-2 1,3-2 0,1-2-1,1 0-65,-1 0 1,3 0 25,3 0 1,-4-6-1,5 0 1,-7 1 6,-5-3 1,3 4-1,-3-8 58,3-1 1,-3 3 61,0-2 1,-6 3 0,3-5 46,-1 2 0,0 7 0,-4-7-16,2-2 1,-1 5-1,-5-3-8,0-2 0,0-1 1,0-3-13,0 1 0,0 0 0,-2-1 9,-3 1 1,3 5 0,-6 0-1,0-1 1,4-3 0,-7-1 29,-3-1 1,4 9 0,-1 1-42,-3 0 0,-1 4 1,-3-5-1,1 1-94,-1 4 1,7 2 0,-1 2-1,-2 0-96,-1 0 0,-3 0 0,1 0 0,1 2-191,5 4 1,-5 1 0,5 7 0,-3-2-362,2 1 0,-1 3 0,5-1 1,0-1 677,0-2 0,3 7 0,5 8 0</inkml:trace>
  <inkml:trace contextRef="#ctx0" brushRef="#br0" timeOffset="1">70 18 9406,'0'-10'230,"0"2"1,0 10 0,0 4-688,0 6 1,0 3 456,0 3 0,-8 7 0,-1 2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7"/>
    </inkml:context>
    <inkml:brush xml:id="br0">
      <inkml:brushProperty name="width" value="0.08571" units="cm"/>
      <inkml:brushProperty name="height" value="0.08571" units="cm"/>
      <inkml:brushProperty name="color" value="#FFC114"/>
    </inkml:brush>
  </inkml:definitions>
  <inkml:trace contextRef="#ctx0" brushRef="#br0">88 18 8222,'8'-10'899,"-7"2"1,5 8-1,-12 2-1257,-5 4 1,1-2-1,-1 6 1,-1-1-555,2 1 912,-5 2 0,5 5 0,-8 1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8"/>
    </inkml:context>
    <inkml:brush xml:id="br0">
      <inkml:brushProperty name="width" value="0.08571" units="cm"/>
      <inkml:brushProperty name="height" value="0.08571" units="cm"/>
      <inkml:brushProperty name="color" value="#FFC114"/>
    </inkml:brush>
  </inkml:definitions>
  <inkml:trace contextRef="#ctx0" brushRef="#br0">35 35 7147,'-11'-9'242,"1"1"597,2 0-213,2 6-339,6-6 0,2 8-217,4 0 0,-2 0 1,8 0-324,1 0 1,3 0 0,1 0 252,1 0 0,-9 0 0,-1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89"/>
    </inkml:context>
    <inkml:brush xml:id="br0">
      <inkml:brushProperty name="width" value="0.08571" units="cm"/>
      <inkml:brushProperty name="height" value="0.08571" units="cm"/>
      <inkml:brushProperty name="color" value="#FFC114"/>
    </inkml:brush>
  </inkml:definitions>
  <inkml:trace contextRef="#ctx0" brushRef="#br0">0 18 10266,'12'0'-159,"-1"0"0,1-7 0,6-3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0"/>
    </inkml:context>
    <inkml:brush xml:id="br0">
      <inkml:brushProperty name="width" value="0.08571" units="cm"/>
      <inkml:brushProperty name="height" value="0.08571" units="cm"/>
      <inkml:brushProperty name="color" value="#FFC114"/>
    </inkml:brush>
  </inkml:definitions>
  <inkml:trace contextRef="#ctx0" brushRef="#br0">18 52 8129,'-10'0'1892,"2"-1"-1792,8-5 1,2 4 0,2-6-317,2 0 0,8 6 0,-3-4 0,3 3-1110,-3-3 1326,5 4 0,-6-6 0,7 8 0</inkml:trace>
  <inkml:trace contextRef="#ctx0" brushRef="#br0" timeOffset="1">332 157 9063,'10'0'1382,"0"0"-1326,-5 0-134,-3 0 1,4 0 0,-10 2 0,-2 4-815,3 6 892,-7-5 0,-8 17 0,-9-5 0</inkml:trace>
  <inkml:trace contextRef="#ctx0" brushRef="#br0" timeOffset="2">699 70 7924,'-10'0'931,"-5"0"1,15 0-625,0 0 1,2 0-354,9 0 1,-5 0-621,6 0 0,-6 0-601,5 0 1267,-7 0 0,12 0 0,-7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3"/>
    </inkml:context>
    <inkml:brush xml:id="br0">
      <inkml:brushProperty name="width" value="0.08571" units="cm"/>
      <inkml:brushProperty name="height" value="0.08571" units="cm"/>
      <inkml:brushProperty name="color" value="#849398"/>
    </inkml:brush>
  </inkml:definitions>
  <inkml:trace contextRef="#ctx0" brushRef="#br0">472 106 10325,'-10'0'1715,"3"0"-1663,7 0 1,0-2-73,0-4 293,0 4-202,0-6 1,0 6-160,0-4 0,-2 5-126,-4-5 0,2 4 163,-8 2 1,7 0 30,-7 0 1,0 0 0,-5 0 18,-1 0 1,1 0-1,-1 0 1,1 0 1,0 2-1,-1 2-140,1 1 1,5 3-211,0-2 0,6-2-197,-5 8 335,7-1 1,-2 1 2,12-1 319,-4-7 1,8 4 1000,-5-8-1177,-3 0 1,4 0 41,-12 0 1,2 2 0,-7 2 20,-3 2 0,5 2 0,-3-5-41,-2 3 0,5 2-45,-3-2 1,2-2-32,-1 7 0,1-5-189,4 6 172,4-8 1,-6 5 0,10-5-39,4 2 275,-4 0 1,8-6 432,-4 0-452,-4 0 30,-10 0 0,2 6 1,-11 0 49,1-3 0,6 5 1,-1 0-50,-3 2 1,4-5-189,-1 7 1,1-6-154,-2 6 87,5-1 1,9 5-9,3-5 1,5-3 0,8-8-42,-1 0 1,-5 0 0,-1 0 22,3 0 1,-4 0 134,1 0 1,-5 0 301,6 0 86,-8 0 1,3 2-124,-7 4 1,-2-2-105,-3 7 0,3-5 15,-4 6 0,4-6 0,2 5-137,0 3 1,2-6 0,2-1-1,3-1-69,3 0 0,2 0 0,7-6-115,4 0 1,-3 0 0,3 0-1,-3 0-79,-3 0 0,1-2 1,-1-2-65,0-2 563,1-7 0,-3 9 424,-3-8-560,-4 8 47,-8-3 1,2 7-73,4 0 1,-3 5-87,9 1 1,-6 0 0,6-4-114,1 4 1,-3-4-1,2 4 1,1-5-179,3-1 1,1 0 0,1 0 67,-1 0 1,-5-5 670,-1-1-38,1 0 0,-2 4 552,-5-4-1030,5 4-559,-8-5 367,6 7 328,-8 0 0,2 0 0,4 0-75,5 0 1,-1 0-1,2 0 1,1 0-125,3 0 0,1 0 0,1 0 1,-1-2-154,1-4 1,-1 2 0,1-6 187,-1 2 0,-5 1 0,-1 3 423,3-2 0,-6-2 997,-3 2-978,-3 4 0,-4-5-804,-3 7-241,3 0 459,-6 0 299,8 0 0,8-2-50,3-4 1,5 4-1,1-4-75,1 4 1,-1 0-1,1-2 1,-1-1-2,1 1 0,-1-4 0,1 0-14,-1-2 1,0 5 371,1-7 1,-3 0 46,-3-5 0,-4 5 0,-10 3 212,-4 1 1,-4 2-184,-7 6 1,5 0-262,1 0-1100,-1 0 645,2 0 0,4 0 276,12 0 1,4 0-1,7 0 9,1 0 0,-1 0 1,1-2-1,-1-2-22,1-2 1,-1 0-1,1 5 1,-1-3-47,1-2 1,-1-6 0,1 4 214,-1-1 1,-7 3-1,-2-4 213,-1 2 0,-5-5-73,4 1 1,-6-1 80,-6 1 1,-2 2 0,-5 6-127,1-1 1,6-1-133,-5 6-266,-1 0 1,0 0-491,1 0-238,7 0 773,-4 0 0,10 0 220,4 0 0,-2 0 82,7 0 0,-5 0 57,6 0 0,-8-2-14,2-4 0,-4 2 80,-2-8 0,0 7 49,0-7 1,-8 2 0,-4-1-121,-3 5 1,-3 4 0,1 2 0,-1 0-106,1 0 1,-1 0 0,1 0-188,-1 0 1,1 6-1,-1 2-419,1 1 1,5-5-120,1 2 1,7-2-34,-2 2 360,4-4 775,2 5-96,0-7 1,-8 0-310,-3 0 1,-5 0 0,-1 0-25,-1 0 1,1 6 0,-1 0-33,1-2 1,5-2-1,2 0-653,3 4 236,-7-5 0,12 9 110,-4-4 479,4-4 398,10 6 52,-6-8-558,6 0 1,-10 0 0,-4 0-32,-6 0 1,-3 0 0,-2 0 44,-1 0 0,1 0 0,1-2 57,4-4 1,-3 4 236,3-4-227,4 4-130,-7 2 1,11 0 67,-8 0 1,7 0 44,-7 0 0,0 0-111,-5 0 1,-1 0-1,3 2-128,3 4 0,-3-4-162,3 4 1,-2-2-1,1 0-957,1 1 0,6 7-680,-5-6 1925,7 7 0,-4-11 0,8 6 0</inkml:trace>
  <inkml:trace contextRef="#ctx0" brushRef="#br0" timeOffset="1">490 263 9787,'-8'10'-94,"4"-3"0,-8-5 59,-1 4 0,3-4 1,0 6-828,3 0 201,-7-6 413,12 5 357,-6-7 323,8 0 1,-2-2-109,-3-3 1,1 3 20,-8-4 1,6 4-198,-5 2 1,5 0-118,-6 0 0,6 0-208,-5 0 1,5 0-560,-6 0 214,8 0 233,-3 0 752,7 0 292,0 0-551,-8 0 0,4 0 1,-6 2-76,2 4 0,1-3 5,1 9-399,4-8 10,-6 12 0,10-9 0,4 5-254,6-6 1,-3-4-1,3 0 509,1 3 0,3-3 0,1 6 0</inkml:trace>
  <inkml:trace contextRef="#ctx0" brushRef="#br0" timeOffset="2">629 228 8051,'12'0'462,"0"0"-377,-9 0 0,13 0-180,-4 0 1,-3 0 92,3 0 1,-6 0 73,5 0 0,-7 2-196,2 4 0,-4-2 0,0 5-236,4-1 0,-4 0 360,4-2 0,-4-4 0,-2 5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15:37.905"/>
    </inkml:context>
    <inkml:brush xml:id="br0">
      <inkml:brushProperty name="width" value="0.08571" units="cm"/>
      <inkml:brushProperty name="height" value="0.08571" units="cm"/>
      <inkml:brushProperty name="color" value="#5B2D90"/>
    </inkml:brush>
  </inkml:definitions>
  <inkml:trace contextRef="#ctx0" brushRef="#br0">35 245 8118,'0'9'1028,"-2"5"-519,-4-8 368,4 0 261,-5-6-515,7 0-2974,0 0 2313,0 7 1,-2-5 1,-4 4 1,4-2-70,-4 2 158,4 4 1,2 1 1134,0 1-559,0-8 1,0 5 178,0-3-480,0-4-175,0 6-137,0-8 282,0 0-271,8-8 0,-4-2 0,7-7 0,1 0-2,-2-1 1,5-1 0,-1-5-1,5-3-23,5 0 1,-1-6 0,-4 6 0,3-2-80,1 0 0,-6 9 1,-7 1-1,0 5-25,-1 1 69,-5 5-310,4 0 163,-8 8 1,0 2 154,0 4 0,-2-4 479,-4 4-116,4-4 195,-5-2-436,7 7-83,0-5 57,0 6 232,0-8 1,0 2-217,0 4 1,0 4 0,0 7-68,0 0 0,0 3 1,0 3-1,0 6-21,0 4 0,0 2 1,0 0-1,0 2-34,0 4 0,2-4 0,1 3 0,3-3 16,-2-2 0,4-2 0,-2-4 0,-2-5-9,-2-5 0,-2-7-121,0-1 197,0-7 0,0 2-42,0-12 0,0 2 37,0-7 91,0 7-158,0-4-148,0 8 1655,0 0-1639,-8 0 0,-2-8 0,-7-3 59,-1-5 0,-1 4 0,-3 1 0,-1-3 93,2-1 1,-1-3 0,1 3 0,-2 1 33,2 2 1,7 3 0,2-3 0,1 4-496,1 1 0,4 5-3509,12-4 3974,4 4 0,23 2 0,3 0 0</inkml:trace>
  <inkml:trace contextRef="#ctx0" brushRef="#br0" timeOffset="1">105 402 7707,'-10'0'-229,"2"0"1,10 0 0,2-2 164,2-4 0,2 4 0,-2-6-140,5 1 1,-1 5 535,2-4-43,-8 4 77,3 2 0,-9 2-206,-3 4 0,1-4 0,-6 5 1,0-1 18,1 0 0,5 2 0,-4-4 43,0 1-78,6 1 0,-6-8 1,10-3-43,4-7 0,4-4 0,5-1 0,-1-1 39,-2 1 0,-6 1 0,3 3 0,1 3 403,0 2 1,-6 5 0,1 8-76,-3 7 1,-2 11-1,0 6 1,-2 4-349,-3 2 1,3-6 0,-4 1-1,4-1-193,2-2 1,0-2-286,0-8 1,2-7 0,4-4 0,5-8-1037,5-10 1393,1 1 0,8-22 0,3 6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6"/>
    </inkml:context>
    <inkml:brush xml:id="br0">
      <inkml:brushProperty name="width" value="0.08571" units="cm"/>
      <inkml:brushProperty name="height" value="0.08571" units="cm"/>
      <inkml:brushProperty name="color" value="#004F8B"/>
    </inkml:brush>
  </inkml:definitions>
  <inkml:trace contextRef="#ctx0" brushRef="#br0">176 297 6895,'9'0'122,"-1"0"216,-8 0 1665,0 0-1811,0-8-73,0 6 1,0-7 81,0 3-23,0 4 1,0-8-5,0 4-74,-8 4 0,6-7 87,-4 3-135,-3 4 1,5-6 8,-8 8 0,1 0-61,-7 0 0,6 0-15,1 0 1,5 0 0,-4 2 8,3 4 0,-5-2 0,4 6-14,-2-3 1,5 5 0,-5-4-1,2 1 1,2-3 0,4 4-1,-1 0 2,-3-1 0,0-3 1,6 6-19,0 1 1,0-3-1,0 2-4,0 1 1,0-3 0,0 2-19,0 1 0,0-3 0,2 0 22,4-3 0,-2 5 0,7-6 28,3-2 1,-7 0 0,1 0-13,0 1 0,2 1-3,7-6 1,-5 0 0,-1 0 30,3 0 1,-4 0-15,1 0 0,1 0-17,6 0 1,-9-2 0,-1-2 5,0-1 1,-4-3 6,7 2 17,-7 4 1,6-12-1,-6 7 30,2-3 0,-1 4-2,-5-5 1,0-1 71,0-6 1,6 1-10,0 0 1,0-1 0,-6 1 21,0-1 0,-2 1 0,-2-1-12,-2 1 1,0 5-1,4 0-26,-3-1 1,1-3-1,-6-1 14,2-1 0,-5 1-22,1-1 1,2 1 0,1 0 10,1-1 1,-6 6 0,3 1 12,-5-3 1,4 6 0,3 1 0,-1 1-158,0 0 0,5 0-808,-7 6 1,6 0-1200,-6 0 2066,9 0 0,3 0 0,9 0 0</inkml:trace>
  <inkml:trace contextRef="#ctx0" brushRef="#br0" timeOffset="1">682 105 7067,'0'-10'739,"0"1"-196,0 3-280,0 4 0,0-8-242,0 4-92,0 4 0,-2-5 1,-4 7 96,-5 0 1,-5 0 0,-1 0 0,-1 0 54,1 0 1,-1 0 0,-1 2 0,-3 1-24,-1 3 0,0 6 1,5-6-1,3 0-143,3 1 1,-3-3-393,3 8 377,4-1 1,2 5 0,12-4 0,8-7 85,7-3 1,1-2 0,7 0 0,0 0-6,-2 0 0,6 0 1,-4 0-1,2 2-45,-2 4 1,2-4 0,-7 6 0,-1-2 68,2 0 1,-7 7 0,1-1 60,-5 3 1,-11 3 0,3-1 0,-4 1-21,-2-1 1,0 1-1,-2-1 1,-4-1-16,-5-5 1,-5 3-1,-1-6 1,-1-1-32,1 1 1,-3 4 0,-1-6 0,-4-3-18,-2-1 1,3-2 0,-3 0 0,0-2-8,0-3 0,6 1 0,-3-6 1,5 0-128,1 1 0,3 3 151,3-6 0,4 8 0,8-3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8"/>
    </inkml:context>
    <inkml:brush xml:id="br0">
      <inkml:brushProperty name="width" value="0.08571" units="cm"/>
      <inkml:brushProperty name="height" value="0.08571" units="cm"/>
      <inkml:brushProperty name="color" value="#004F8B"/>
    </inkml:brush>
  </inkml:definitions>
  <inkml:trace contextRef="#ctx0" brushRef="#br0">106 53 7379,'-12'0'-231,"0"0"1,9-2 0,-5-2 129,0-2 4,6 1 1,-8 5-55,5 0 135,3 0 1,-8 0 111,4 0 674,4 0 114,-6 0 425,8 0 578,0 0-1270,-7 0-474,5 0-182,-6 0 1,10 0 228,4 0 0,-2 0 0,9 0 0,5 0-7,3 0 1,12 0 0,2 0 0,11-2 28,11-4 0,7 4 1,11-4-1,11 4-177,11 2 1,-47 0 0,1 0-1,5 0 1,0 0 0,-2 0-1,-1 0-386,44 0 0,-10 0 1,-11 0-1,-12 0-388,-8 0 1,-19 0-156,-8 0 847,-15 0-167,-6 0 0,-16-8 0,-2-1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8.999"/>
    </inkml:context>
    <inkml:brush xml:id="br0">
      <inkml:brushProperty name="width" value="0.08571" units="cm"/>
      <inkml:brushProperty name="height" value="0.08571" units="cm"/>
      <inkml:brushProperty name="color" value="#004F8B"/>
    </inkml:brush>
  </inkml:definitions>
  <inkml:trace contextRef="#ctx0" brushRef="#br0">192 420 8310,'0'-10'285,"0"-6"0,0 13-262,0-9 1,0 6 42,0-6-64,0 9 1,-6-7-84,1 4 1,-9 4 36,2-4 1,3 4 0,-3 2 36,-2 0 1,-1 0 0,-1 2 10,5 4 0,-5-2 1,6 8-5,1 1 0,-5-3 1,6 2 2,-1 1 1,5 3 0,-2 1 13,4 1 0,2-7 1,0 1 14,0 1 0,0 3 0,2-1-12,4-3 1,-2-2 0,7-6-20,3 2 0,1 5 1,3-5-1,-1-2-64,1-2 1,-6-2 0,-1 0-1,3 0-24,1 0 1,-3 0-1,0 0 44,1 0 0,3-8 0,-1-4 38,-3-3 1,1-3-1,-7 1 1,-2-1 11,-2 1 1,-2 0-1,0-3 1,0-1 21,0-2 1,0-9-1,0 5 1,0-2 41,0 0 1,-6 2-1,-2-4 1,-1 4 121,-5 1 0,4-3 0,1 6 0,-1 4 27,0 5 1,5-1 0,-7 5-134,-2 0 1,5 2-626,-3 8-68,8 0 1,-4 8 0,10 2 605,4 0 0,4 13 0,7-4 0</inkml:trace>
  <inkml:trace contextRef="#ctx0" brushRef="#br0" timeOffset="1">524 123 8453,'-10'-10'1292,"-3"0"-1102,7 5 0,-2 3-143,2-4 106,4 4 0,-5 4 0,7 4-62,0 5 0,2-1 1,1 2-1,5 1-3,2 3 0,-4 7 0,3 0 0,1-1-27,0-3 0,-4 4 0,5 2 0,3 1-110,1-1 1,-3 0 0,0-3 0,1 3 8,3 2 0,-5-6 0,1 3 0,0-5-87,-3-2 0,7 1 68,-4-1 1,-3-7 0,1-2 122,-2 0 36,-2-6 1,-6-2-1,0-12 1,0-6-15,0-5 0,0-4 0,0-8 0,2 0-84,3 0 0,-3 0 0,4 0 1,-2 0-48,2 0 0,-2 1 0,5-1 0,-1 2-226,-4 3 0,4-1 0,0 8 0,-1 2-718,1 1 1,4 9 988,-6-1 0,7 8 0,-3-4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01"/>
    </inkml:context>
    <inkml:brush xml:id="br0">
      <inkml:brushProperty name="width" value="0.08571" units="cm"/>
      <inkml:brushProperty name="height" value="0.08571" units="cm"/>
      <inkml:brushProperty name="color" value="#004F8B"/>
    </inkml:brush>
  </inkml:definitions>
  <inkml:trace contextRef="#ctx0" brushRef="#br0">280 1 8296,'-10'0'-2417,"0"0"2685,4 0-37,4 0 117,-13 0 96,13 0-136,-6 0 0,6 0 575,-4 0-184,4 0 14,-5 0-37,7 0-185,0 0-471,7 0 1,3 0 0,10 0 0,1 0-221,2 0 1,8 0 0,-2 0 0,4 0-234,2 0 1,6 0-1,2 0 1,-1 0-1278,1 0 1710,6 0 0,-5 0 0,9 0 0</inkml:trace>
  <inkml:trace contextRef="#ctx0" brushRef="#br0" timeOffset="1">35 175 8268,'-12'0'-1453,"1"0"1741,7 0 0,-4-2 150,8-4-50,8 5 0,-4-9-165,7 4-151,-7 4 0,6-6-259,-4 8-148,-4 0 221,6 0 562,-8 0 229,0 0-125,7 0-38,-5 0 152,6 0-210,-8 0 1,2 2-264,4 4 1,-2 2 0,7 7 0,3 1-53,1 3 1,3 5-1,1-1 1,5 6-75,5 4 0,0 2 0,4 0 0,4 0-157,-1 0 0,7 3 0,-2-1 0,-4-6-131,-6-3 1,0-5 0,-8-6-25,-1 1 0,-5-7 249,-5 1 1,-7-8-1,-8 0 153,-3-8 0,-2 2 1,2-4-222,-5 4 0,1-4-628,-2 1 0,6-1-929,-5 6 1621,7 0 0,-12 0 0,7 0 0</inkml:trace>
  <inkml:trace contextRef="#ctx0" brushRef="#br0" timeOffset="2">542 734 7401,'0'-10'1216,"0"-5"-510,0 13-263,0-6 0,0 10-347,0 4 1,-6-2-1,0 7 1,0 5-69,-2 5 1,4 1 0,-7 7 0,-1 0-55,2-2 1,-5 8 0,1-2 0,-5 6 82,-4 0 0,-1-1 0,7 1 1,-1 0 40,1-6 0,-4 2 0,1-8 0,7 0 148,3-3 1,-2-5-314,6-2-86,1-7 0,7-2 188,3-8 0,-1 0 0,8-2 84,1-4 1,3 2 0,1-5 51,1 1 0,-1 0 0,1 4 0,1-2 1,5 2 1,-3-3-1,10 1 1,4 2-32,4 2 1,11-4-1,1 0 1,7 2-268,4 3 1,2 1 0,4 0 0,-4 0-316,-6 0 1,-5 0-1,-7 1 1,-5 3-937,-4 2 1,-10 0 1376,-4-6 0,-11-8 0,-4-1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04"/>
    </inkml:context>
    <inkml:brush xml:id="br0">
      <inkml:brushProperty name="width" value="0.08571" units="cm"/>
      <inkml:brushProperty name="height" value="0.08571" units="cm"/>
      <inkml:brushProperty name="color" value="#004F8B"/>
    </inkml:brush>
  </inkml:definitions>
  <inkml:trace contextRef="#ctx0" brushRef="#br0">105 18 8279,'-17'0'-49,"-1"0"0,6 0 0,1 0 805,-3 0 1,4 0-72,-1 0-674,7 0 1,-4 2 0,10 2 0,4 2 176,6-2 1,3-2 0,5-2 0,1 0-47,2 0 0,8 0 0,-2 0 0,6 0-34,6 0 1,-2 0 0,5 0 0,1 0-218,0 0 1,-5 0-1,5 0 1,0-2-196,-1-4 0,-5 4 0,2-4 0,-4 4-78,-2 2 1,-6 0-1,-4-1 1,-4-3-384,-5-2 1,-3 0 764,5 6 0,-1 0 0,1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05"/>
    </inkml:context>
    <inkml:brush xml:id="br0">
      <inkml:brushProperty name="width" value="0.08571" units="cm"/>
      <inkml:brushProperty name="height" value="0.08571" units="cm"/>
      <inkml:brushProperty name="color" value="#FFC114"/>
    </inkml:brush>
  </inkml:definitions>
  <inkml:trace contextRef="#ctx0" brushRef="#br0">453 227 6559,'0'-10'895,"0"3"-462,0 7 15,0 0-335,0-8-12,0 6-100,0-6 80,-8 8-47,-1 0 1,-9 0-43,1 0 0,5 6 1,2 2 38,3 1 1,1-3 0,4 4 0,-2 0-21,-2-1 1,0 3-7,6 5 1,0 1 1,0-1 1,0 1 0,2-3 4,4-3 0,-2-4 0,8-6-4,1 4 0,3-4 1,1 3-12,1-3 0,-1-2 1,-1-2-1,-3-2-72,-1-1 1,-1-9 0,5 2-18,-4-3 1,1 3 0,-5 1 0,0-3-7,-1-2 1,-1-1 0,-6 0 34,0-1 1,0 1 79,0-1 1,-7 1 29,-5-1 1,-4 9 0,-1 3-51,-1 4 0,1 2-200,-1 0 1,7 0 0,1 2-186,2 4 1,3-3 387,5 9 0,-8-8 0,-2 4 0</inkml:trace>
  <inkml:trace contextRef="#ctx0" brushRef="#br0" timeOffset="1">401 0 7931,'-12'0'-62,"0"0"94,8 0-100,-3 0 0,7 2-143,0 4 0,6-2 1,1 7 210,3 3 0,2 1 0,5 3 0</inkml:trace>
  <inkml:trace contextRef="#ctx0" brushRef="#br0" timeOffset="2">575 105 7532,'-9'-2'-399,"3"-4"0,6 2 195,6-7 1,3 7 203,9-2 0,-1-4 0,1 0 0</inkml:trace>
  <inkml:trace contextRef="#ctx0" brushRef="#br0" timeOffset="3">698 227 8597,'-10'0'-1063,"4"0"850,12 0 0,2 2 0,5 2 1,-1 2 212,1-2 0,3 5 0,1 1 0</inkml:trace>
  <inkml:trace contextRef="#ctx0" brushRef="#br0" timeOffset="4">610 524 8277,'-17'-10'397,"-1"4"1,7 5-1,1-1-482,2-4 1,2 6-371,6 0 1,0 2-1,0 9 154,0 3 1,6-4-1,2 1 301,2 3 0,1 1 0,7 3 0</inkml:trace>
  <inkml:trace contextRef="#ctx0" brushRef="#br0" timeOffset="5">331 541 8124,'-16'-1'145,"5"-5"0,-5 4 0,6-6 139,1 0 1,-1 6-93,4-4 1,4 6-452,-4 6 0,4 4 0,2 7-411,0 1 1,0-1 669,0 1 0,0-1 0,0 1 0</inkml:trace>
  <inkml:trace contextRef="#ctx0" brushRef="#br0" timeOffset="6">104 349 8118,'-18'0'-85,"1"0"1,-1 0 0,1 0-98,-1 0-224,9 0 1,3 0 405,12 0 0,3 8 0,9 2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12"/>
    </inkml:context>
    <inkml:brush xml:id="br0">
      <inkml:brushProperty name="width" value="0.08571" units="cm"/>
      <inkml:brushProperty name="height" value="0.08571" units="cm"/>
      <inkml:brushProperty name="color" value="#849398"/>
    </inkml:brush>
  </inkml:definitions>
  <inkml:trace contextRef="#ctx0" brushRef="#br0">245 88 8251,'-12'0'-177,"0"0"0,8-2 0,-3-2 174,-1-2 300,6 0 338,-6 6-368,8 0 0,0-2 116,0-4-248,0 5-33,0-7-22,0 0 0,0 4-75,0-8 0,-2 9-1,-3-3 1,3 2 36,-4-2 1,2 4 3,-2-4 1,2 4-45,-7 2 0,-1 0-36,-6 0 0,1 2-99,-1 4 1,9-2-1,1 6-123,0-3 1,6 7 81,-4-2 1,6 3 65,6 3 0,-2-7 54,8 1 0,-1-8-27,7 2 0,-3-2 0,-1-1-190,-2 3 489,-8 0-169,3-6 1,-7 2 5,0 4 0,-2-2 15,-3 7 1,-5 1 0,-8 4-4,1-5 0,5 3 0,3-6-149,1 1 0,0-5 0,4 4-68,-2 0 0,-1-6-322,1 3 228,4-3 259,-6-2 0,8 2 467,0 4-346,0-4 1,-2 14-59,-4-5 1,4-1 0,-5 0-1,1-1-51,0 1 1,0-4-1,6 5-108,0 3 1,0 2-58,0 1 0,2-1 1,2-3 28,2-1 1,7-8 0,-1 2-37,4-5 0,1-1 1,0-1 93,1-5 0,-6 4 1,-3-6 292,-1 0-26,6 6 202,-12-5-225,5 7 1,-7 7-221,0 5 0,0-2 6,0 1 0,2-7-13,4 2 0,4-4-24,7-2 1,1 0 0,-1 0 8,1 0 1,-7 0-1,1 0 37,2 0 0,-5 0 0,1-2 1,0-2 54,-1-2 0,-3 0 136,6 6 40,-8 0-184,11 0 1,-11 0-46,8 0 0,-1 0-106,7 0 1,-1-1-2,1-5 1,-3 2 0,-1-6 0,-4 0 69,-3 1 1,1 5-1,-4-4 423,2 0 240,0 6-344,-6-13-164,0 13-573,0-6 335,0 8 0,0-2 1,2-2-12,3-2 1,-3-1 0,6 3 23,0-2 1,-4-2 76,7 2 0,-7 3 1,4-7 179,0 2 1,-6 0 326,4 3 101,-5 3-444,-1-6 1,0 10-142,0 4-190,0-4 147,0 5 4,0-7 22,0 0 1,6-7-6,0-5 0,0-4 68,-6-1 0,-2-1 0,-2 1 76,-2-1 0,-5 7 0,3 1 128,-2 2 1,4-3-327,-5 5 45,7 0-305,-12 6 288,14 0 115,-5 8 0,9-6 144,3 4-154,-3-4 0,6-10-19,-8-4 1,0 2 0,0-1 51,0-3 0,0 5-36,0-3 0,-6 6 1,-1-4-54,-3 3 0,4 1-71,-6 6-61,8 0 0,-5 0 15,3 0 289,4 0-85,-6 0 0,8-2 107,0-4-35,0 4-358,0-13 188,0 13 1,-2-6-54,-4 8 5,-3 0 0,-1 2 1,2 2-55,1 1 75,5 1 0,-8-6-50,4 0 46,4 0 1,-8 0 56,5 0 0,1-6 169,-8 1 1,6-1-55,-5 6 1,5 2-217,-6 4 1,2-3-174,-1 9 1,1-8 182,4 2 1,4-2 31,-3 2 61,3-5 0,0 7 138,-4-8-110,4 0-378,-14 0 350,7 0 0,-1 0 0,2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13"/>
    </inkml:context>
    <inkml:brush xml:id="br0">
      <inkml:brushProperty name="width" value="0.08571" units="cm"/>
      <inkml:brushProperty name="height" value="0.08571" units="cm"/>
      <inkml:brushProperty name="color" value="#00A0D7"/>
    </inkml:brush>
  </inkml:definitions>
  <inkml:trace contextRef="#ctx0" brushRef="#br0">1677 156 8525,'0'-24'-169,"0"1"1,0 0-1,0 5 57,0 1 1,-6 0 1178,0-1-834,0 8 1,6 5-106,0 10 0,0-1 28,0 8 1,0-6 0,2 5-1,2 3 78,2 1 1,0 3 0,-6 1 0,0 5 63,0 5 1,6 6 0,-1 5-1,-1 9-46,-2 7 0,-2 8 1,2 14-1,2 9-100,2 10 0,-2-43 0,0 1 0,-2 1 0,0 0 1,1 1-1,1-1-40,1 0 1,0 0-1,0 1 1,0-1-1,1-3 1,1-1 0,5 47-191,2-14 1,1-11 0,3-10-1,-1-8-72,0-7 1,-5-3 0,-2-11-1,0-8-562,-1-5 1,-5-5-404,2 1 439,-4-9 1,-2-3 0,-2-12 675,-4-5 0,-4-13 0,-7-3 0</inkml:trace>
  <inkml:trace contextRef="#ctx0" brushRef="#br0" timeOffset="1">53 1169 8325,'-12'0'-42,"2"2"370,3 3 1,-1-3 238,2 4-416,4-4 0,-6 0 0,10 2 32,4 2 0,-2 0 1,8-4-1,3 1-38,6 3 1,7 0 0,8-6-1,5 2-148,6 4 1,5-4 0,6 4 0,8-4-31,8-2 1,0 0 0,7 0 0,5-2-26,5-4 0,4 2 0,-45-1 0,1 0 1,48-4 24,-49 4 1,1 0 0,44-7 0,0-5 0,-2-1 44,0 1 1,0-1 0,-5 1 0,-1-1 38,0 1 1,5-6 0,-5-1 0,-8 5 19,-5 5 1,-6 1 0,-2 5 0,-4 0-21,-2 0 1,-7 3 0,-9 5-1,-3 0-97,-8 0 0,0 0 1,-10 0-1,-1 0-82,-3 0 1,-7 0 0,-3 2-123,-1 3-244,-2-3-829,-6 6 577,0-8 1,2 0 745,4 0 0,11 0 0,10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15"/>
    </inkml:context>
    <inkml:brush xml:id="br0">
      <inkml:brushProperty name="width" value="0.08571" units="cm"/>
      <inkml:brushProperty name="height" value="0.08571" units="cm"/>
      <inkml:brushProperty name="color" value="#00A0D7"/>
    </inkml:brush>
  </inkml:definitions>
  <inkml:trace contextRef="#ctx0" brushRef="#br0">86 1607 8380,'-18'0'482,"1"0"0,5-6 1,0 0-583,-1 3-341,5 1 1,2 0-1215,12-4 1655,4 4 0,7-14 0,1 7 0</inkml:trace>
  <inkml:trace contextRef="#ctx0" brushRef="#br0" timeOffset="1">208 1467 8489,'0'-17'504,"0"5"83,0 1 1,0 5-1217,0-6-73,0 8 702,0-3 0,8-1 0,1-2 0</inkml:trace>
  <inkml:trace contextRef="#ctx0" brushRef="#br0" timeOffset="2">470 1590 8153,'-41'-8'-363,"0"-4"0,3 3 0,8-1-639,7 2 1002,11-6 0,-3 5 0,5-9 0</inkml:trace>
  <inkml:trace contextRef="#ctx0" brushRef="#br0" timeOffset="3">173 769 8457,'-18'-18'640,"3"7"0,1 1-1027,3 2-619,7 2 0,4 6 1006,11 0 0,13 8 0,3 2 0</inkml:trace>
  <inkml:trace contextRef="#ctx0" brushRef="#br0" timeOffset="4">400 1153 8288,'-19'0'-524,"-5"0"1,5-6 523,-4 0 0,3-7 0,3 3 0</inkml:trace>
  <inkml:trace contextRef="#ctx0" brushRef="#br0" timeOffset="5">610 1398 8204,'-24'0'0,"-1"-2"362,-2-4 0,6 2 1,-3-6-840,5 2 0,9 1 0,6 3-1030,8-2 1507,6-8 0,15 5 0,2-9 0</inkml:trace>
  <inkml:trace contextRef="#ctx0" brushRef="#br0" timeOffset="6">644 1467 8204,'-17'-5'147,"0"-1"0,-1-6 1,3 4-1,1 1-789,2-1 0,8 0 642,-1 2 0,3-3 0,2-9 0</inkml:trace>
  <inkml:trace contextRef="#ctx0" brushRef="#br0" timeOffset="7">610 978 8183,'-33'-17'0,"3"-1"97,7 1 1,6 5 0,5 1-512,6-3 0,4 4 0,4 1 0,4 1 414,6 4 0,3 2 0,10 2 0,3 0 0</inkml:trace>
  <inkml:trace contextRef="#ctx0" brushRef="#br0" timeOffset="8">627 874 8187,'-27'0'69,"2"-6"0,7 0 457,1 2 0,5 2-844,0 2 0,10 0 0,2 0 1,12 0-1100,9 0 1417,-1 0 0,13 8 0,-6 2 0</inkml:trace>
  <inkml:trace contextRef="#ctx0" brushRef="#br0" timeOffset="9">889 943 8187,'-17'-5'243,"1"-3"464,4-2 0,-1 4-1246,7-5 1,2 7-1332,10-2 1870,-4 4 0,21-6 0,-3-1 0</inkml:trace>
  <inkml:trace contextRef="#ctx0" brushRef="#br0" timeOffset="10">1168 821 8187,'-19'-6'124,"-2"-1"0,-3-1 417,3 0 1,2-4 0,3 5-858,4-3 1,5 4-393,7-5 1,7 5 0,5-4 707,4 2 0,9-5 0,2 3 0</inkml:trace>
  <inkml:trace contextRef="#ctx0" brushRef="#br0" timeOffset="11">1308 594 8187,'-17'0'110,"-1"0"1,1 0 0,-1-2 0,1-2 400,-1-1 0,7-1-1245,-1 6 734,8 0 0,12-8 0,11-2 0</inkml:trace>
  <inkml:trace contextRef="#ctx0" brushRef="#br0" timeOffset="12">1203 402 8187,'-35'0'-124,"8"0"0,4 0 0,4 0-481,1 0 0,8-2 378,5-4 0,5 4 0,5-3 227,7 3 0,11 2 0,4 0 0</inkml:trace>
  <inkml:trace contextRef="#ctx0" brushRef="#br0" timeOffset="13">1326 385 8187,'-18'0'-149,"1"-8"0,-1-2-80,1 0 1,7-5 116,4 3 0,6 3 0,6-1 0,6 0-149,3 0 0,8 7 0,3-5 261,1 0 0,2 6 0,6-6 0</inkml:trace>
  <inkml:trace contextRef="#ctx0" brushRef="#br0" timeOffset="14">1605 332 8187,'-12'0'-360,"1"0"-703,7 0 1063,-4 0 0,16 8 0,2 2 0</inkml:trace>
  <inkml:trace contextRef="#ctx0" brushRef="#br0" timeOffset="15">1850 454 6879,'-10'0'299,"2"0"1,8 0 0</inkml:trace>
  <inkml:trace contextRef="#ctx0" brushRef="#br0" timeOffset="16">2059 367 8189,'-17'0'0,"-1"0"146,1 0 0,5-6 0,2-1-305,3-3 0,1 4 0,8-6 159,4-1 0,11-3 0,10-1 0</inkml:trace>
  <inkml:trace contextRef="#ctx0" brushRef="#br0" timeOffset="17">2164 192 8187,'-18'-5'51,"1"-1"0,-1-2 0,1 4 263,0-2 0,7-1-794,4 1 480,4 4 0,18-14 0,3 7 0</inkml:trace>
  <inkml:trace contextRef="#ctx0" brushRef="#br0" timeOffset="18">2269 70 8187,'-18'-2'-133,"1"-2"0,1-3-15,5-3 1,-5 6 0,6-4 0,-1 2 137,-1 1 0,8-3 1,-4 4-875,1-2 884,5 0 0,2 6 0,9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34"/>
    </inkml:context>
    <inkml:brush xml:id="br0">
      <inkml:brushProperty name="width" value="0.08571" units="cm"/>
      <inkml:brushProperty name="height" value="0.08571" units="cm"/>
      <inkml:brushProperty name="color" value="#00A0D7"/>
    </inkml:brush>
  </inkml:definitions>
  <inkml:trace contextRef="#ctx0" brushRef="#br0">105 105 8287,'-17'-18'209,"-1"1"1,7 5-1,-1 1 411,-2-3 1,5 4-168,-3-1-1853,8 7 1400,-4-4 0,16 16 0,2 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3T00:44:02.303"/>
    </inkml:context>
    <inkml:brush xml:id="br0">
      <inkml:brushProperty name="width" value="0.08571" units="cm"/>
      <inkml:brushProperty name="height" value="0.08571" units="cm"/>
      <inkml:brushProperty name="color" value="#5B2D90"/>
    </inkml:brush>
  </inkml:definitions>
  <inkml:trace contextRef="#ctx0" brushRef="#br0">544 654 8149,'3'-22'11,"4"0"0,-4 8 1,4-1-1,-5-2 0,-2-2 1,0-3-1,3 0 1,2 1 61,2-1 0,0-7 1,-7 0-1,0 2 156,0 3 1,0 2-1,0 0 1,0 1 219,0-1 0,-2 0-232,-6 0 1,-4 8 0,-10 2-78,1 2 0,-1 5 0,0 10 0,-2 5-20,-5 2 1,5 2-1,-8 10 1,3 6-6,0 6 0,-2 5 1,4 5-1,-4 5-30,-3 7 0,7 12 1,-4 5-1,2 2 26,0 6 0,2 4 0,10 5 1,5 2 3,2-2 1,3-2 0,7-8-1,2-7-89,6-10 1,4-16-1,12-6 1,5-9-108,7-3 1,5-14 0,3 3 0,2-8-8,5-7 1,0-3-1,9-4 1,3-8 21,-2-12 0,-3-2 0,2-12 1,-2-3-41,3-2 1,-8-3 0,-5-2-1,-7-2 20,-4-3 0,-8-9 1,5 4-1,-3-2 41,-4 0 1,-10 0 0,-5-8 0,-3-1 15,-4-6 1,-2 5 0,-6-4 0,-2 2 43,-2-3 0,-10 5 0,0-4 1,-7 4 32,-5 3 0,-2 2 1,4 7-1,-4 10 199,-3 7 1,7 13 0,-4-1 0,2 10-8,-1 10 1,-1 5 0,4 2 0,-2 2-182,3 5 0,2 5 0,2 12 0,2 6-290,6 6 0,-3 5 0,7 5 0,1 2-735,-1 3 0,3 2 966,7-2 0,9-5 0,3 7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35"/>
    </inkml:context>
    <inkml:brush xml:id="br0">
      <inkml:brushProperty name="width" value="0.08571" units="cm"/>
      <inkml:brushProperty name="height" value="0.08571" units="cm"/>
      <inkml:brushProperty name="color" value="#CC0066"/>
    </inkml:brush>
  </inkml:definitions>
  <inkml:trace contextRef="#ctx0" brushRef="#br0">175 122 7997,'-2'-17'-10,"-2"0"61,-1-1 1,-1 6-1,4 3 1,-2-1 624,-2 0 1,0 4 340,6-5-207,0 7-593,0-4 1,0 16-1,0 4 1,0 5 52,0 6 1,0 5 0,0 8 0,0 7 1,0 9 1,0 3-1,0 9 1,0 2-59,0 2 0,0 9 0,0 5 0,0 1-52,0-1 1,6-7-1,0-9 1,-2-3-247,-2-3 1,4-6-1,-1-11 1,-1-8-325,-2-2 0,-2-8 1,2-4-971,4-7 621,-4 1 1,6-15 292,-8 0 0,-2 0 1,-2-7-1,-2-1-542,2-4 1006,-5-3 0,-1-11 0,-8-1 0</inkml:trace>
  <inkml:trace contextRef="#ctx0" brushRef="#br0" timeOffset="1">36 140 7945,'-8'-10'636,"6"-5"1,-6 11 0,6-6 626,-4 2-382,4 3-242,-5 5-262,7 0 1,2 0-170,3 0 0,5 0 1,8 0-1,-1 0-36,0 0 0,9 0 1,5 0-1,10 0 1,11 0 0,12-6 0,17-2 1,15 0-82,-44 4 0,2 0 0,3-2 0,1 1 0,3 1 0,0 2 0,-1 0 0,0 0-137,-1 1 0,-1 0 0,-5 1 0,-1 0 0,41 2 0,-8 2-120,-9 2 0,-12 7 0,-22-3 1,-11 2 17,-9-1 1,-1-1 0,-11 4 147,0-3 1,-3-5 0,-5 4 315,4-2 319,-4-3-285,6-5 0,-6 0-126,4 0-137,-4 0-162,5 0-106,1 0 269,-6 0 86,6 0-157,-8 0-44,0 0 1,0 8 181,0 4 0,0 11 0,0 10 0,0 14-120,0 17 0,0 13 1,0 18-1,0-42 1,0 1-55,0 6 0,0 0 0,0 0 0,0 1 1,0 1-1,0 0 0,0-4 0,0-2-175,0-1 1,0-3 0,0 39 0,0-21 0,0-12-93,0-9 1,0-8 0,0-12 0,0-6-86,0-4 1,6-1-313,-1-1 595,1-7-242,-6-2 0,0-10 1,-2-2-1741,-4-2 2069,-3 0 0,-16-1 0,-3-3 0</inkml:trace>
  <inkml:trace contextRef="#ctx0" brushRef="#br0" timeOffset="2">53 1467 7921,'-10'0'616,"1"0"0,5 2 469,-2 4-587,0-4 0,8 6 0,4-8-109,5 0 1,5 0 0,1 0 0,3 0-91,3 0 1,6 0 0,12 0 0,8 0-103,7 0 0,8 0 1,13 0-1,11 0-98,9 0 1,-46 0-1,1 0 1,0 0 0,0 0-1,0 0 1,-1 2-116,48 3 0,-4-3 0,-7 6 1,-5-2-231,-7 0 1,-18 0 0,-23-6 0,-10 2-620,-5 3 987,-3-3 0,-7 8 187,-4-4 460,-5-4-383,-1 6-2229,0-8 872,0 0 0,0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38"/>
    </inkml:context>
    <inkml:brush xml:id="br0">
      <inkml:brushProperty name="width" value="0.08571" units="cm"/>
      <inkml:brushProperty name="height" value="0.08571" units="cm"/>
      <inkml:brushProperty name="color" value="#CC0066"/>
    </inkml:brush>
  </inkml:definitions>
  <inkml:trace contextRef="#ctx0" brushRef="#br0">298 105 7990,'0'-11'-440,"0"-1"0,0 6 285,0-5 0,5 5 242,1-6 1,0 6 142,-6-5 1,0 5 27,0-6 1,2 8 401,4-1 272,-4 3-703,5 2 0,-7 2-100,0 3 0,-5 5 1,-3 8-1,0-1-72,0 0 1,-5 7 0,1 1 0,-3 2-12,-3 4 1,1-4 0,-1 2 0,1 2 13,-1 2 0,-1-3 0,-2-3 0,-1-2-9,7-4 0,-3-1 0,9-3 0,-3 1-63,0-1 1,3-5-1,-5-3-204,2-1-29,8 6-510,-3-12-867,7 6 1622,0-16 0,15-2 0,5-7 0</inkml:trace>
  <inkml:trace contextRef="#ctx0" brushRef="#br0" timeOffset="1">18 594 8075,'-10'0'1028,"3"0"0,9 0 0,3 0-739,7 0 1,4 0 0,1 0-1,2 0-74,5 0 1,-3 0-1,6 0 1,0 0-42,1 0 1,1 0 0,8 0 0,3 0-83,7 0 1,3 0 0,3-2-1,1-1-140,4-3 1,6-6-1,10 4 1,2 1-111,-3-1 0,-7 2 1,-3 6-1,-3 0-87,-4 0 0,-9 0 1,-7 0-1,-3 2 60,-2 4 1,-8-2 0,-2 5 0,-1 1 165,-1 0 1,0-4 0,-5 3 0,-1-1 137,1-4 1,-1 0-1,1 0 1,-1 1 48,1-1 1,-1-2 0,1-2 0,1 0-81,4 0 1,-3 0 0,3-2 0,-4-2-78,-1-1 1,1-3 0,3 4 0,1-2-33,-2 2 1,-1 0 0,-3 1 0,0-3-66,1 2 0,-1 2 1,1 2-1,-1 0-10,1 0 0,-1 0 0,1 0 17,-1 0 0,1 0-54,-1 0 1,1 0-510,-1 0-896,-7 0 1538,5 0 0,-5 0 0,7 0 0</inkml:trace>
  <inkml:trace contextRef="#ctx0" brushRef="#br0" timeOffset="2">1887 175 8836,'10'0'3997,"-3"0"-3587,-7 0 1,2 0-338,4 0 1,-2 2 0,6 4 0,-1 6-504,1 3 1,0 5 0,3 3 0,-1 6 101,2 4 0,1 2 0,3-2 0,-1-2-242,0-2 0,-5-6 0,-2 4 1,-1-3-1228,1-9 1797,-6 3 0,4-9 0,-8 9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41"/>
    </inkml:context>
    <inkml:brush xml:id="br0">
      <inkml:brushProperty name="width" value="0.08571" units="cm"/>
      <inkml:brushProperty name="height" value="0.08571" units="cm"/>
      <inkml:brushProperty name="color" value="#CC0066"/>
    </inkml:brush>
  </inkml:definitions>
  <inkml:trace contextRef="#ctx0" brushRef="#br0">0 53 8078,'18'0'-252,"-1"0"1,1 0 251,-1 0 0,8-8 0,3-1 0</inkml:trace>
  <inkml:trace contextRef="#ctx0" brushRef="#br0" timeOffset="1">507 53 7860,'-18'0'843,"1"0"-924,-1 0 0,16 0 0,8 0 0,8 0-416,3 0 0,1 0 1,-1 0 496,1 0 0,7 0 0,2 0 0</inkml:trace>
  <inkml:trace contextRef="#ctx0" brushRef="#br0" timeOffset="2">926 53 8857,'-10'-8'-153,"4"6"-106,12-3 0,4-3 0,7 2 0,1 2-836,-1 2 1095,1 2 0,7-8 0,2-1 0</inkml:trace>
  <inkml:trace contextRef="#ctx0" brushRef="#br0" timeOffset="3">1223 53 7860,'-8'-10'940,"0"1"-940,-3 3 0,3 4 0,8-6 0</inkml:trace>
  <inkml:trace contextRef="#ctx0" brushRef="#br0" timeOffset="4">140 263 7506,'0'-12'-603,"2"2"585,4 3 0,3-1 0,9 4 1,-1-2-287,1 2 0,-1 0 304,1-1 0,-1 3 0,1-6 0</inkml:trace>
  <inkml:trace contextRef="#ctx0" brushRef="#br0" timeOffset="5">734 228 7899,'-2'-10'504,"-2"2"-214,-2 1-1375,0 5 0,8-6 1085,4 8 0,4 0 0,15 0 0,2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47"/>
    </inkml:context>
    <inkml:brush xml:id="br0">
      <inkml:brushProperty name="width" value="0.06" units="cm"/>
      <inkml:brushProperty name="height" value="0.06" units="cm"/>
      <inkml:brushProperty name="color" value="#CC0066"/>
    </inkml:brush>
  </inkml:definitions>
  <inkml:trace contextRef="#ctx0" brushRef="#br0">0 384 8363,'0'-5'-30,"0"0"0,0-1-6,0-1 0,4-1 0,1-2 0,2-3-19,0-2 0,5-4 0,1-2 1,3-3 18,2-1 0,4-4 1,-2 0-1,2-1-17,1 0 0,-2 3 0,-2 4 1,-2 5 19,-3 5 0,-3 2 33,-1 3 0,-2 4 0,0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48"/>
    </inkml:context>
    <inkml:brush xml:id="br0">
      <inkml:brushProperty name="width" value="0.06" units="cm"/>
      <inkml:brushProperty name="height" value="0.06" units="cm"/>
      <inkml:brushProperty name="color" value="#CC0066"/>
    </inkml:brush>
  </inkml:definitions>
  <inkml:trace contextRef="#ctx0" brushRef="#br0">205 16 7030,'-5'0'763,"0"0"-704,-1 0 0,-1 0 0,-1 1 0,1 1-22,-1 0 0,-1 3 1,-1-2-1,-2 0 26,0 0 0,-2-2 0,2 1 1,-1-1-19,0-1 1,3 3-1,-2-1 1,1 0-47,1-1 1,2-1-632,0 0 369,4 0 0,4 0 0,6 0 0,2 0 17,3 0 1,2-1-1,-1-1 1,1-1 245,0-1 0,0 1 0,2-2 0,0 0 0,1 1 0,-2-2 0,0 3 0,-1 0 0,1 0 0,-3 2 0,-1-1 0,-2 1 80,0 1 85,0 0 0,-4 3 1,-1 3-1,-3 3 86,0 1 1,-3 1-1,-2-1 1,-2 3-49,-1 2 0,1-1 0,0-1 0,1-3-252,1-1 0,1-2 0,-2 1-957,4 0 1006,1-4 0,1-1 0,0-3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49"/>
    </inkml:context>
    <inkml:brush xml:id="br0">
      <inkml:brushProperty name="width" value="0.06" units="cm"/>
      <inkml:brushProperty name="height" value="0.06" units="cm"/>
      <inkml:brushProperty name="color" value="#CC0066"/>
    </inkml:brush>
  </inkml:definitions>
  <inkml:trace contextRef="#ctx0" brushRef="#br0">24 231 8113,'-4'5'-708,"3"1"908,-4-4 1,2 1 202,-2-3-274,3 3 0,-1-3-15,3 0 0,0-1 1,1-4-164,1-1 0,2 2 1,4-1-1,1-1 35,1-1 0,-1-2 0,4 0 1,2-2-32,2-1 1,0-1 0,4-3 0,3-1-4,3-1 0,2-3 1,0 3-1,-4 1-101,-1 1 0,-4 4 0,-2 2 0,-2 2-9,-1 3 0,-5 2 185,-3 3-17,-4 0 1,0 1-51,-3 1-587,0-1 627,0 2 0,-3-3 0,-1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50"/>
    </inkml:context>
    <inkml:brush xml:id="br0">
      <inkml:brushProperty name="width" value="0.06" units="cm"/>
      <inkml:brushProperty name="height" value="0.06" units="cm"/>
      <inkml:brushProperty name="color" value="#CC0066"/>
    </inkml:brush>
  </inkml:definitions>
  <inkml:trace contextRef="#ctx0" brushRef="#br0">32 0 8113,'-4'4'-140,"-1"-1"0,1-2 677,-1-1-228,3 0 1,-2 0-150,1 0 35,2 0-203,-2 0 1,4 0-1,1 0-56,3 0 0,0 0 0,0 0-8,1 0 1,1 0 0,0 0-1,1 0-70,0 0 1,-1 2-1,1 1 70,0-1 0,-3-1 1,0 1 66,1 1 1,-2 3 0,0-1 104,0 2 0,-2 3 1,-2 0-1,-2 0 128,-1 1 1,-3-1 0,0 2 0,-2 0-11,-2 0 0,-1-3 0,4 1 0,-1-1-148,0-1 0,1-3 0,1-1-642,1-1 1,4 0 571,1-3 0,4-7 0,4-1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51"/>
    </inkml:context>
    <inkml:brush xml:id="br0">
      <inkml:brushProperty name="width" value="0.08571" units="cm"/>
      <inkml:brushProperty name="height" value="0.08571" units="cm"/>
      <inkml:brushProperty name="color" value="#AB008B"/>
    </inkml:brush>
  </inkml:definitions>
  <inkml:trace contextRef="#ctx0" brushRef="#br0">70 278 7993,'-6'-11'268,"-1"1"-91,-3 2 1,4 2-1,-4 4 762,3-3 1,-1 3-270,2-4 208,4 4 447,-6 2-47,8 0-158,8 0-757,-6 0-391,6 0-157,-8 0 1022,0 0-426,8 0-155,-7 0-197,7 0 1,-8 2 86,0 4 0,2-2-136,4 7 1,2 3 0,5 7 0,-1 4-18,2 2 0,1 3 0,3 6 1,-1 5-24,0 6 0,5-3 1,-3 1-1,-3-2-65,-1-4 1,1-3 0,-1-1 0,-1-2-54,-2-4 0,-9-9-225,3-9 292,-4-7 1,-2 2 252,0-12 1,0 2 79,0-7 1,0-1-237,0-5 0,6-1 0,0 1-108,-2-1 0,3 1 1,1-1-1,0 1-6,0-1 0,5-5 1,-1-2-1,4-2-36,1-4 1,0-10-1,3-6 1,1-3-113,2-2 0,7 5 0,-7 2 0,-2 3 121,-1 3 1,-9 10-1,-1 6 787,-2 3-486,-2 10 0,-8 10-715,-4 12 0,4 4 1,-6 1-1001,0 0 1,6-5 1538,-3 0 0,3-1 0,2 7 0</inkml:trace>
  <inkml:trace contextRef="#ctx0" brushRef="#br0" timeOffset="1">1083 86 7967,'0'-11'40,"0"-1"0,-2 0 1796,-4-5-1107,4 7 1,-7-4-473,3 9 1,2 1-1,-8 8 1,-1 5-14,-3 7 0,-1-1 0,-1 16 0,-1 6 65,-4 8 1,1 7-1,-5 7 1,2 7-83,4 7 1,1 5-1,5 3 1,3-5-174,6-4 0,6-4 1,8-6-1,7-10-394,7-9 0,15-14 1,-2-6-1,1-5-416,1-7 1,-2-3-1,0-8 1,-2 0 755,-4 0 0,4 0 0,-6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53"/>
    </inkml:context>
    <inkml:brush xml:id="br0">
      <inkml:brushProperty name="width" value="0.08571" units="cm"/>
      <inkml:brushProperty name="height" value="0.08571" units="cm"/>
      <inkml:brushProperty name="color" value="#AB008B"/>
    </inkml:brush>
  </inkml:definitions>
  <inkml:trace contextRef="#ctx0" brushRef="#br0">18 297 7657,'-10'-10'2004,"3"3"-1432,7-1-402,0 6 1,0-4-47,0 12 1,0 4-1,0 7 1,0 0-70,0 1 0,2 1 0,2 3 0,1 3-144,-1 2 0,0-4 0,0 5 1,2-1 87,-2 0 0,-2-6 0,-2 2 8,0-3 0,0-3-119,0 1 0,0-7-242,0 1 220,0-8 1,0 2 35,0-12 0,0 2 1,0-8 49,0-1 0,0-3 1,0-1-1,0-1 21,0 1 0,0-1 1,0 1-1,0-2-30,0-5 0,0 3 1,0-8-1,0-2-19,0-2 0,0 0 1,0 2-1,0 4 127,0 1 0,0-3 0,0 6 0,0 2 104,0 1 0,0 9 0,0-1-123,0-2 1,2 7 0,3-1 11,7 0 1,4 6-1,1-4 1,2 4-19,5 2 0,-5 0 0,4 0 0,-3 2-59,-3 4 1,1-4-1,-3 6 1,-1 0 50,-2 3 0,-9 5 0,3 1 20,-4 1 1,-2-1-1,0 1 1,-2-1-28,-4 1 0,-3-1 1,-9 1-1,1-1-46,-1 0 0,1 1 1,-1-1-1,1 1-7,-1-1 0,1-5 0,0 0 1,-1-1 192,1-1 1,-1 4-61,1-9 0,5 7-5,0-6 0,10 0 0,2-6 223,10 0 1,6 0 0,1 0 0,1 0-99,-1 0 1,2 5-1,3 1 1,1-2-164,-2-2 1,-1 6 0,-3 2-181,1-1 1,-1 5-1,-1-6 1,-3-1-246,-1 1 1,-6 0 0,4-2-843,-3 5 1,5-1-1050,-6 2 2268,0-8 0,1 3 0,3-7 0</inkml:trace>
  <inkml:trace contextRef="#ctx0" brushRef="#br0" timeOffset="1">577 175 7941,'0'-12'1201,"0"0"0,-2 9 457,-4-3-1036,4 4 1,-5 4-406,7 4 1,0 5 0,0 11 0,2 3-37,3 2 1,-3 4-1,4 8 1,-2 2-111,2-3 0,-4 5 0,4-2 0,-4-2-113,-2-3 1,5-1 0,1 0 0,-2-2-135,-2-4 1,0-3 0,2-9-835,2 1 708,-1-9 0,-5-3 0,0-12-157,0-5 0,0-5 1,0-1-1,0-1-298,0 1 0,0 5 0,0 0 757,0-1 0,0-3 0,0-1 0</inkml:trace>
  <inkml:trace contextRef="#ctx0" brushRef="#br0" timeOffset="2">856 367 7729,'-7'-10'668,"5"0"-21,-4 5 1,2 3-488,-2-4 1,4 6 73,-4 6 0,5 5 1,2 11-1,3 1-179,2-2 1,2 6 0,-4 1 0,2 1-79,-2 0 0,-1-6 0,1 4 1,2 0-131,-2 1 0,-2-7 1,0 2-708,4-3 1,-4-3 268,3 1 1,-3-11 0,-2-7-527,0-9 1117,0-15 0,8-3 0,2-8 0</inkml:trace>
  <inkml:trace contextRef="#ctx0" brushRef="#br0" timeOffset="3">856 245 7891,'-11'-6'-217,"-1"0"0,6 0 1105,-5 6 0,5-6 873,-6 0-1435,8 1-315,-3 5 1,14-6-1,5 0 1,4 2-2,1 2 0,0 2 0,1-2 0,-1-2-250,1-1 0,-1-1 1,1 6-1,-1 2 39,1 4 0,-3-3 0,-1 9 0,-4 2 103,-3 1 0,-1 3 0,-6 1 1,0 2 57,0 3 0,-8 7 0,-5-4 0,-7 2 71,-3 0 1,-8-2 0,4 2-1,-2-5 167,0-5 0,7-3 0,-1-5 1,4-5 9,1-4 0,7-2-395,-1 0 0,10-8 0,2-3 1,10-5-418,5-1 0,3-1 0,1 1 604,4-1 0,4 1 0,8-1 0</inkml:trace>
  <inkml:trace contextRef="#ctx0" brushRef="#br0" timeOffset="4">1066 35 8138,'-8'-10'2871,"6"-5"-2706,-5 13 1,14-6 0,5 8 0,4 2-73,1 4 1,2 4 0,5 7 0,3 0 5,0 1 1,4 7 0,-6 4 0,1 6-126,-1 6 0,4 2 0,-6 7 0,-2 1-100,-1 3 1,-10 2 0,-5-3 0,-3-1 125,-2 0 0,-2-1 0,-3-5 0,-7-7 251,-4-8 0,-1-6 0,-1-7-109,1-1 1,5-1-455,1-4 0,7-7-1277,-2-10 459,4-5 0,4-8-827,4 1 1957,4-1 0,7 1 0,0 0 0</inkml:trace>
  <inkml:trace contextRef="#ctx0" brushRef="#br0" timeOffset="5">1747 384 8355,'-11'0'3713,"-1"0"-3394,8 0 1,-2 0-296,12 0 0,4 0 0,7-2-253,1-3 1,1 3-1,2-4 1,3 4-423,-3 2 0,0 0 1,1 0-1,1 0 651,-2 0 0,6-8 0,1-2 0</inkml:trace>
  <inkml:trace contextRef="#ctx0" brushRef="#br0" timeOffset="6">1782 611 11134,'-10'-2'966,"5"-3"1,5 3-1,5-4 1,7 2-952,4-2 0,1 4 0,0-4 0,3 4-426,3 2 1,-3-5 0,5-1 0,-2 2-468,0 2 1,6 2-1,-3 0 1,-1 0 877,0 0 0,6-8 0,-4-2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5T20:03:49.060"/>
    </inkml:context>
    <inkml:brush xml:id="br0">
      <inkml:brushProperty name="width" value="0.08571" units="cm"/>
      <inkml:brushProperty name="height" value="0.08571" units="cm"/>
      <inkml:brushProperty name="color" value="#AB008B"/>
    </inkml:brush>
  </inkml:definitions>
  <inkml:trace contextRef="#ctx0" brushRef="#br0">51 88 7832,'-2'-9'1429,"-2"1"286,-2 0 0,-2 6-1317,2-4 0,5 2 1,-7 0-477,0-1 0,6-3-616,-4 2 1,6 4 0,6-4-391,6 4 0,3 0 0,3-1 1084,-1-3 0,1 0 0,-1 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E8CCA-E340-B34E-B44B-F96A197E1BF1}" type="datetimeFigureOut">
              <a:rPr lang="en-US" smtClean="0"/>
              <a:t>3/7/25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992D0-8A2A-7147-BC02-1BF2BF232901}" type="slidenum">
              <a:rPr lang="en-US" smtClean="0"/>
              <a:t>‹#›</a:t>
            </a:fld>
            <a:endParaRPr lang="en-US"/>
          </a:p>
        </p:txBody>
      </p:sp>
    </p:spTree>
    <p:extLst>
      <p:ext uri="{BB962C8B-B14F-4D97-AF65-F5344CB8AC3E}">
        <p14:creationId xmlns:p14="http://schemas.microsoft.com/office/powerpoint/2010/main" val="414555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question I keep coming back to. </a:t>
            </a:r>
          </a:p>
        </p:txBody>
      </p:sp>
      <p:sp>
        <p:nvSpPr>
          <p:cNvPr id="4" name="Slide Number Placeholder 3"/>
          <p:cNvSpPr>
            <a:spLocks noGrp="1"/>
          </p:cNvSpPr>
          <p:nvPr>
            <p:ph type="sldNum" sz="quarter" idx="5"/>
          </p:nvPr>
        </p:nvSpPr>
        <p:spPr/>
        <p:txBody>
          <a:bodyPr/>
          <a:lstStyle/>
          <a:p>
            <a:fld id="{91E992D0-8A2A-7147-BC02-1BF2BF232901}" type="slidenum">
              <a:rPr lang="en-US" smtClean="0"/>
              <a:t>2</a:t>
            </a:fld>
            <a:endParaRPr lang="en-US"/>
          </a:p>
        </p:txBody>
      </p:sp>
    </p:spTree>
    <p:extLst>
      <p:ext uri="{BB962C8B-B14F-4D97-AF65-F5344CB8AC3E}">
        <p14:creationId xmlns:p14="http://schemas.microsoft.com/office/powerpoint/2010/main" val="3060676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frame of reference!! This is for these parameters:::</a:t>
            </a:r>
          </a:p>
          <a:p>
            <a:r>
              <a:rPr lang="en-US" dirty="0"/>
              <a:t>Prisoners dilemma – well known and a </a:t>
            </a:r>
            <a:r>
              <a:rPr lang="en-US" dirty="0" err="1"/>
              <a:t>behaviour</a:t>
            </a:r>
            <a:r>
              <a:rPr lang="en-US" dirty="0"/>
              <a:t> we see in classrooms</a:t>
            </a:r>
          </a:p>
        </p:txBody>
      </p:sp>
      <p:sp>
        <p:nvSpPr>
          <p:cNvPr id="4" name="Slide Number Placeholder 3"/>
          <p:cNvSpPr>
            <a:spLocks noGrp="1"/>
          </p:cNvSpPr>
          <p:nvPr>
            <p:ph type="sldNum" sz="quarter" idx="5"/>
          </p:nvPr>
        </p:nvSpPr>
        <p:spPr/>
        <p:txBody>
          <a:bodyPr/>
          <a:lstStyle/>
          <a:p>
            <a:fld id="{91E992D0-8A2A-7147-BC02-1BF2BF232901}" type="slidenum">
              <a:rPr lang="en-US" smtClean="0"/>
              <a:t>23</a:t>
            </a:fld>
            <a:endParaRPr lang="en-US"/>
          </a:p>
        </p:txBody>
      </p:sp>
    </p:spTree>
    <p:extLst>
      <p:ext uri="{BB962C8B-B14F-4D97-AF65-F5344CB8AC3E}">
        <p14:creationId xmlns:p14="http://schemas.microsoft.com/office/powerpoint/2010/main" val="392027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set of parameters we can explore the evolution of our imagined system.</a:t>
            </a:r>
          </a:p>
          <a:p>
            <a:r>
              <a:rPr lang="en-US" dirty="0"/>
              <a:t>But we need </a:t>
            </a:r>
            <a:r>
              <a:rPr lang="en-US" dirty="0" err="1"/>
              <a:t>ot</a:t>
            </a:r>
            <a:r>
              <a:rPr lang="en-US" dirty="0"/>
              <a:t> see …</a:t>
            </a:r>
          </a:p>
        </p:txBody>
      </p:sp>
      <p:sp>
        <p:nvSpPr>
          <p:cNvPr id="4" name="Slide Number Placeholder 3"/>
          <p:cNvSpPr>
            <a:spLocks noGrp="1"/>
          </p:cNvSpPr>
          <p:nvPr>
            <p:ph type="sldNum" sz="quarter" idx="5"/>
          </p:nvPr>
        </p:nvSpPr>
        <p:spPr/>
        <p:txBody>
          <a:bodyPr/>
          <a:lstStyle/>
          <a:p>
            <a:fld id="{91E992D0-8A2A-7147-BC02-1BF2BF232901}" type="slidenum">
              <a:rPr lang="en-US" smtClean="0"/>
              <a:t>24</a:t>
            </a:fld>
            <a:endParaRPr lang="en-US"/>
          </a:p>
        </p:txBody>
      </p:sp>
    </p:spTree>
    <p:extLst>
      <p:ext uri="{BB962C8B-B14F-4D97-AF65-F5344CB8AC3E}">
        <p14:creationId xmlns:p14="http://schemas.microsoft.com/office/powerpoint/2010/main" val="1843435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AF726-D5FA-E821-B8AE-B36632E9C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B76A76-EAE3-5F5B-13E4-BE4D792F4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E6858-92F7-0F63-2459-D27658D6D2FE}"/>
              </a:ext>
            </a:extLst>
          </p:cNvPr>
          <p:cNvSpPr>
            <a:spLocks noGrp="1"/>
          </p:cNvSpPr>
          <p:nvPr>
            <p:ph type="body" idx="1"/>
          </p:nvPr>
        </p:nvSpPr>
        <p:spPr/>
        <p:txBody>
          <a:bodyPr/>
          <a:lstStyle/>
          <a:p>
            <a:r>
              <a:rPr lang="en-US" dirty="0"/>
              <a:t>For a set of parameters we can explore the evolution of our imagined system.</a:t>
            </a:r>
          </a:p>
          <a:p>
            <a:r>
              <a:rPr lang="en-US" dirty="0"/>
              <a:t>But we need </a:t>
            </a:r>
            <a:r>
              <a:rPr lang="en-US" dirty="0" err="1"/>
              <a:t>ot</a:t>
            </a:r>
            <a:r>
              <a:rPr lang="en-US" dirty="0"/>
              <a:t> see …</a:t>
            </a:r>
          </a:p>
        </p:txBody>
      </p:sp>
      <p:sp>
        <p:nvSpPr>
          <p:cNvPr id="4" name="Slide Number Placeholder 3">
            <a:extLst>
              <a:ext uri="{FF2B5EF4-FFF2-40B4-BE49-F238E27FC236}">
                <a16:creationId xmlns:a16="http://schemas.microsoft.com/office/drawing/2014/main" id="{11B9A9D5-F304-C7CD-9FA8-38E4566C03C3}"/>
              </a:ext>
            </a:extLst>
          </p:cNvPr>
          <p:cNvSpPr>
            <a:spLocks noGrp="1"/>
          </p:cNvSpPr>
          <p:nvPr>
            <p:ph type="sldNum" sz="quarter" idx="5"/>
          </p:nvPr>
        </p:nvSpPr>
        <p:spPr/>
        <p:txBody>
          <a:bodyPr/>
          <a:lstStyle/>
          <a:p>
            <a:fld id="{91E992D0-8A2A-7147-BC02-1BF2BF232901}" type="slidenum">
              <a:rPr lang="en-US" smtClean="0"/>
              <a:t>25</a:t>
            </a:fld>
            <a:endParaRPr lang="en-US"/>
          </a:p>
        </p:txBody>
      </p:sp>
    </p:spTree>
    <p:extLst>
      <p:ext uri="{BB962C8B-B14F-4D97-AF65-F5344CB8AC3E}">
        <p14:creationId xmlns:p14="http://schemas.microsoft.com/office/powerpoint/2010/main" val="3633926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strategy do students choose?</a:t>
            </a:r>
          </a:p>
        </p:txBody>
      </p:sp>
      <p:sp>
        <p:nvSpPr>
          <p:cNvPr id="4" name="Slide Number Placeholder 3"/>
          <p:cNvSpPr>
            <a:spLocks noGrp="1"/>
          </p:cNvSpPr>
          <p:nvPr>
            <p:ph type="sldNum" sz="quarter" idx="5"/>
          </p:nvPr>
        </p:nvSpPr>
        <p:spPr/>
        <p:txBody>
          <a:bodyPr/>
          <a:lstStyle/>
          <a:p>
            <a:fld id="{91E992D0-8A2A-7147-BC02-1BF2BF232901}" type="slidenum">
              <a:rPr lang="en-US" smtClean="0"/>
              <a:t>26</a:t>
            </a:fld>
            <a:endParaRPr lang="en-US"/>
          </a:p>
        </p:txBody>
      </p:sp>
    </p:spTree>
    <p:extLst>
      <p:ext uri="{BB962C8B-B14F-4D97-AF65-F5344CB8AC3E}">
        <p14:creationId xmlns:p14="http://schemas.microsoft.com/office/powerpoint/2010/main" val="1046543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GAMES / INTERACTIONS</a:t>
            </a:r>
          </a:p>
        </p:txBody>
      </p:sp>
      <p:sp>
        <p:nvSpPr>
          <p:cNvPr id="4" name="Slide Number Placeholder 3"/>
          <p:cNvSpPr>
            <a:spLocks noGrp="1"/>
          </p:cNvSpPr>
          <p:nvPr>
            <p:ph type="sldNum" sz="quarter" idx="5"/>
          </p:nvPr>
        </p:nvSpPr>
        <p:spPr/>
        <p:txBody>
          <a:bodyPr/>
          <a:lstStyle/>
          <a:p>
            <a:fld id="{91E992D0-8A2A-7147-BC02-1BF2BF232901}" type="slidenum">
              <a:rPr lang="en-US" smtClean="0"/>
              <a:t>28</a:t>
            </a:fld>
            <a:endParaRPr lang="en-US"/>
          </a:p>
        </p:txBody>
      </p:sp>
    </p:spTree>
    <p:extLst>
      <p:ext uri="{BB962C8B-B14F-4D97-AF65-F5344CB8AC3E}">
        <p14:creationId xmlns:p14="http://schemas.microsoft.com/office/powerpoint/2010/main" val="2342662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have we discarded? Location / amount of students. We are interested in movement</a:t>
            </a:r>
          </a:p>
        </p:txBody>
      </p:sp>
      <p:sp>
        <p:nvSpPr>
          <p:cNvPr id="4" name="Slide Number Placeholder 3"/>
          <p:cNvSpPr>
            <a:spLocks noGrp="1"/>
          </p:cNvSpPr>
          <p:nvPr>
            <p:ph type="sldNum" sz="quarter" idx="5"/>
          </p:nvPr>
        </p:nvSpPr>
        <p:spPr/>
        <p:txBody>
          <a:bodyPr/>
          <a:lstStyle/>
          <a:p>
            <a:fld id="{91E992D0-8A2A-7147-BC02-1BF2BF232901}" type="slidenum">
              <a:rPr lang="en-US" smtClean="0"/>
              <a:t>30</a:t>
            </a:fld>
            <a:endParaRPr lang="en-US"/>
          </a:p>
        </p:txBody>
      </p:sp>
    </p:spTree>
    <p:extLst>
      <p:ext uri="{BB962C8B-B14F-4D97-AF65-F5344CB8AC3E}">
        <p14:creationId xmlns:p14="http://schemas.microsoft.com/office/powerpoint/2010/main" val="3734475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a:t>
            </a:r>
          </a:p>
        </p:txBody>
      </p:sp>
      <p:sp>
        <p:nvSpPr>
          <p:cNvPr id="4" name="Slide Number Placeholder 3"/>
          <p:cNvSpPr>
            <a:spLocks noGrp="1"/>
          </p:cNvSpPr>
          <p:nvPr>
            <p:ph type="sldNum" sz="quarter" idx="5"/>
          </p:nvPr>
        </p:nvSpPr>
        <p:spPr/>
        <p:txBody>
          <a:bodyPr/>
          <a:lstStyle/>
          <a:p>
            <a:fld id="{91E992D0-8A2A-7147-BC02-1BF2BF232901}" type="slidenum">
              <a:rPr lang="en-US" smtClean="0"/>
              <a:t>34</a:t>
            </a:fld>
            <a:endParaRPr lang="en-US"/>
          </a:p>
        </p:txBody>
      </p:sp>
    </p:spTree>
    <p:extLst>
      <p:ext uri="{BB962C8B-B14F-4D97-AF65-F5344CB8AC3E}">
        <p14:creationId xmlns:p14="http://schemas.microsoft.com/office/powerpoint/2010/main" val="672785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dampening. SLOWLY.</a:t>
            </a:r>
          </a:p>
          <a:p>
            <a:r>
              <a:rPr lang="en-US" dirty="0"/>
              <a:t>This is all very fun, but…</a:t>
            </a:r>
          </a:p>
        </p:txBody>
      </p:sp>
      <p:sp>
        <p:nvSpPr>
          <p:cNvPr id="4" name="Slide Number Placeholder 3"/>
          <p:cNvSpPr>
            <a:spLocks noGrp="1"/>
          </p:cNvSpPr>
          <p:nvPr>
            <p:ph type="sldNum" sz="quarter" idx="5"/>
          </p:nvPr>
        </p:nvSpPr>
        <p:spPr/>
        <p:txBody>
          <a:bodyPr/>
          <a:lstStyle/>
          <a:p>
            <a:fld id="{91E992D0-8A2A-7147-BC02-1BF2BF232901}" type="slidenum">
              <a:rPr lang="en-US" smtClean="0"/>
              <a:t>36</a:t>
            </a:fld>
            <a:endParaRPr lang="en-US"/>
          </a:p>
        </p:txBody>
      </p:sp>
    </p:spTree>
    <p:extLst>
      <p:ext uri="{BB962C8B-B14F-4D97-AF65-F5344CB8AC3E}">
        <p14:creationId xmlns:p14="http://schemas.microsoft.com/office/powerpoint/2010/main" val="2249096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is what we might observe (if not measure)</a:t>
            </a:r>
          </a:p>
        </p:txBody>
      </p:sp>
      <p:sp>
        <p:nvSpPr>
          <p:cNvPr id="4" name="Slide Number Placeholder 3"/>
          <p:cNvSpPr>
            <a:spLocks noGrp="1"/>
          </p:cNvSpPr>
          <p:nvPr>
            <p:ph type="sldNum" sz="quarter" idx="5"/>
          </p:nvPr>
        </p:nvSpPr>
        <p:spPr/>
        <p:txBody>
          <a:bodyPr/>
          <a:lstStyle/>
          <a:p>
            <a:fld id="{91E992D0-8A2A-7147-BC02-1BF2BF232901}" type="slidenum">
              <a:rPr lang="en-US" smtClean="0"/>
              <a:t>37</a:t>
            </a:fld>
            <a:endParaRPr lang="en-US"/>
          </a:p>
        </p:txBody>
      </p:sp>
    </p:spTree>
    <p:extLst>
      <p:ext uri="{BB962C8B-B14F-4D97-AF65-F5344CB8AC3E}">
        <p14:creationId xmlns:p14="http://schemas.microsoft.com/office/powerpoint/2010/main" val="94498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 modelling pic</a:t>
            </a:r>
          </a:p>
        </p:txBody>
      </p:sp>
      <p:sp>
        <p:nvSpPr>
          <p:cNvPr id="4" name="Slide Number Placeholder 3"/>
          <p:cNvSpPr>
            <a:spLocks noGrp="1"/>
          </p:cNvSpPr>
          <p:nvPr>
            <p:ph type="sldNum" sz="quarter" idx="5"/>
          </p:nvPr>
        </p:nvSpPr>
        <p:spPr/>
        <p:txBody>
          <a:bodyPr/>
          <a:lstStyle/>
          <a:p>
            <a:fld id="{91E992D0-8A2A-7147-BC02-1BF2BF232901}" type="slidenum">
              <a:rPr lang="en-US" smtClean="0"/>
              <a:t>7</a:t>
            </a:fld>
            <a:endParaRPr lang="en-US"/>
          </a:p>
        </p:txBody>
      </p:sp>
    </p:spTree>
    <p:extLst>
      <p:ext uri="{BB962C8B-B14F-4D97-AF65-F5344CB8AC3E}">
        <p14:creationId xmlns:p14="http://schemas.microsoft.com/office/powerpoint/2010/main" val="4018351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knows this and works hard at it – strength of the field</a:t>
            </a:r>
          </a:p>
        </p:txBody>
      </p:sp>
      <p:sp>
        <p:nvSpPr>
          <p:cNvPr id="4" name="Slide Number Placeholder 3"/>
          <p:cNvSpPr>
            <a:spLocks noGrp="1"/>
          </p:cNvSpPr>
          <p:nvPr>
            <p:ph type="sldNum" sz="quarter" idx="5"/>
          </p:nvPr>
        </p:nvSpPr>
        <p:spPr/>
        <p:txBody>
          <a:bodyPr/>
          <a:lstStyle/>
          <a:p>
            <a:fld id="{91E992D0-8A2A-7147-BC02-1BF2BF232901}" type="slidenum">
              <a:rPr lang="en-US" smtClean="0"/>
              <a:t>8</a:t>
            </a:fld>
            <a:endParaRPr lang="en-US"/>
          </a:p>
        </p:txBody>
      </p:sp>
    </p:spTree>
    <p:extLst>
      <p:ext uri="{BB962C8B-B14F-4D97-AF65-F5344CB8AC3E}">
        <p14:creationId xmlns:p14="http://schemas.microsoft.com/office/powerpoint/2010/main" val="240740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touch</a:t>
            </a:r>
          </a:p>
        </p:txBody>
      </p:sp>
      <p:sp>
        <p:nvSpPr>
          <p:cNvPr id="4" name="Slide Number Placeholder 3"/>
          <p:cNvSpPr>
            <a:spLocks noGrp="1"/>
          </p:cNvSpPr>
          <p:nvPr>
            <p:ph type="sldNum" sz="quarter" idx="5"/>
          </p:nvPr>
        </p:nvSpPr>
        <p:spPr/>
        <p:txBody>
          <a:bodyPr/>
          <a:lstStyle/>
          <a:p>
            <a:fld id="{91E992D0-8A2A-7147-BC02-1BF2BF232901}" type="slidenum">
              <a:rPr lang="en-US" smtClean="0"/>
              <a:t>9</a:t>
            </a:fld>
            <a:endParaRPr lang="en-US"/>
          </a:p>
        </p:txBody>
      </p:sp>
    </p:spTree>
    <p:extLst>
      <p:ext uri="{BB962C8B-B14F-4D97-AF65-F5344CB8AC3E}">
        <p14:creationId xmlns:p14="http://schemas.microsoft.com/office/powerpoint/2010/main" val="1716444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proxy – but modelling. </a:t>
            </a:r>
          </a:p>
        </p:txBody>
      </p:sp>
      <p:sp>
        <p:nvSpPr>
          <p:cNvPr id="4" name="Slide Number Placeholder 3"/>
          <p:cNvSpPr>
            <a:spLocks noGrp="1"/>
          </p:cNvSpPr>
          <p:nvPr>
            <p:ph type="sldNum" sz="quarter" idx="5"/>
          </p:nvPr>
        </p:nvSpPr>
        <p:spPr/>
        <p:txBody>
          <a:bodyPr/>
          <a:lstStyle/>
          <a:p>
            <a:fld id="{91E992D0-8A2A-7147-BC02-1BF2BF232901}" type="slidenum">
              <a:rPr lang="en-US" smtClean="0"/>
              <a:t>10</a:t>
            </a:fld>
            <a:endParaRPr lang="en-US"/>
          </a:p>
        </p:txBody>
      </p:sp>
    </p:spTree>
    <p:extLst>
      <p:ext uri="{BB962C8B-B14F-4D97-AF65-F5344CB8AC3E}">
        <p14:creationId xmlns:p14="http://schemas.microsoft.com/office/powerpoint/2010/main" val="2275789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META slide here about </a:t>
            </a:r>
            <a:r>
              <a:rPr lang="en-US" dirty="0" err="1"/>
              <a:t>derscribing</a:t>
            </a:r>
            <a:r>
              <a:rPr lang="en-US" dirty="0"/>
              <a:t> what we can at the right scale (between humans), running the simulation, linking the appropriate aggregation to what we can observe</a:t>
            </a:r>
          </a:p>
        </p:txBody>
      </p:sp>
      <p:sp>
        <p:nvSpPr>
          <p:cNvPr id="4" name="Slide Number Placeholder 3"/>
          <p:cNvSpPr>
            <a:spLocks noGrp="1"/>
          </p:cNvSpPr>
          <p:nvPr>
            <p:ph type="sldNum" sz="quarter" idx="5"/>
          </p:nvPr>
        </p:nvSpPr>
        <p:spPr/>
        <p:txBody>
          <a:bodyPr/>
          <a:lstStyle/>
          <a:p>
            <a:fld id="{91E992D0-8A2A-7147-BC02-1BF2BF232901}" type="slidenum">
              <a:rPr lang="en-US" smtClean="0"/>
              <a:t>13</a:t>
            </a:fld>
            <a:endParaRPr lang="en-US"/>
          </a:p>
        </p:txBody>
      </p:sp>
    </p:spTree>
    <p:extLst>
      <p:ext uri="{BB962C8B-B14F-4D97-AF65-F5344CB8AC3E}">
        <p14:creationId xmlns:p14="http://schemas.microsoft.com/office/powerpoint/2010/main" val="2055626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 Being honest with yourself about your own effort is hard enough. </a:t>
            </a:r>
          </a:p>
        </p:txBody>
      </p:sp>
      <p:sp>
        <p:nvSpPr>
          <p:cNvPr id="4" name="Slide Number Placeholder 3"/>
          <p:cNvSpPr>
            <a:spLocks noGrp="1"/>
          </p:cNvSpPr>
          <p:nvPr>
            <p:ph type="sldNum" sz="quarter" idx="5"/>
          </p:nvPr>
        </p:nvSpPr>
        <p:spPr/>
        <p:txBody>
          <a:bodyPr/>
          <a:lstStyle/>
          <a:p>
            <a:fld id="{91E992D0-8A2A-7147-BC02-1BF2BF232901}" type="slidenum">
              <a:rPr lang="en-US" smtClean="0"/>
              <a:t>15</a:t>
            </a:fld>
            <a:endParaRPr lang="en-US"/>
          </a:p>
        </p:txBody>
      </p:sp>
    </p:spTree>
    <p:extLst>
      <p:ext uri="{BB962C8B-B14F-4D97-AF65-F5344CB8AC3E}">
        <p14:creationId xmlns:p14="http://schemas.microsoft.com/office/powerpoint/2010/main" val="139527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different </a:t>
            </a:r>
            <a:r>
              <a:rPr lang="en-US" dirty="0" err="1"/>
              <a:t>paramaters</a:t>
            </a:r>
            <a:r>
              <a:rPr lang="en-US" dirty="0"/>
              <a:t>!! What is the cost relative to the benefit. We don’t know them…but we will explore many</a:t>
            </a:r>
          </a:p>
        </p:txBody>
      </p:sp>
      <p:sp>
        <p:nvSpPr>
          <p:cNvPr id="4" name="Slide Number Placeholder 3"/>
          <p:cNvSpPr>
            <a:spLocks noGrp="1"/>
          </p:cNvSpPr>
          <p:nvPr>
            <p:ph type="sldNum" sz="quarter" idx="5"/>
          </p:nvPr>
        </p:nvSpPr>
        <p:spPr/>
        <p:txBody>
          <a:bodyPr/>
          <a:lstStyle/>
          <a:p>
            <a:fld id="{91E992D0-8A2A-7147-BC02-1BF2BF232901}" type="slidenum">
              <a:rPr lang="en-US" smtClean="0"/>
              <a:t>21</a:t>
            </a:fld>
            <a:endParaRPr lang="en-US"/>
          </a:p>
        </p:txBody>
      </p:sp>
    </p:spTree>
    <p:extLst>
      <p:ext uri="{BB962C8B-B14F-4D97-AF65-F5344CB8AC3E}">
        <p14:creationId xmlns:p14="http://schemas.microsoft.com/office/powerpoint/2010/main" val="289972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7B165-35C3-6EB8-DA03-3FECCE974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E7329-C293-EF37-956B-34003947B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C41066-02C8-AA17-D8F7-17F5B7BF40A0}"/>
              </a:ext>
            </a:extLst>
          </p:cNvPr>
          <p:cNvSpPr>
            <a:spLocks noGrp="1"/>
          </p:cNvSpPr>
          <p:nvPr>
            <p:ph type="body" idx="1"/>
          </p:nvPr>
        </p:nvSpPr>
        <p:spPr/>
        <p:txBody>
          <a:bodyPr/>
          <a:lstStyle/>
          <a:p>
            <a:r>
              <a:rPr lang="en-US" dirty="0"/>
              <a:t>Many different </a:t>
            </a:r>
            <a:r>
              <a:rPr lang="en-US" dirty="0" err="1"/>
              <a:t>paramaters</a:t>
            </a:r>
            <a:r>
              <a:rPr lang="en-US" dirty="0"/>
              <a:t>!! What is the cost relative to the benefit. We don’t know them…but we will explore many</a:t>
            </a:r>
          </a:p>
        </p:txBody>
      </p:sp>
      <p:sp>
        <p:nvSpPr>
          <p:cNvPr id="4" name="Slide Number Placeholder 3">
            <a:extLst>
              <a:ext uri="{FF2B5EF4-FFF2-40B4-BE49-F238E27FC236}">
                <a16:creationId xmlns:a16="http://schemas.microsoft.com/office/drawing/2014/main" id="{93F14FCB-F01E-2C18-64D5-30F77B18AB34}"/>
              </a:ext>
            </a:extLst>
          </p:cNvPr>
          <p:cNvSpPr>
            <a:spLocks noGrp="1"/>
          </p:cNvSpPr>
          <p:nvPr>
            <p:ph type="sldNum" sz="quarter" idx="5"/>
          </p:nvPr>
        </p:nvSpPr>
        <p:spPr/>
        <p:txBody>
          <a:bodyPr/>
          <a:lstStyle/>
          <a:p>
            <a:fld id="{91E992D0-8A2A-7147-BC02-1BF2BF232901}" type="slidenum">
              <a:rPr lang="en-US" smtClean="0"/>
              <a:t>22</a:t>
            </a:fld>
            <a:endParaRPr lang="en-US"/>
          </a:p>
        </p:txBody>
      </p:sp>
    </p:spTree>
    <p:extLst>
      <p:ext uri="{BB962C8B-B14F-4D97-AF65-F5344CB8AC3E}">
        <p14:creationId xmlns:p14="http://schemas.microsoft.com/office/powerpoint/2010/main" val="4079951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FC43F-5E04-A2B9-1F7B-F59337DFE7E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CF65FFA-6202-538B-7AFE-3929DBE069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97F3B10-33A4-7645-67D3-68077B6F080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2863185F-E14B-868C-CED3-4438113EA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58655-098E-B3B4-6BF7-636E89310A34}"/>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261003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EB1E-B13F-1D1D-A0AD-9ECA03A752F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0417A3-22AA-4162-C3E4-8A3B61FAEC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8DD261-52E9-7D76-5EE9-289B88A295F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B4C0445B-5718-56CE-BF02-018FF27E9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171E0B-D53B-F2D8-A128-C945A7E29380}"/>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2263381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8BA392-367F-0EF7-18FB-AC84DE59912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FFE6A7A-913B-E758-4FD4-F9B790869A5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87745F-1F67-34F4-F9EB-4066D4B2F3B0}"/>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573509D9-6F38-8B3B-0DEE-536F2DD2A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9DC84-095E-5A39-D94A-CE5501AB5396}"/>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54114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D636-46D9-D785-1EF2-0325B9245F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5633EAA-4C91-EADB-B377-D7B2CAD7AA8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C505D7-52F5-FA55-3AFA-5BA23B086F0B}"/>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BE2FF309-B4CC-7A7B-1A9E-E6997A24B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D835C-6848-A1F5-809A-8B904C1DF954}"/>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726882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C15C0-51DA-D838-F6BA-8510D38233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2EF5B2A-5BAF-53AA-C2F3-6706EB27017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D257EC-A022-E5F6-6F85-FF475B679B2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3DAAD482-3CE9-904D-6946-8BE13A3BD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52573-3A11-4709-29B9-79DEB3818654}"/>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375199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E2FDD-089E-4586-CBE7-24BACC7D797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C2CA83-5AFF-AAC1-514E-BCA03E6FF4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26091E8-0100-8FB0-06E5-6BDC0FD9B83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BCA687B-16A8-E075-D123-5CF8763B054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6" name="Footer Placeholder 5">
            <a:extLst>
              <a:ext uri="{FF2B5EF4-FFF2-40B4-BE49-F238E27FC236}">
                <a16:creationId xmlns:a16="http://schemas.microsoft.com/office/drawing/2014/main" id="{126E7B1C-DD72-7A8F-1871-382A61BBE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C6EBCB-352F-B664-3DFA-8CB8D85AD991}"/>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1350048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D9CE8-17B5-6A5F-8033-33EA0D513F4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89EA03F-595C-DE06-9D37-5AE49CB3CA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A18C2C4-6ACB-DA16-AAF1-FF62E8FD791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DA50145-0F51-DC44-4818-3925A9203C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ADA867C-BEB6-93AE-392D-CD8EFB09560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D95A5B0-FD23-1147-BEEE-39D5FE098410}"/>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8" name="Footer Placeholder 7">
            <a:extLst>
              <a:ext uri="{FF2B5EF4-FFF2-40B4-BE49-F238E27FC236}">
                <a16:creationId xmlns:a16="http://schemas.microsoft.com/office/drawing/2014/main" id="{46793276-36A4-3FAC-258F-6736E34629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50CE46-70DD-7E80-02E8-6DA72E4559EB}"/>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2920720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7ABD4-5047-E0BD-1CC3-990C8DC9A6C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C1E195B-C7EE-442D-AD8E-0DD89462052E}"/>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4" name="Footer Placeholder 3">
            <a:extLst>
              <a:ext uri="{FF2B5EF4-FFF2-40B4-BE49-F238E27FC236}">
                <a16:creationId xmlns:a16="http://schemas.microsoft.com/office/drawing/2014/main" id="{DF2E1893-E0E2-E178-BFE4-090F19111E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EC8628-8E23-FE07-65DC-608082D9BDE1}"/>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644116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B7517-B68D-F93C-52BF-CC88197026BD}"/>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3" name="Footer Placeholder 2">
            <a:extLst>
              <a:ext uri="{FF2B5EF4-FFF2-40B4-BE49-F238E27FC236}">
                <a16:creationId xmlns:a16="http://schemas.microsoft.com/office/drawing/2014/main" id="{26C01DB4-04BB-415A-9287-70018075C7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607476-5008-CE85-5C62-BAE2431D2D48}"/>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4140897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5E5E1-9B23-B708-8BAC-64F5CE42FAC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C4E669D-D936-C0FE-0059-E1D66F851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1D08344-3A50-83A2-BB3D-85AB5E4B1D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5B7C7EE-798A-55D2-2EAE-A1B3D57A9822}"/>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6" name="Footer Placeholder 5">
            <a:extLst>
              <a:ext uri="{FF2B5EF4-FFF2-40B4-BE49-F238E27FC236}">
                <a16:creationId xmlns:a16="http://schemas.microsoft.com/office/drawing/2014/main" id="{FEAFD9EC-35D1-4034-D74A-76F0FB4FA7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1FF515-51E0-40FA-26C0-FE149C5295B7}"/>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3429516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DF03-84AE-A9C1-2D32-20CEBF2120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FB28832-D852-2272-E92F-534FAFE1F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A6DA7A-BC9E-79AD-C878-E7C9D305D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C1B282-CFDB-A8A3-2C0B-FAE68FE2C51A}"/>
              </a:ext>
            </a:extLst>
          </p:cNvPr>
          <p:cNvSpPr>
            <a:spLocks noGrp="1"/>
          </p:cNvSpPr>
          <p:nvPr>
            <p:ph type="dt" sz="half" idx="10"/>
          </p:nvPr>
        </p:nvSpPr>
        <p:spPr/>
        <p:txBody>
          <a:bodyPr/>
          <a:lstStyle/>
          <a:p>
            <a:fld id="{BEAD2E62-B315-3448-A85E-0D982FE808FC}" type="datetimeFigureOut">
              <a:rPr lang="en-US" smtClean="0"/>
              <a:t>3/7/25</a:t>
            </a:fld>
            <a:endParaRPr lang="en-US"/>
          </a:p>
        </p:txBody>
      </p:sp>
      <p:sp>
        <p:nvSpPr>
          <p:cNvPr id="6" name="Footer Placeholder 5">
            <a:extLst>
              <a:ext uri="{FF2B5EF4-FFF2-40B4-BE49-F238E27FC236}">
                <a16:creationId xmlns:a16="http://schemas.microsoft.com/office/drawing/2014/main" id="{DDA17A1C-9A4A-A12B-A98F-EECA1E3E3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27C01E-56DD-91C2-263E-289085368CA8}"/>
              </a:ext>
            </a:extLst>
          </p:cNvPr>
          <p:cNvSpPr>
            <a:spLocks noGrp="1"/>
          </p:cNvSpPr>
          <p:nvPr>
            <p:ph type="sldNum" sz="quarter" idx="12"/>
          </p:nvPr>
        </p:nvSpPr>
        <p:spPr/>
        <p:txBody>
          <a:bodyPr/>
          <a:lstStyle/>
          <a:p>
            <a:fld id="{5D0F4E2D-37D6-E140-AEB9-5F2E108FACB8}" type="slidenum">
              <a:rPr lang="en-US" smtClean="0"/>
              <a:t>‹#›</a:t>
            </a:fld>
            <a:endParaRPr lang="en-US"/>
          </a:p>
        </p:txBody>
      </p:sp>
    </p:spTree>
    <p:extLst>
      <p:ext uri="{BB962C8B-B14F-4D97-AF65-F5344CB8AC3E}">
        <p14:creationId xmlns:p14="http://schemas.microsoft.com/office/powerpoint/2010/main" val="4144415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B696C-2414-B46E-9208-45879D5C86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D483A7-D4B5-76AA-02F4-E65DA252AC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C25AE6-7BBC-FA06-4439-BEEBBBA38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EAD2E62-B315-3448-A85E-0D982FE808FC}" type="datetimeFigureOut">
              <a:rPr lang="en-US" smtClean="0"/>
              <a:t>3/7/25</a:t>
            </a:fld>
            <a:endParaRPr lang="en-US"/>
          </a:p>
        </p:txBody>
      </p:sp>
      <p:sp>
        <p:nvSpPr>
          <p:cNvPr id="5" name="Footer Placeholder 4">
            <a:extLst>
              <a:ext uri="{FF2B5EF4-FFF2-40B4-BE49-F238E27FC236}">
                <a16:creationId xmlns:a16="http://schemas.microsoft.com/office/drawing/2014/main" id="{A7E35286-28B4-564D-D3C5-B1716D5351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904DDC-6866-DAD5-4C9C-856ED4C65D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0F4E2D-37D6-E140-AEB9-5F2E108FACB8}" type="slidenum">
              <a:rPr lang="en-US" smtClean="0"/>
              <a:t>‹#›</a:t>
            </a:fld>
            <a:endParaRPr lang="en-US"/>
          </a:p>
        </p:txBody>
      </p:sp>
    </p:spTree>
    <p:extLst>
      <p:ext uri="{BB962C8B-B14F-4D97-AF65-F5344CB8AC3E}">
        <p14:creationId xmlns:p14="http://schemas.microsoft.com/office/powerpoint/2010/main" val="947933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0.png"/><Relationship Id="rId42" Type="http://schemas.openxmlformats.org/officeDocument/2006/relationships/customXml" Target="../ink/ink21.xml"/><Relationship Id="rId47" Type="http://schemas.openxmlformats.org/officeDocument/2006/relationships/image" Target="../media/image23.png"/><Relationship Id="rId63" Type="http://schemas.openxmlformats.org/officeDocument/2006/relationships/image" Target="../media/image31.png"/><Relationship Id="rId68" Type="http://schemas.openxmlformats.org/officeDocument/2006/relationships/customXml" Target="../ink/ink34.xml"/><Relationship Id="rId16" Type="http://schemas.openxmlformats.org/officeDocument/2006/relationships/customXml" Target="../ink/ink8.xml"/><Relationship Id="rId11" Type="http://schemas.openxmlformats.org/officeDocument/2006/relationships/image" Target="../media/image5.png"/><Relationship Id="rId32" Type="http://schemas.openxmlformats.org/officeDocument/2006/relationships/customXml" Target="../ink/ink16.xml"/><Relationship Id="rId37" Type="http://schemas.openxmlformats.org/officeDocument/2006/relationships/image" Target="../media/image18.png"/><Relationship Id="rId53" Type="http://schemas.openxmlformats.org/officeDocument/2006/relationships/image" Target="../media/image26.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39.png"/><Relationship Id="rId5" Type="http://schemas.openxmlformats.org/officeDocument/2006/relationships/image" Target="../media/image2.png"/><Relationship Id="rId61" Type="http://schemas.openxmlformats.org/officeDocument/2006/relationships/image" Target="../media/image30.png"/><Relationship Id="rId82" Type="http://schemas.openxmlformats.org/officeDocument/2006/relationships/image" Target="../media/image42.emf"/><Relationship Id="rId19" Type="http://schemas.openxmlformats.org/officeDocument/2006/relationships/image" Target="../media/image9.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3.png"/><Relationship Id="rId30" Type="http://schemas.openxmlformats.org/officeDocument/2006/relationships/customXml" Target="../ink/ink15.xml"/><Relationship Id="rId35" Type="http://schemas.openxmlformats.org/officeDocument/2006/relationships/image" Target="../media/image17.png"/><Relationship Id="rId43" Type="http://schemas.openxmlformats.org/officeDocument/2006/relationships/image" Target="../media/image21.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34.png"/><Relationship Id="rId77" Type="http://schemas.openxmlformats.org/officeDocument/2006/relationships/image" Target="../media/image38.png"/><Relationship Id="rId8" Type="http://schemas.openxmlformats.org/officeDocument/2006/relationships/customXml" Target="../ink/ink4.xml"/><Relationship Id="rId51" Type="http://schemas.openxmlformats.org/officeDocument/2006/relationships/image" Target="../media/image25.png"/><Relationship Id="rId72" Type="http://schemas.openxmlformats.org/officeDocument/2006/relationships/customXml" Target="../ink/ink36.xml"/><Relationship Id="rId80" Type="http://schemas.openxmlformats.org/officeDocument/2006/relationships/image" Target="../media/image40.png"/><Relationship Id="rId3" Type="http://schemas.openxmlformats.org/officeDocument/2006/relationships/image" Target="../media/image1.png"/><Relationship Id="rId12" Type="http://schemas.openxmlformats.org/officeDocument/2006/relationships/customXml" Target="../ink/ink6.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29.png"/><Relationship Id="rId67" Type="http://schemas.openxmlformats.org/officeDocument/2006/relationships/image" Target="../media/image33.png"/><Relationship Id="rId20" Type="http://schemas.openxmlformats.org/officeDocument/2006/relationships/customXml" Target="../ink/ink10.xml"/><Relationship Id="rId41" Type="http://schemas.openxmlformats.org/officeDocument/2006/relationships/image" Target="../media/image20.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customXml" Target="../ink/ink3.xml"/><Relationship Id="rId15" Type="http://schemas.openxmlformats.org/officeDocument/2006/relationships/image" Target="../media/image7.png"/><Relationship Id="rId23" Type="http://schemas.openxmlformats.org/officeDocument/2006/relationships/image" Target="../media/image11.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4.png"/><Relationship Id="rId57" Type="http://schemas.openxmlformats.org/officeDocument/2006/relationships/image" Target="../media/image28.png"/><Relationship Id="rId10" Type="http://schemas.openxmlformats.org/officeDocument/2006/relationships/customXml" Target="../ink/ink5.xml"/><Relationship Id="rId31" Type="http://schemas.openxmlformats.org/officeDocument/2006/relationships/image" Target="../media/image15.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2.png"/><Relationship Id="rId73" Type="http://schemas.openxmlformats.org/officeDocument/2006/relationships/image" Target="../media/image36.png"/><Relationship Id="rId78" Type="http://schemas.openxmlformats.org/officeDocument/2006/relationships/customXml" Target="../ink/ink39.xml"/><Relationship Id="rId81" Type="http://schemas.openxmlformats.org/officeDocument/2006/relationships/image" Target="../media/image41.png"/><Relationship Id="rId4" Type="http://schemas.openxmlformats.org/officeDocument/2006/relationships/customXml" Target="../ink/ink2.xml"/><Relationship Id="rId9"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customXml" Target="../ink/ink9.xml"/><Relationship Id="rId39" Type="http://schemas.openxmlformats.org/officeDocument/2006/relationships/image" Target="../media/image19.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27.png"/><Relationship Id="rId76" Type="http://schemas.openxmlformats.org/officeDocument/2006/relationships/customXml" Target="../ink/ink38.xml"/><Relationship Id="rId7" Type="http://schemas.openxmlformats.org/officeDocument/2006/relationships/image" Target="../media/image3.png"/><Relationship Id="rId71" Type="http://schemas.openxmlformats.org/officeDocument/2006/relationships/image" Target="../media/image35.png"/><Relationship Id="rId2" Type="http://schemas.openxmlformats.org/officeDocument/2006/relationships/customXml" Target="../ink/ink1.xml"/><Relationship Id="rId29" Type="http://schemas.openxmlformats.org/officeDocument/2006/relationships/image" Target="../media/image14.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2.png"/><Relationship Id="rId66" Type="http://schemas.openxmlformats.org/officeDocument/2006/relationships/customXml" Target="../ink/ink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customXml" Target="../ink/ink52.xml"/><Relationship Id="rId21" Type="http://schemas.openxmlformats.org/officeDocument/2006/relationships/image" Target="../media/image61.png"/><Relationship Id="rId42" Type="http://schemas.openxmlformats.org/officeDocument/2006/relationships/customXml" Target="../ink/ink60.xml"/><Relationship Id="rId47" Type="http://schemas.openxmlformats.org/officeDocument/2006/relationships/image" Target="../media/image74.png"/><Relationship Id="rId63" Type="http://schemas.openxmlformats.org/officeDocument/2006/relationships/image" Target="../media/image82.png"/><Relationship Id="rId68" Type="http://schemas.openxmlformats.org/officeDocument/2006/relationships/customXml" Target="../ink/ink73.xml"/><Relationship Id="rId84" Type="http://schemas.openxmlformats.org/officeDocument/2006/relationships/customXml" Target="../ink/ink81.xml"/><Relationship Id="rId16" Type="http://schemas.openxmlformats.org/officeDocument/2006/relationships/customXml" Target="../ink/ink47.xml"/><Relationship Id="rId11" Type="http://schemas.openxmlformats.org/officeDocument/2006/relationships/image" Target="../media/image56.png"/><Relationship Id="rId32" Type="http://schemas.openxmlformats.org/officeDocument/2006/relationships/customXml" Target="../ink/ink55.xml"/><Relationship Id="rId37" Type="http://schemas.openxmlformats.org/officeDocument/2006/relationships/image" Target="../media/image69.png"/><Relationship Id="rId53" Type="http://schemas.openxmlformats.org/officeDocument/2006/relationships/image" Target="../media/image77.png"/><Relationship Id="rId58" Type="http://schemas.openxmlformats.org/officeDocument/2006/relationships/customXml" Target="../ink/ink68.xml"/><Relationship Id="rId74" Type="http://schemas.openxmlformats.org/officeDocument/2006/relationships/customXml" Target="../ink/ink76.xml"/><Relationship Id="rId79" Type="http://schemas.openxmlformats.org/officeDocument/2006/relationships/image" Target="../media/image90.png"/><Relationship Id="rId5" Type="http://schemas.openxmlformats.org/officeDocument/2006/relationships/image" Target="../media/image53.png"/><Relationship Id="rId19" Type="http://schemas.openxmlformats.org/officeDocument/2006/relationships/image" Target="../media/image60.png"/><Relationship Id="rId14" Type="http://schemas.openxmlformats.org/officeDocument/2006/relationships/customXml" Target="../ink/ink46.xml"/><Relationship Id="rId22" Type="http://schemas.openxmlformats.org/officeDocument/2006/relationships/customXml" Target="../ink/ink50.xml"/><Relationship Id="rId27" Type="http://schemas.openxmlformats.org/officeDocument/2006/relationships/image" Target="../media/image64.png"/><Relationship Id="rId30" Type="http://schemas.openxmlformats.org/officeDocument/2006/relationships/customXml" Target="../ink/ink54.xml"/><Relationship Id="rId35" Type="http://schemas.openxmlformats.org/officeDocument/2006/relationships/image" Target="../media/image68.png"/><Relationship Id="rId43" Type="http://schemas.openxmlformats.org/officeDocument/2006/relationships/image" Target="../media/image72.png"/><Relationship Id="rId48" Type="http://schemas.openxmlformats.org/officeDocument/2006/relationships/customXml" Target="../ink/ink63.xml"/><Relationship Id="rId56" Type="http://schemas.openxmlformats.org/officeDocument/2006/relationships/customXml" Target="../ink/ink67.xml"/><Relationship Id="rId64" Type="http://schemas.openxmlformats.org/officeDocument/2006/relationships/customXml" Target="../ink/ink71.xml"/><Relationship Id="rId69" Type="http://schemas.openxmlformats.org/officeDocument/2006/relationships/image" Target="../media/image85.png"/><Relationship Id="rId77" Type="http://schemas.openxmlformats.org/officeDocument/2006/relationships/image" Target="../media/image89.png"/><Relationship Id="rId8" Type="http://schemas.openxmlformats.org/officeDocument/2006/relationships/customXml" Target="../ink/ink43.xml"/><Relationship Id="rId51" Type="http://schemas.openxmlformats.org/officeDocument/2006/relationships/image" Target="../media/image76.png"/><Relationship Id="rId72" Type="http://schemas.openxmlformats.org/officeDocument/2006/relationships/customXml" Target="../ink/ink75.xml"/><Relationship Id="rId80" Type="http://schemas.openxmlformats.org/officeDocument/2006/relationships/customXml" Target="../ink/ink79.xml"/><Relationship Id="rId85" Type="http://schemas.openxmlformats.org/officeDocument/2006/relationships/image" Target="../media/image93.png"/><Relationship Id="rId3" Type="http://schemas.openxmlformats.org/officeDocument/2006/relationships/image" Target="../media/image52.png"/><Relationship Id="rId12" Type="http://schemas.openxmlformats.org/officeDocument/2006/relationships/customXml" Target="../ink/ink45.xml"/><Relationship Id="rId17" Type="http://schemas.openxmlformats.org/officeDocument/2006/relationships/image" Target="../media/image59.png"/><Relationship Id="rId25" Type="http://schemas.openxmlformats.org/officeDocument/2006/relationships/image" Target="../media/image63.png"/><Relationship Id="rId33" Type="http://schemas.openxmlformats.org/officeDocument/2006/relationships/image" Target="../media/image67.png"/><Relationship Id="rId38" Type="http://schemas.openxmlformats.org/officeDocument/2006/relationships/customXml" Target="../ink/ink58.xml"/><Relationship Id="rId46" Type="http://schemas.openxmlformats.org/officeDocument/2006/relationships/customXml" Target="../ink/ink62.xml"/><Relationship Id="rId59" Type="http://schemas.openxmlformats.org/officeDocument/2006/relationships/image" Target="../media/image80.png"/><Relationship Id="rId67" Type="http://schemas.openxmlformats.org/officeDocument/2006/relationships/image" Target="../media/image84.png"/><Relationship Id="rId20" Type="http://schemas.openxmlformats.org/officeDocument/2006/relationships/customXml" Target="../ink/ink49.xml"/><Relationship Id="rId41" Type="http://schemas.openxmlformats.org/officeDocument/2006/relationships/image" Target="../media/image71.png"/><Relationship Id="rId54" Type="http://schemas.openxmlformats.org/officeDocument/2006/relationships/customXml" Target="../ink/ink66.xml"/><Relationship Id="rId62" Type="http://schemas.openxmlformats.org/officeDocument/2006/relationships/customXml" Target="../ink/ink70.xml"/><Relationship Id="rId70" Type="http://schemas.openxmlformats.org/officeDocument/2006/relationships/customXml" Target="../ink/ink74.xml"/><Relationship Id="rId75" Type="http://schemas.openxmlformats.org/officeDocument/2006/relationships/image" Target="../media/image88.png"/><Relationship Id="rId83"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customXml" Target="../ink/ink42.xml"/><Relationship Id="rId15" Type="http://schemas.openxmlformats.org/officeDocument/2006/relationships/image" Target="../media/image58.png"/><Relationship Id="rId23" Type="http://schemas.openxmlformats.org/officeDocument/2006/relationships/image" Target="../media/image62.png"/><Relationship Id="rId28" Type="http://schemas.openxmlformats.org/officeDocument/2006/relationships/customXml" Target="../ink/ink53.xml"/><Relationship Id="rId36" Type="http://schemas.openxmlformats.org/officeDocument/2006/relationships/customXml" Target="../ink/ink57.xml"/><Relationship Id="rId49" Type="http://schemas.openxmlformats.org/officeDocument/2006/relationships/image" Target="../media/image75.png"/><Relationship Id="rId57" Type="http://schemas.openxmlformats.org/officeDocument/2006/relationships/image" Target="../media/image79.png"/><Relationship Id="rId10" Type="http://schemas.openxmlformats.org/officeDocument/2006/relationships/customXml" Target="../ink/ink44.xml"/><Relationship Id="rId31" Type="http://schemas.openxmlformats.org/officeDocument/2006/relationships/image" Target="../media/image66.png"/><Relationship Id="rId44" Type="http://schemas.openxmlformats.org/officeDocument/2006/relationships/customXml" Target="../ink/ink61.xml"/><Relationship Id="rId52" Type="http://schemas.openxmlformats.org/officeDocument/2006/relationships/customXml" Target="../ink/ink65.xml"/><Relationship Id="rId60" Type="http://schemas.openxmlformats.org/officeDocument/2006/relationships/customXml" Target="../ink/ink69.xml"/><Relationship Id="rId65" Type="http://schemas.openxmlformats.org/officeDocument/2006/relationships/image" Target="../media/image83.png"/><Relationship Id="rId73" Type="http://schemas.openxmlformats.org/officeDocument/2006/relationships/image" Target="../media/image87.png"/><Relationship Id="rId78" Type="http://schemas.openxmlformats.org/officeDocument/2006/relationships/customXml" Target="../ink/ink78.xml"/><Relationship Id="rId81" Type="http://schemas.openxmlformats.org/officeDocument/2006/relationships/image" Target="../media/image91.png"/><Relationship Id="rId86" Type="http://schemas.openxmlformats.org/officeDocument/2006/relationships/customXml" Target="../ink/ink82.xml"/><Relationship Id="rId4" Type="http://schemas.openxmlformats.org/officeDocument/2006/relationships/customXml" Target="../ink/ink41.xml"/><Relationship Id="rId9" Type="http://schemas.openxmlformats.org/officeDocument/2006/relationships/image" Target="../media/image55.png"/><Relationship Id="rId13" Type="http://schemas.openxmlformats.org/officeDocument/2006/relationships/image" Target="../media/image57.png"/><Relationship Id="rId18" Type="http://schemas.openxmlformats.org/officeDocument/2006/relationships/customXml" Target="../ink/ink48.xml"/><Relationship Id="rId39" Type="http://schemas.openxmlformats.org/officeDocument/2006/relationships/image" Target="../media/image70.png"/><Relationship Id="rId34" Type="http://schemas.openxmlformats.org/officeDocument/2006/relationships/customXml" Target="../ink/ink56.xml"/><Relationship Id="rId50" Type="http://schemas.openxmlformats.org/officeDocument/2006/relationships/customXml" Target="../ink/ink64.xml"/><Relationship Id="rId55" Type="http://schemas.openxmlformats.org/officeDocument/2006/relationships/image" Target="../media/image78.png"/><Relationship Id="rId76" Type="http://schemas.openxmlformats.org/officeDocument/2006/relationships/customXml" Target="../ink/ink77.xml"/><Relationship Id="rId7" Type="http://schemas.openxmlformats.org/officeDocument/2006/relationships/image" Target="../media/image54.png"/><Relationship Id="rId71" Type="http://schemas.openxmlformats.org/officeDocument/2006/relationships/image" Target="../media/image86.png"/><Relationship Id="rId2" Type="http://schemas.openxmlformats.org/officeDocument/2006/relationships/customXml" Target="../ink/ink40.xml"/><Relationship Id="rId29" Type="http://schemas.openxmlformats.org/officeDocument/2006/relationships/image" Target="../media/image65.png"/><Relationship Id="rId24" Type="http://schemas.openxmlformats.org/officeDocument/2006/relationships/customXml" Target="../ink/ink51.xml"/><Relationship Id="rId40" Type="http://schemas.openxmlformats.org/officeDocument/2006/relationships/customXml" Target="../ink/ink59.xml"/><Relationship Id="rId45" Type="http://schemas.openxmlformats.org/officeDocument/2006/relationships/image" Target="../media/image73.png"/><Relationship Id="rId66" Type="http://schemas.openxmlformats.org/officeDocument/2006/relationships/customXml" Target="../ink/ink72.xml"/><Relationship Id="rId87" Type="http://schemas.openxmlformats.org/officeDocument/2006/relationships/image" Target="../media/image94.png"/><Relationship Id="rId61" Type="http://schemas.openxmlformats.org/officeDocument/2006/relationships/image" Target="../media/image81.png"/><Relationship Id="rId82" Type="http://schemas.openxmlformats.org/officeDocument/2006/relationships/customXml" Target="../ink/ink80.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1710.png"/><Relationship Id="rId18" Type="http://schemas.openxmlformats.org/officeDocument/2006/relationships/customXml" Target="../ink/ink91.xml"/><Relationship Id="rId26" Type="http://schemas.openxmlformats.org/officeDocument/2006/relationships/customXml" Target="../ink/ink95.xml"/><Relationship Id="rId3" Type="http://schemas.openxmlformats.org/officeDocument/2006/relationships/image" Target="../media/image1210.png"/><Relationship Id="rId21" Type="http://schemas.openxmlformats.org/officeDocument/2006/relationships/image" Target="../media/image2110.png"/><Relationship Id="rId7" Type="http://schemas.openxmlformats.org/officeDocument/2006/relationships/image" Target="../media/image1410.png"/><Relationship Id="rId12" Type="http://schemas.openxmlformats.org/officeDocument/2006/relationships/customXml" Target="../ink/ink88.xml"/><Relationship Id="rId17" Type="http://schemas.openxmlformats.org/officeDocument/2006/relationships/image" Target="../media/image1910.png"/><Relationship Id="rId25" Type="http://schemas.openxmlformats.org/officeDocument/2006/relationships/image" Target="../media/image52.png"/><Relationship Id="rId33" Type="http://schemas.openxmlformats.org/officeDocument/2006/relationships/image" Target="../media/image56.png"/><Relationship Id="rId2" Type="http://schemas.openxmlformats.org/officeDocument/2006/relationships/customXml" Target="../ink/ink83.xml"/><Relationship Id="rId16" Type="http://schemas.openxmlformats.org/officeDocument/2006/relationships/customXml" Target="../ink/ink90.xml"/><Relationship Id="rId20" Type="http://schemas.openxmlformats.org/officeDocument/2006/relationships/customXml" Target="../ink/ink92.xml"/><Relationship Id="rId29"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customXml" Target="../ink/ink85.xml"/><Relationship Id="rId11" Type="http://schemas.openxmlformats.org/officeDocument/2006/relationships/image" Target="../media/image1610.png"/><Relationship Id="rId24" Type="http://schemas.openxmlformats.org/officeDocument/2006/relationships/customXml" Target="../ink/ink94.xml"/><Relationship Id="rId32" Type="http://schemas.openxmlformats.org/officeDocument/2006/relationships/customXml" Target="../ink/ink98.xml"/><Relationship Id="rId5" Type="http://schemas.openxmlformats.org/officeDocument/2006/relationships/image" Target="../media/image1310.png"/><Relationship Id="rId15" Type="http://schemas.openxmlformats.org/officeDocument/2006/relationships/image" Target="../media/image1810.png"/><Relationship Id="rId23" Type="http://schemas.openxmlformats.org/officeDocument/2006/relationships/image" Target="../media/image2210.png"/><Relationship Id="rId28" Type="http://schemas.openxmlformats.org/officeDocument/2006/relationships/customXml" Target="../ink/ink96.xml"/><Relationship Id="rId10" Type="http://schemas.openxmlformats.org/officeDocument/2006/relationships/customXml" Target="../ink/ink87.xml"/><Relationship Id="rId19" Type="http://schemas.openxmlformats.org/officeDocument/2006/relationships/image" Target="../media/image2010.png"/><Relationship Id="rId31" Type="http://schemas.openxmlformats.org/officeDocument/2006/relationships/image" Target="../media/image55.png"/><Relationship Id="rId4" Type="http://schemas.openxmlformats.org/officeDocument/2006/relationships/customXml" Target="../ink/ink84.xml"/><Relationship Id="rId9" Type="http://schemas.openxmlformats.org/officeDocument/2006/relationships/image" Target="../media/image1510.png"/><Relationship Id="rId14" Type="http://schemas.openxmlformats.org/officeDocument/2006/relationships/customXml" Target="../ink/ink89.xml"/><Relationship Id="rId22" Type="http://schemas.openxmlformats.org/officeDocument/2006/relationships/customXml" Target="../ink/ink93.xml"/><Relationship Id="rId27" Type="http://schemas.openxmlformats.org/officeDocument/2006/relationships/image" Target="../media/image53.png"/><Relationship Id="rId30" Type="http://schemas.openxmlformats.org/officeDocument/2006/relationships/customXml" Target="../ink/ink97.xml"/><Relationship Id="rId8" Type="http://schemas.openxmlformats.org/officeDocument/2006/relationships/customXml" Target="../ink/ink86.xml"/></Relationships>
</file>

<file path=ppt/slides/_rels/slide17.xml.rels><?xml version="1.0" encoding="UTF-8" standalone="yes"?>
<Relationships xmlns="http://schemas.openxmlformats.org/package/2006/relationships"><Relationship Id="rId13" Type="http://schemas.openxmlformats.org/officeDocument/2006/relationships/image" Target="../media/image2810.png"/><Relationship Id="rId18" Type="http://schemas.openxmlformats.org/officeDocument/2006/relationships/customXml" Target="../ink/ink107.xml"/><Relationship Id="rId26" Type="http://schemas.openxmlformats.org/officeDocument/2006/relationships/customXml" Target="../ink/ink111.xml"/><Relationship Id="rId39" Type="http://schemas.openxmlformats.org/officeDocument/2006/relationships/image" Target="../media/image53.png"/><Relationship Id="rId21" Type="http://schemas.openxmlformats.org/officeDocument/2006/relationships/image" Target="../media/image3210.png"/><Relationship Id="rId34" Type="http://schemas.openxmlformats.org/officeDocument/2006/relationships/customXml" Target="../ink/ink115.xml"/><Relationship Id="rId42" Type="http://schemas.openxmlformats.org/officeDocument/2006/relationships/customXml" Target="../ink/ink119.xml"/><Relationship Id="rId7" Type="http://schemas.openxmlformats.org/officeDocument/2006/relationships/image" Target="../media/image2510.png"/><Relationship Id="rId2" Type="http://schemas.openxmlformats.org/officeDocument/2006/relationships/customXml" Target="../ink/ink99.xml"/><Relationship Id="rId16" Type="http://schemas.openxmlformats.org/officeDocument/2006/relationships/customXml" Target="../ink/ink106.xml"/><Relationship Id="rId29" Type="http://schemas.openxmlformats.org/officeDocument/2006/relationships/image" Target="../media/image3610.png"/><Relationship Id="rId1" Type="http://schemas.openxmlformats.org/officeDocument/2006/relationships/slideLayout" Target="../slideLayouts/slideLayout2.xml"/><Relationship Id="rId6" Type="http://schemas.openxmlformats.org/officeDocument/2006/relationships/customXml" Target="../ink/ink101.xml"/><Relationship Id="rId11" Type="http://schemas.openxmlformats.org/officeDocument/2006/relationships/image" Target="../media/image2710.png"/><Relationship Id="rId24" Type="http://schemas.openxmlformats.org/officeDocument/2006/relationships/customXml" Target="../ink/ink110.xml"/><Relationship Id="rId32" Type="http://schemas.openxmlformats.org/officeDocument/2006/relationships/customXml" Target="../ink/ink114.xml"/><Relationship Id="rId37" Type="http://schemas.openxmlformats.org/officeDocument/2006/relationships/image" Target="../media/image52.png"/><Relationship Id="rId40" Type="http://schemas.openxmlformats.org/officeDocument/2006/relationships/customXml" Target="../ink/ink118.xml"/><Relationship Id="rId45" Type="http://schemas.openxmlformats.org/officeDocument/2006/relationships/image" Target="../media/image56.png"/><Relationship Id="rId5" Type="http://schemas.openxmlformats.org/officeDocument/2006/relationships/image" Target="../media/image2410.png"/><Relationship Id="rId15" Type="http://schemas.openxmlformats.org/officeDocument/2006/relationships/image" Target="../media/image2910.png"/><Relationship Id="rId23" Type="http://schemas.openxmlformats.org/officeDocument/2006/relationships/image" Target="../media/image3310.png"/><Relationship Id="rId28" Type="http://schemas.openxmlformats.org/officeDocument/2006/relationships/customXml" Target="../ink/ink112.xml"/><Relationship Id="rId36" Type="http://schemas.openxmlformats.org/officeDocument/2006/relationships/customXml" Target="../ink/ink116.xml"/><Relationship Id="rId10" Type="http://schemas.openxmlformats.org/officeDocument/2006/relationships/customXml" Target="../ink/ink103.xml"/><Relationship Id="rId19" Type="http://schemas.openxmlformats.org/officeDocument/2006/relationships/image" Target="../media/image3110.png"/><Relationship Id="rId31" Type="http://schemas.openxmlformats.org/officeDocument/2006/relationships/image" Target="../media/image3710.png"/><Relationship Id="rId44" Type="http://schemas.openxmlformats.org/officeDocument/2006/relationships/customXml" Target="../ink/ink120.xml"/><Relationship Id="rId4" Type="http://schemas.openxmlformats.org/officeDocument/2006/relationships/customXml" Target="../ink/ink100.xml"/><Relationship Id="rId9" Type="http://schemas.openxmlformats.org/officeDocument/2006/relationships/image" Target="../media/image2610.png"/><Relationship Id="rId14" Type="http://schemas.openxmlformats.org/officeDocument/2006/relationships/customXml" Target="../ink/ink105.xml"/><Relationship Id="rId22" Type="http://schemas.openxmlformats.org/officeDocument/2006/relationships/customXml" Target="../ink/ink109.xml"/><Relationship Id="rId27" Type="http://schemas.openxmlformats.org/officeDocument/2006/relationships/image" Target="../media/image3510.png"/><Relationship Id="rId30" Type="http://schemas.openxmlformats.org/officeDocument/2006/relationships/customXml" Target="../ink/ink113.xml"/><Relationship Id="rId35" Type="http://schemas.openxmlformats.org/officeDocument/2006/relationships/image" Target="../media/image3910.png"/><Relationship Id="rId43" Type="http://schemas.openxmlformats.org/officeDocument/2006/relationships/image" Target="../media/image55.png"/><Relationship Id="rId8" Type="http://schemas.openxmlformats.org/officeDocument/2006/relationships/customXml" Target="../ink/ink102.xml"/><Relationship Id="rId3" Type="http://schemas.openxmlformats.org/officeDocument/2006/relationships/image" Target="../media/image2310.png"/><Relationship Id="rId12" Type="http://schemas.openxmlformats.org/officeDocument/2006/relationships/customXml" Target="../ink/ink104.xml"/><Relationship Id="rId17" Type="http://schemas.openxmlformats.org/officeDocument/2006/relationships/image" Target="../media/image3010.png"/><Relationship Id="rId25" Type="http://schemas.openxmlformats.org/officeDocument/2006/relationships/image" Target="../media/image3410.png"/><Relationship Id="rId33" Type="http://schemas.openxmlformats.org/officeDocument/2006/relationships/image" Target="../media/image3810.png"/><Relationship Id="rId38" Type="http://schemas.openxmlformats.org/officeDocument/2006/relationships/customXml" Target="../ink/ink117.xml"/><Relationship Id="rId20" Type="http://schemas.openxmlformats.org/officeDocument/2006/relationships/customXml" Target="../ink/ink108.xml"/><Relationship Id="rId41" Type="http://schemas.openxmlformats.org/officeDocument/2006/relationships/image" Target="../media/image54.png"/></Relationships>
</file>

<file path=ppt/slides/_rels/slide18.xml.rels><?xml version="1.0" encoding="UTF-8" standalone="yes"?>
<Relationships xmlns="http://schemas.openxmlformats.org/package/2006/relationships"><Relationship Id="rId13" Type="http://schemas.openxmlformats.org/officeDocument/2006/relationships/image" Target="../media/image2810.png"/><Relationship Id="rId18" Type="http://schemas.openxmlformats.org/officeDocument/2006/relationships/customXml" Target="../ink/ink129.xml"/><Relationship Id="rId26" Type="http://schemas.openxmlformats.org/officeDocument/2006/relationships/customXml" Target="../ink/ink133.xml"/><Relationship Id="rId39" Type="http://schemas.openxmlformats.org/officeDocument/2006/relationships/image" Target="../media/image500.png"/><Relationship Id="rId21" Type="http://schemas.openxmlformats.org/officeDocument/2006/relationships/image" Target="../media/image4110.png"/><Relationship Id="rId34" Type="http://schemas.openxmlformats.org/officeDocument/2006/relationships/customXml" Target="../ink/ink137.xml"/><Relationship Id="rId42" Type="http://schemas.openxmlformats.org/officeDocument/2006/relationships/customXml" Target="../ink/ink141.xml"/><Relationship Id="rId47" Type="http://schemas.openxmlformats.org/officeDocument/2006/relationships/image" Target="../media/image540.png"/><Relationship Id="rId50" Type="http://schemas.openxmlformats.org/officeDocument/2006/relationships/customXml" Target="../ink/ink145.xml"/><Relationship Id="rId55" Type="http://schemas.openxmlformats.org/officeDocument/2006/relationships/image" Target="../media/image53.png"/><Relationship Id="rId7" Type="http://schemas.openxmlformats.org/officeDocument/2006/relationships/image" Target="../media/image2510.png"/><Relationship Id="rId2" Type="http://schemas.openxmlformats.org/officeDocument/2006/relationships/customXml" Target="../ink/ink121.xml"/><Relationship Id="rId16" Type="http://schemas.openxmlformats.org/officeDocument/2006/relationships/customXml" Target="../ink/ink128.xml"/><Relationship Id="rId29" Type="http://schemas.openxmlformats.org/officeDocument/2006/relationships/image" Target="../media/image456.png"/><Relationship Id="rId11" Type="http://schemas.openxmlformats.org/officeDocument/2006/relationships/image" Target="../media/image2710.png"/><Relationship Id="rId24" Type="http://schemas.openxmlformats.org/officeDocument/2006/relationships/customXml" Target="../ink/ink132.xml"/><Relationship Id="rId32" Type="http://schemas.openxmlformats.org/officeDocument/2006/relationships/customXml" Target="../ink/ink136.xml"/><Relationship Id="rId37" Type="http://schemas.openxmlformats.org/officeDocument/2006/relationships/image" Target="../media/image490.png"/><Relationship Id="rId40" Type="http://schemas.openxmlformats.org/officeDocument/2006/relationships/customXml" Target="../ink/ink140.xml"/><Relationship Id="rId45" Type="http://schemas.openxmlformats.org/officeDocument/2006/relationships/image" Target="../media/image530.png"/><Relationship Id="rId53" Type="http://schemas.openxmlformats.org/officeDocument/2006/relationships/image" Target="../media/image52.png"/><Relationship Id="rId58" Type="http://schemas.openxmlformats.org/officeDocument/2006/relationships/customXml" Target="../ink/ink149.xml"/><Relationship Id="rId5" Type="http://schemas.openxmlformats.org/officeDocument/2006/relationships/image" Target="../media/image2410.png"/><Relationship Id="rId61" Type="http://schemas.openxmlformats.org/officeDocument/2006/relationships/image" Target="../media/image56.png"/><Relationship Id="rId19" Type="http://schemas.openxmlformats.org/officeDocument/2006/relationships/image" Target="../media/image4010.png"/><Relationship Id="rId14" Type="http://schemas.openxmlformats.org/officeDocument/2006/relationships/customXml" Target="../ink/ink127.xml"/><Relationship Id="rId22" Type="http://schemas.openxmlformats.org/officeDocument/2006/relationships/customXml" Target="../ink/ink131.xml"/><Relationship Id="rId27" Type="http://schemas.openxmlformats.org/officeDocument/2006/relationships/image" Target="../media/image448.png"/><Relationship Id="rId30" Type="http://schemas.openxmlformats.org/officeDocument/2006/relationships/customXml" Target="../ink/ink135.xml"/><Relationship Id="rId35" Type="http://schemas.openxmlformats.org/officeDocument/2006/relationships/image" Target="../media/image480.png"/><Relationship Id="rId43" Type="http://schemas.openxmlformats.org/officeDocument/2006/relationships/image" Target="../media/image520.png"/><Relationship Id="rId48" Type="http://schemas.openxmlformats.org/officeDocument/2006/relationships/customXml" Target="../ink/ink144.xml"/><Relationship Id="rId56" Type="http://schemas.openxmlformats.org/officeDocument/2006/relationships/customXml" Target="../ink/ink148.xml"/><Relationship Id="rId8" Type="http://schemas.openxmlformats.org/officeDocument/2006/relationships/customXml" Target="../ink/ink124.xml"/><Relationship Id="rId51" Type="http://schemas.openxmlformats.org/officeDocument/2006/relationships/image" Target="../media/image560.png"/><Relationship Id="rId3" Type="http://schemas.openxmlformats.org/officeDocument/2006/relationships/image" Target="../media/image2310.png"/><Relationship Id="rId12" Type="http://schemas.openxmlformats.org/officeDocument/2006/relationships/customXml" Target="../ink/ink126.xml"/><Relationship Id="rId17" Type="http://schemas.openxmlformats.org/officeDocument/2006/relationships/image" Target="../media/image3010.png"/><Relationship Id="rId25" Type="http://schemas.openxmlformats.org/officeDocument/2006/relationships/image" Target="../media/image4310.png"/><Relationship Id="rId33" Type="http://schemas.openxmlformats.org/officeDocument/2006/relationships/image" Target="../media/image470.png"/><Relationship Id="rId38" Type="http://schemas.openxmlformats.org/officeDocument/2006/relationships/customXml" Target="../ink/ink139.xml"/><Relationship Id="rId46" Type="http://schemas.openxmlformats.org/officeDocument/2006/relationships/customXml" Target="../ink/ink143.xml"/><Relationship Id="rId59" Type="http://schemas.openxmlformats.org/officeDocument/2006/relationships/image" Target="../media/image55.png"/><Relationship Id="rId20" Type="http://schemas.openxmlformats.org/officeDocument/2006/relationships/customXml" Target="../ink/ink130.xml"/><Relationship Id="rId41" Type="http://schemas.openxmlformats.org/officeDocument/2006/relationships/image" Target="../media/image510.png"/><Relationship Id="rId54" Type="http://schemas.openxmlformats.org/officeDocument/2006/relationships/customXml" Target="../ink/ink147.xml"/><Relationship Id="rId1" Type="http://schemas.openxmlformats.org/officeDocument/2006/relationships/slideLayout" Target="../slideLayouts/slideLayout2.xml"/><Relationship Id="rId6" Type="http://schemas.openxmlformats.org/officeDocument/2006/relationships/customXml" Target="../ink/ink123.xml"/><Relationship Id="rId15" Type="http://schemas.openxmlformats.org/officeDocument/2006/relationships/image" Target="../media/image2910.png"/><Relationship Id="rId23" Type="http://schemas.openxmlformats.org/officeDocument/2006/relationships/image" Target="../media/image42.png"/><Relationship Id="rId28" Type="http://schemas.openxmlformats.org/officeDocument/2006/relationships/customXml" Target="../ink/ink134.xml"/><Relationship Id="rId36" Type="http://schemas.openxmlformats.org/officeDocument/2006/relationships/customXml" Target="../ink/ink138.xml"/><Relationship Id="rId49" Type="http://schemas.openxmlformats.org/officeDocument/2006/relationships/image" Target="../media/image550.png"/><Relationship Id="rId57" Type="http://schemas.openxmlformats.org/officeDocument/2006/relationships/image" Target="../media/image54.png"/><Relationship Id="rId10" Type="http://schemas.openxmlformats.org/officeDocument/2006/relationships/customXml" Target="../ink/ink125.xml"/><Relationship Id="rId31" Type="http://schemas.openxmlformats.org/officeDocument/2006/relationships/image" Target="../media/image460.png"/><Relationship Id="rId44" Type="http://schemas.openxmlformats.org/officeDocument/2006/relationships/customXml" Target="../ink/ink142.xml"/><Relationship Id="rId52" Type="http://schemas.openxmlformats.org/officeDocument/2006/relationships/customXml" Target="../ink/ink146.xml"/><Relationship Id="rId60" Type="http://schemas.openxmlformats.org/officeDocument/2006/relationships/customXml" Target="../ink/ink150.xml"/><Relationship Id="rId4" Type="http://schemas.openxmlformats.org/officeDocument/2006/relationships/customXml" Target="../ink/ink122.xml"/><Relationship Id="rId9" Type="http://schemas.openxmlformats.org/officeDocument/2006/relationships/image" Target="../media/image2610.png"/></Relationships>
</file>

<file path=ppt/slides/_rels/slide19.xml.rels><?xml version="1.0" encoding="UTF-8" standalone="yes"?>
<Relationships xmlns="http://schemas.openxmlformats.org/package/2006/relationships"><Relationship Id="rId13" Type="http://schemas.openxmlformats.org/officeDocument/2006/relationships/image" Target="../media/image2810.png"/><Relationship Id="rId18" Type="http://schemas.openxmlformats.org/officeDocument/2006/relationships/customXml" Target="../ink/ink159.xml"/><Relationship Id="rId26" Type="http://schemas.openxmlformats.org/officeDocument/2006/relationships/customXml" Target="../ink/ink163.xml"/><Relationship Id="rId39" Type="http://schemas.openxmlformats.org/officeDocument/2006/relationships/image" Target="../media/image640.png"/><Relationship Id="rId21" Type="http://schemas.openxmlformats.org/officeDocument/2006/relationships/image" Target="../media/image4110.png"/><Relationship Id="rId34" Type="http://schemas.openxmlformats.org/officeDocument/2006/relationships/customXml" Target="../ink/ink167.xml"/><Relationship Id="rId42" Type="http://schemas.openxmlformats.org/officeDocument/2006/relationships/customXml" Target="../ink/ink171.xml"/><Relationship Id="rId47" Type="http://schemas.openxmlformats.org/officeDocument/2006/relationships/image" Target="../media/image680.png"/><Relationship Id="rId50" Type="http://schemas.openxmlformats.org/officeDocument/2006/relationships/customXml" Target="../ink/ink175.xml"/><Relationship Id="rId63" Type="http://schemas.openxmlformats.org/officeDocument/2006/relationships/image" Target="../media/image750.png"/><Relationship Id="rId68" Type="http://schemas.openxmlformats.org/officeDocument/2006/relationships/customXml" Target="../ink/ink180.xml"/><Relationship Id="rId7" Type="http://schemas.openxmlformats.org/officeDocument/2006/relationships/image" Target="../media/image2510.png"/><Relationship Id="rId2" Type="http://schemas.openxmlformats.org/officeDocument/2006/relationships/customXml" Target="../ink/ink151.xml"/><Relationship Id="rId16" Type="http://schemas.openxmlformats.org/officeDocument/2006/relationships/customXml" Target="../ink/ink158.xml"/><Relationship Id="rId29" Type="http://schemas.openxmlformats.org/officeDocument/2006/relationships/image" Target="../media/image456.png"/><Relationship Id="rId11" Type="http://schemas.openxmlformats.org/officeDocument/2006/relationships/image" Target="../media/image2710.png"/><Relationship Id="rId24" Type="http://schemas.openxmlformats.org/officeDocument/2006/relationships/customXml" Target="../ink/ink162.xml"/><Relationship Id="rId32" Type="http://schemas.openxmlformats.org/officeDocument/2006/relationships/customXml" Target="../ink/ink166.xml"/><Relationship Id="rId37" Type="http://schemas.openxmlformats.org/officeDocument/2006/relationships/image" Target="../media/image630.png"/><Relationship Id="rId40" Type="http://schemas.openxmlformats.org/officeDocument/2006/relationships/customXml" Target="../ink/ink170.xml"/><Relationship Id="rId45" Type="http://schemas.openxmlformats.org/officeDocument/2006/relationships/image" Target="../media/image670.png"/><Relationship Id="rId66" Type="http://schemas.openxmlformats.org/officeDocument/2006/relationships/customXml" Target="../ink/ink179.xml"/><Relationship Id="rId79" Type="http://schemas.openxmlformats.org/officeDocument/2006/relationships/image" Target="../media/image830.png"/><Relationship Id="rId5" Type="http://schemas.openxmlformats.org/officeDocument/2006/relationships/image" Target="../media/image2410.png"/><Relationship Id="rId61" Type="http://schemas.openxmlformats.org/officeDocument/2006/relationships/image" Target="../media/image740.png"/><Relationship Id="rId19" Type="http://schemas.openxmlformats.org/officeDocument/2006/relationships/image" Target="../media/image4010.png"/><Relationship Id="rId14" Type="http://schemas.openxmlformats.org/officeDocument/2006/relationships/customXml" Target="../ink/ink157.xml"/><Relationship Id="rId22" Type="http://schemas.openxmlformats.org/officeDocument/2006/relationships/customXml" Target="../ink/ink161.xml"/><Relationship Id="rId27" Type="http://schemas.openxmlformats.org/officeDocument/2006/relationships/image" Target="../media/image590.png"/><Relationship Id="rId30" Type="http://schemas.openxmlformats.org/officeDocument/2006/relationships/customXml" Target="../ink/ink165.xml"/><Relationship Id="rId35" Type="http://schemas.openxmlformats.org/officeDocument/2006/relationships/image" Target="../media/image620.png"/><Relationship Id="rId43" Type="http://schemas.openxmlformats.org/officeDocument/2006/relationships/image" Target="../media/image660.png"/><Relationship Id="rId48" Type="http://schemas.openxmlformats.org/officeDocument/2006/relationships/customXml" Target="../ink/ink174.xml"/><Relationship Id="rId64" Type="http://schemas.openxmlformats.org/officeDocument/2006/relationships/customXml" Target="../ink/ink178.xml"/><Relationship Id="rId77" Type="http://schemas.openxmlformats.org/officeDocument/2006/relationships/image" Target="../media/image820.png"/><Relationship Id="rId8" Type="http://schemas.openxmlformats.org/officeDocument/2006/relationships/customXml" Target="../ink/ink154.xml"/><Relationship Id="rId51" Type="http://schemas.openxmlformats.org/officeDocument/2006/relationships/image" Target="../media/image560.png"/><Relationship Id="rId3" Type="http://schemas.openxmlformats.org/officeDocument/2006/relationships/image" Target="../media/image2310.png"/><Relationship Id="rId12" Type="http://schemas.openxmlformats.org/officeDocument/2006/relationships/customXml" Target="../ink/ink156.xml"/><Relationship Id="rId17" Type="http://schemas.openxmlformats.org/officeDocument/2006/relationships/image" Target="../media/image3010.png"/><Relationship Id="rId25" Type="http://schemas.openxmlformats.org/officeDocument/2006/relationships/image" Target="../media/image580.png"/><Relationship Id="rId33" Type="http://schemas.openxmlformats.org/officeDocument/2006/relationships/image" Target="../media/image610.png"/><Relationship Id="rId38" Type="http://schemas.openxmlformats.org/officeDocument/2006/relationships/customXml" Target="../ink/ink169.xml"/><Relationship Id="rId46" Type="http://schemas.openxmlformats.org/officeDocument/2006/relationships/customXml" Target="../ink/ink173.xml"/><Relationship Id="rId67" Type="http://schemas.openxmlformats.org/officeDocument/2006/relationships/image" Target="../media/image770.png"/><Relationship Id="rId20" Type="http://schemas.openxmlformats.org/officeDocument/2006/relationships/customXml" Target="../ink/ink160.xml"/><Relationship Id="rId41" Type="http://schemas.openxmlformats.org/officeDocument/2006/relationships/image" Target="../media/image650.png"/><Relationship Id="rId62" Type="http://schemas.openxmlformats.org/officeDocument/2006/relationships/customXml" Target="../ink/ink177.xml"/><Relationship Id="rId1" Type="http://schemas.openxmlformats.org/officeDocument/2006/relationships/slideLayout" Target="../slideLayouts/slideLayout2.xml"/><Relationship Id="rId6" Type="http://schemas.openxmlformats.org/officeDocument/2006/relationships/customXml" Target="../ink/ink153.xml"/><Relationship Id="rId15" Type="http://schemas.openxmlformats.org/officeDocument/2006/relationships/image" Target="../media/image2910.png"/><Relationship Id="rId23" Type="http://schemas.openxmlformats.org/officeDocument/2006/relationships/image" Target="../media/image570.png"/><Relationship Id="rId28" Type="http://schemas.openxmlformats.org/officeDocument/2006/relationships/customXml" Target="../ink/ink164.xml"/><Relationship Id="rId36" Type="http://schemas.openxmlformats.org/officeDocument/2006/relationships/customXml" Target="../ink/ink168.xml"/><Relationship Id="rId49" Type="http://schemas.openxmlformats.org/officeDocument/2006/relationships/image" Target="../media/image690.png"/><Relationship Id="rId10" Type="http://schemas.openxmlformats.org/officeDocument/2006/relationships/customXml" Target="../ink/ink155.xml"/><Relationship Id="rId31" Type="http://schemas.openxmlformats.org/officeDocument/2006/relationships/image" Target="../media/image600.png"/><Relationship Id="rId44" Type="http://schemas.openxmlformats.org/officeDocument/2006/relationships/customXml" Target="../ink/ink172.xml"/><Relationship Id="rId52" Type="http://schemas.openxmlformats.org/officeDocument/2006/relationships/customXml" Target="../ink/ink176.xml"/><Relationship Id="rId65" Type="http://schemas.openxmlformats.org/officeDocument/2006/relationships/image" Target="../media/image760.png"/><Relationship Id="rId78" Type="http://schemas.openxmlformats.org/officeDocument/2006/relationships/customXml" Target="../ink/ink181.xml"/><Relationship Id="rId4" Type="http://schemas.openxmlformats.org/officeDocument/2006/relationships/customXml" Target="../ink/ink152.xml"/><Relationship Id="rId9" Type="http://schemas.openxmlformats.org/officeDocument/2006/relationships/image" Target="../media/image26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194.xml"/><Relationship Id="rId21" Type="http://schemas.openxmlformats.org/officeDocument/2006/relationships/image" Target="../media/image850.png"/><Relationship Id="rId42" Type="http://schemas.openxmlformats.org/officeDocument/2006/relationships/customXml" Target="../ink/ink202.xml"/><Relationship Id="rId47" Type="http://schemas.openxmlformats.org/officeDocument/2006/relationships/image" Target="../media/image98.png"/><Relationship Id="rId63" Type="http://schemas.openxmlformats.org/officeDocument/2006/relationships/image" Target="../media/image106.png"/><Relationship Id="rId68" Type="http://schemas.openxmlformats.org/officeDocument/2006/relationships/customXml" Target="../ink/ink215.xml"/><Relationship Id="rId2" Type="http://schemas.openxmlformats.org/officeDocument/2006/relationships/customXml" Target="../ink/ink182.xml"/><Relationship Id="rId16" Type="http://schemas.openxmlformats.org/officeDocument/2006/relationships/customXml" Target="../ink/ink189.xml"/><Relationship Id="rId29" Type="http://schemas.openxmlformats.org/officeDocument/2006/relationships/image" Target="../media/image890.png"/><Relationship Id="rId11" Type="http://schemas.openxmlformats.org/officeDocument/2006/relationships/image" Target="../media/image780.png"/><Relationship Id="rId24" Type="http://schemas.openxmlformats.org/officeDocument/2006/relationships/customXml" Target="../ink/ink193.xml"/><Relationship Id="rId32" Type="http://schemas.openxmlformats.org/officeDocument/2006/relationships/customXml" Target="../ink/ink197.xml"/><Relationship Id="rId37" Type="http://schemas.openxmlformats.org/officeDocument/2006/relationships/image" Target="../media/image930.png"/><Relationship Id="rId40" Type="http://schemas.openxmlformats.org/officeDocument/2006/relationships/customXml" Target="../ink/ink201.xml"/><Relationship Id="rId45" Type="http://schemas.openxmlformats.org/officeDocument/2006/relationships/image" Target="../media/image97.png"/><Relationship Id="rId53" Type="http://schemas.openxmlformats.org/officeDocument/2006/relationships/image" Target="../media/image101.png"/><Relationship Id="rId58" Type="http://schemas.openxmlformats.org/officeDocument/2006/relationships/customXml" Target="../ink/ink210.xml"/><Relationship Id="rId66" Type="http://schemas.openxmlformats.org/officeDocument/2006/relationships/customXml" Target="../ink/ink214.xml"/><Relationship Id="rId5" Type="http://schemas.openxmlformats.org/officeDocument/2006/relationships/image" Target="../media/image710.png"/><Relationship Id="rId61" Type="http://schemas.openxmlformats.org/officeDocument/2006/relationships/image" Target="../media/image105.png"/><Relationship Id="rId19" Type="http://schemas.openxmlformats.org/officeDocument/2006/relationships/image" Target="../media/image840.png"/><Relationship Id="rId14" Type="http://schemas.openxmlformats.org/officeDocument/2006/relationships/customXml" Target="../ink/ink188.xml"/><Relationship Id="rId22" Type="http://schemas.openxmlformats.org/officeDocument/2006/relationships/customXml" Target="../ink/ink192.xml"/><Relationship Id="rId27" Type="http://schemas.openxmlformats.org/officeDocument/2006/relationships/image" Target="../media/image880.png"/><Relationship Id="rId30" Type="http://schemas.openxmlformats.org/officeDocument/2006/relationships/customXml" Target="../ink/ink196.xml"/><Relationship Id="rId35" Type="http://schemas.openxmlformats.org/officeDocument/2006/relationships/image" Target="../media/image920.png"/><Relationship Id="rId43" Type="http://schemas.openxmlformats.org/officeDocument/2006/relationships/image" Target="../media/image96.png"/><Relationship Id="rId48" Type="http://schemas.openxmlformats.org/officeDocument/2006/relationships/customXml" Target="../ink/ink205.xml"/><Relationship Id="rId56" Type="http://schemas.openxmlformats.org/officeDocument/2006/relationships/customXml" Target="../ink/ink209.xml"/><Relationship Id="rId64" Type="http://schemas.openxmlformats.org/officeDocument/2006/relationships/customXml" Target="../ink/ink213.xml"/><Relationship Id="rId69" Type="http://schemas.openxmlformats.org/officeDocument/2006/relationships/image" Target="../media/image109.png"/><Relationship Id="rId8" Type="http://schemas.openxmlformats.org/officeDocument/2006/relationships/customXml" Target="../ink/ink185.xml"/><Relationship Id="rId51" Type="http://schemas.openxmlformats.org/officeDocument/2006/relationships/image" Target="../media/image100.png"/><Relationship Id="rId72" Type="http://schemas.openxmlformats.org/officeDocument/2006/relationships/customXml" Target="../ink/ink217.xml"/><Relationship Id="rId3" Type="http://schemas.openxmlformats.org/officeDocument/2006/relationships/image" Target="../media/image700.png"/><Relationship Id="rId12" Type="http://schemas.openxmlformats.org/officeDocument/2006/relationships/customXml" Target="../ink/ink187.xml"/><Relationship Id="rId17" Type="http://schemas.openxmlformats.org/officeDocument/2006/relationships/image" Target="../media/image810.png"/><Relationship Id="rId25" Type="http://schemas.openxmlformats.org/officeDocument/2006/relationships/image" Target="../media/image870.png"/><Relationship Id="rId33" Type="http://schemas.openxmlformats.org/officeDocument/2006/relationships/image" Target="../media/image910.png"/><Relationship Id="rId38" Type="http://schemas.openxmlformats.org/officeDocument/2006/relationships/customXml" Target="../ink/ink200.xml"/><Relationship Id="rId46" Type="http://schemas.openxmlformats.org/officeDocument/2006/relationships/customXml" Target="../ink/ink204.xml"/><Relationship Id="rId59" Type="http://schemas.openxmlformats.org/officeDocument/2006/relationships/image" Target="../media/image104.png"/><Relationship Id="rId67" Type="http://schemas.openxmlformats.org/officeDocument/2006/relationships/image" Target="../media/image108.png"/><Relationship Id="rId20" Type="http://schemas.openxmlformats.org/officeDocument/2006/relationships/customXml" Target="../ink/ink191.xml"/><Relationship Id="rId41" Type="http://schemas.openxmlformats.org/officeDocument/2006/relationships/image" Target="../media/image950.png"/><Relationship Id="rId54" Type="http://schemas.openxmlformats.org/officeDocument/2006/relationships/customXml" Target="../ink/ink208.xml"/><Relationship Id="rId62" Type="http://schemas.openxmlformats.org/officeDocument/2006/relationships/customXml" Target="../ink/ink212.xml"/><Relationship Id="rId70" Type="http://schemas.openxmlformats.org/officeDocument/2006/relationships/customXml" Target="../ink/ink216.xml"/><Relationship Id="rId1" Type="http://schemas.openxmlformats.org/officeDocument/2006/relationships/slideLayout" Target="../slideLayouts/slideLayout2.xml"/><Relationship Id="rId6" Type="http://schemas.openxmlformats.org/officeDocument/2006/relationships/customXml" Target="../ink/ink184.xml"/><Relationship Id="rId15" Type="http://schemas.openxmlformats.org/officeDocument/2006/relationships/image" Target="../media/image800.png"/><Relationship Id="rId23" Type="http://schemas.openxmlformats.org/officeDocument/2006/relationships/image" Target="../media/image860.png"/><Relationship Id="rId28" Type="http://schemas.openxmlformats.org/officeDocument/2006/relationships/customXml" Target="../ink/ink195.xml"/><Relationship Id="rId36" Type="http://schemas.openxmlformats.org/officeDocument/2006/relationships/customXml" Target="../ink/ink199.xml"/><Relationship Id="rId49" Type="http://schemas.openxmlformats.org/officeDocument/2006/relationships/image" Target="../media/image99.png"/><Relationship Id="rId57" Type="http://schemas.openxmlformats.org/officeDocument/2006/relationships/image" Target="../media/image103.png"/><Relationship Id="rId10" Type="http://schemas.openxmlformats.org/officeDocument/2006/relationships/customXml" Target="../ink/ink186.xml"/><Relationship Id="rId31" Type="http://schemas.openxmlformats.org/officeDocument/2006/relationships/image" Target="../media/image900.png"/><Relationship Id="rId44" Type="http://schemas.openxmlformats.org/officeDocument/2006/relationships/customXml" Target="../ink/ink203.xml"/><Relationship Id="rId52" Type="http://schemas.openxmlformats.org/officeDocument/2006/relationships/customXml" Target="../ink/ink207.xml"/><Relationship Id="rId60" Type="http://schemas.openxmlformats.org/officeDocument/2006/relationships/customXml" Target="../ink/ink211.xml"/><Relationship Id="rId65" Type="http://schemas.openxmlformats.org/officeDocument/2006/relationships/image" Target="../media/image107.png"/><Relationship Id="rId73" Type="http://schemas.openxmlformats.org/officeDocument/2006/relationships/image" Target="../media/image111.png"/><Relationship Id="rId4" Type="http://schemas.openxmlformats.org/officeDocument/2006/relationships/customXml" Target="../ink/ink183.xml"/><Relationship Id="rId9" Type="http://schemas.openxmlformats.org/officeDocument/2006/relationships/image" Target="../media/image730.png"/><Relationship Id="rId13" Type="http://schemas.openxmlformats.org/officeDocument/2006/relationships/image" Target="../media/image790.png"/><Relationship Id="rId18" Type="http://schemas.openxmlformats.org/officeDocument/2006/relationships/customXml" Target="../ink/ink190.xml"/><Relationship Id="rId39" Type="http://schemas.openxmlformats.org/officeDocument/2006/relationships/image" Target="../media/image940.png"/><Relationship Id="rId34" Type="http://schemas.openxmlformats.org/officeDocument/2006/relationships/customXml" Target="../ink/ink198.xml"/><Relationship Id="rId50" Type="http://schemas.openxmlformats.org/officeDocument/2006/relationships/customXml" Target="../ink/ink206.xml"/><Relationship Id="rId55" Type="http://schemas.openxmlformats.org/officeDocument/2006/relationships/image" Target="../media/image102.png"/><Relationship Id="rId7" Type="http://schemas.openxmlformats.org/officeDocument/2006/relationships/image" Target="../media/image720.png"/><Relationship Id="rId71" Type="http://schemas.openxmlformats.org/officeDocument/2006/relationships/image" Target="../media/image110.png"/></Relationships>
</file>

<file path=ppt/slides/_rels/slide21.xml.rels><?xml version="1.0" encoding="UTF-8" standalone="yes"?>
<Relationships xmlns="http://schemas.openxmlformats.org/package/2006/relationships"><Relationship Id="rId26" Type="http://schemas.openxmlformats.org/officeDocument/2006/relationships/image" Target="../media/image870.png"/><Relationship Id="rId21" Type="http://schemas.openxmlformats.org/officeDocument/2006/relationships/customXml" Target="../ink/ink227.xml"/><Relationship Id="rId42" Type="http://schemas.openxmlformats.org/officeDocument/2006/relationships/image" Target="../media/image950.png"/><Relationship Id="rId47" Type="http://schemas.openxmlformats.org/officeDocument/2006/relationships/customXml" Target="../ink/ink240.xml"/><Relationship Id="rId63" Type="http://schemas.openxmlformats.org/officeDocument/2006/relationships/customXml" Target="../ink/ink248.xml"/><Relationship Id="rId68" Type="http://schemas.openxmlformats.org/officeDocument/2006/relationships/image" Target="../media/image107.png"/><Relationship Id="rId84" Type="http://schemas.openxmlformats.org/officeDocument/2006/relationships/image" Target="../media/image84.png"/><Relationship Id="rId89" Type="http://schemas.openxmlformats.org/officeDocument/2006/relationships/customXml" Target="../ink/ink261.xml"/><Relationship Id="rId16" Type="http://schemas.openxmlformats.org/officeDocument/2006/relationships/image" Target="../media/image800.png"/><Relationship Id="rId11" Type="http://schemas.openxmlformats.org/officeDocument/2006/relationships/customXml" Target="../ink/ink222.xml"/><Relationship Id="rId32" Type="http://schemas.openxmlformats.org/officeDocument/2006/relationships/image" Target="../media/image900.png"/><Relationship Id="rId37" Type="http://schemas.openxmlformats.org/officeDocument/2006/relationships/customXml" Target="../ink/ink235.xml"/><Relationship Id="rId53" Type="http://schemas.openxmlformats.org/officeDocument/2006/relationships/customXml" Target="../ink/ink243.xml"/><Relationship Id="rId58" Type="http://schemas.openxmlformats.org/officeDocument/2006/relationships/image" Target="../media/image103.png"/><Relationship Id="rId74" Type="http://schemas.openxmlformats.org/officeDocument/2006/relationships/image" Target="../media/image113.png"/><Relationship Id="rId79" Type="http://schemas.openxmlformats.org/officeDocument/2006/relationships/customXml" Target="../ink/ink256.xml"/><Relationship Id="rId5" Type="http://schemas.openxmlformats.org/officeDocument/2006/relationships/customXml" Target="../ink/ink219.xml"/><Relationship Id="rId90" Type="http://schemas.openxmlformats.org/officeDocument/2006/relationships/image" Target="../media/image87.png"/><Relationship Id="rId14" Type="http://schemas.openxmlformats.org/officeDocument/2006/relationships/image" Target="../media/image790.png"/><Relationship Id="rId22" Type="http://schemas.openxmlformats.org/officeDocument/2006/relationships/image" Target="../media/image850.png"/><Relationship Id="rId27" Type="http://schemas.openxmlformats.org/officeDocument/2006/relationships/customXml" Target="../ink/ink230.xml"/><Relationship Id="rId30" Type="http://schemas.openxmlformats.org/officeDocument/2006/relationships/image" Target="../media/image890.png"/><Relationship Id="rId35" Type="http://schemas.openxmlformats.org/officeDocument/2006/relationships/customXml" Target="../ink/ink234.xml"/><Relationship Id="rId43" Type="http://schemas.openxmlformats.org/officeDocument/2006/relationships/customXml" Target="../ink/ink238.xml"/><Relationship Id="rId48" Type="http://schemas.openxmlformats.org/officeDocument/2006/relationships/image" Target="../media/image98.png"/><Relationship Id="rId56" Type="http://schemas.openxmlformats.org/officeDocument/2006/relationships/image" Target="../media/image102.png"/><Relationship Id="rId64" Type="http://schemas.openxmlformats.org/officeDocument/2006/relationships/image" Target="../media/image105.png"/><Relationship Id="rId69" Type="http://schemas.openxmlformats.org/officeDocument/2006/relationships/customXml" Target="../ink/ink251.xml"/><Relationship Id="rId77" Type="http://schemas.openxmlformats.org/officeDocument/2006/relationships/customXml" Target="../ink/ink255.xml"/><Relationship Id="rId8" Type="http://schemas.openxmlformats.org/officeDocument/2006/relationships/image" Target="../media/image720.png"/><Relationship Id="rId51" Type="http://schemas.openxmlformats.org/officeDocument/2006/relationships/customXml" Target="../ink/ink242.xml"/><Relationship Id="rId72" Type="http://schemas.openxmlformats.org/officeDocument/2006/relationships/image" Target="../media/image109.png"/><Relationship Id="rId80" Type="http://schemas.openxmlformats.org/officeDocument/2006/relationships/image" Target="../media/image111.png"/><Relationship Id="rId85" Type="http://schemas.openxmlformats.org/officeDocument/2006/relationships/customXml" Target="../ink/ink259.xml"/><Relationship Id="rId3" Type="http://schemas.openxmlformats.org/officeDocument/2006/relationships/customXml" Target="../ink/ink218.xml"/><Relationship Id="rId12" Type="http://schemas.openxmlformats.org/officeDocument/2006/relationships/image" Target="../media/image780.png"/><Relationship Id="rId17" Type="http://schemas.openxmlformats.org/officeDocument/2006/relationships/customXml" Target="../ink/ink225.xml"/><Relationship Id="rId25" Type="http://schemas.openxmlformats.org/officeDocument/2006/relationships/customXml" Target="../ink/ink229.xml"/><Relationship Id="rId33" Type="http://schemas.openxmlformats.org/officeDocument/2006/relationships/customXml" Target="../ink/ink233.xml"/><Relationship Id="rId38" Type="http://schemas.openxmlformats.org/officeDocument/2006/relationships/image" Target="../media/image930.png"/><Relationship Id="rId46" Type="http://schemas.openxmlformats.org/officeDocument/2006/relationships/image" Target="../media/image97.png"/><Relationship Id="rId59" Type="http://schemas.openxmlformats.org/officeDocument/2006/relationships/customXml" Target="../ink/ink246.xml"/><Relationship Id="rId67" Type="http://schemas.openxmlformats.org/officeDocument/2006/relationships/customXml" Target="../ink/ink250.xml"/><Relationship Id="rId20" Type="http://schemas.openxmlformats.org/officeDocument/2006/relationships/image" Target="../media/image840.png"/><Relationship Id="rId41" Type="http://schemas.openxmlformats.org/officeDocument/2006/relationships/customXml" Target="../ink/ink237.xml"/><Relationship Id="rId54" Type="http://schemas.openxmlformats.org/officeDocument/2006/relationships/image" Target="../media/image101.png"/><Relationship Id="rId62" Type="http://schemas.openxmlformats.org/officeDocument/2006/relationships/image" Target="../media/image104.png"/><Relationship Id="rId70" Type="http://schemas.openxmlformats.org/officeDocument/2006/relationships/image" Target="../media/image108.png"/><Relationship Id="rId75" Type="http://schemas.openxmlformats.org/officeDocument/2006/relationships/customXml" Target="../ink/ink254.xml"/><Relationship Id="rId83" Type="http://schemas.openxmlformats.org/officeDocument/2006/relationships/customXml" Target="../ink/ink258.xml"/><Relationship Id="rId88" Type="http://schemas.openxmlformats.org/officeDocument/2006/relationships/image" Target="../media/image86.png"/><Relationship Id="rId91" Type="http://schemas.openxmlformats.org/officeDocument/2006/relationships/customXml" Target="../ink/ink262.xml"/><Relationship Id="rId1" Type="http://schemas.openxmlformats.org/officeDocument/2006/relationships/slideLayout" Target="../slideLayouts/slideLayout2.xml"/><Relationship Id="rId6" Type="http://schemas.openxmlformats.org/officeDocument/2006/relationships/image" Target="../media/image710.png"/><Relationship Id="rId15" Type="http://schemas.openxmlformats.org/officeDocument/2006/relationships/customXml" Target="../ink/ink224.xml"/><Relationship Id="rId23" Type="http://schemas.openxmlformats.org/officeDocument/2006/relationships/customXml" Target="../ink/ink228.xml"/><Relationship Id="rId28" Type="http://schemas.openxmlformats.org/officeDocument/2006/relationships/image" Target="../media/image880.png"/><Relationship Id="rId36" Type="http://schemas.openxmlformats.org/officeDocument/2006/relationships/image" Target="../media/image920.png"/><Relationship Id="rId49" Type="http://schemas.openxmlformats.org/officeDocument/2006/relationships/customXml" Target="../ink/ink241.xml"/><Relationship Id="rId57" Type="http://schemas.openxmlformats.org/officeDocument/2006/relationships/customXml" Target="../ink/ink245.xml"/><Relationship Id="rId10" Type="http://schemas.openxmlformats.org/officeDocument/2006/relationships/image" Target="../media/image730.png"/><Relationship Id="rId31" Type="http://schemas.openxmlformats.org/officeDocument/2006/relationships/customXml" Target="../ink/ink232.xml"/><Relationship Id="rId44" Type="http://schemas.openxmlformats.org/officeDocument/2006/relationships/image" Target="../media/image96.png"/><Relationship Id="rId52" Type="http://schemas.openxmlformats.org/officeDocument/2006/relationships/image" Target="../media/image100.png"/><Relationship Id="rId60" Type="http://schemas.openxmlformats.org/officeDocument/2006/relationships/image" Target="../media/image112.png"/><Relationship Id="rId65" Type="http://schemas.openxmlformats.org/officeDocument/2006/relationships/customXml" Target="../ink/ink249.xml"/><Relationship Id="rId73" Type="http://schemas.openxmlformats.org/officeDocument/2006/relationships/customXml" Target="../ink/ink253.xml"/><Relationship Id="rId78" Type="http://schemas.openxmlformats.org/officeDocument/2006/relationships/image" Target="../media/image110.png"/><Relationship Id="rId81" Type="http://schemas.openxmlformats.org/officeDocument/2006/relationships/customXml" Target="../ink/ink257.xml"/><Relationship Id="rId86" Type="http://schemas.openxmlformats.org/officeDocument/2006/relationships/image" Target="../media/image85.png"/><Relationship Id="rId4" Type="http://schemas.openxmlformats.org/officeDocument/2006/relationships/image" Target="../media/image700.png"/><Relationship Id="rId9" Type="http://schemas.openxmlformats.org/officeDocument/2006/relationships/customXml" Target="../ink/ink221.xml"/><Relationship Id="rId13" Type="http://schemas.openxmlformats.org/officeDocument/2006/relationships/customXml" Target="../ink/ink223.xml"/><Relationship Id="rId18" Type="http://schemas.openxmlformats.org/officeDocument/2006/relationships/image" Target="../media/image810.png"/><Relationship Id="rId39" Type="http://schemas.openxmlformats.org/officeDocument/2006/relationships/customXml" Target="../ink/ink236.xml"/><Relationship Id="rId34" Type="http://schemas.openxmlformats.org/officeDocument/2006/relationships/image" Target="../media/image910.png"/><Relationship Id="rId50" Type="http://schemas.openxmlformats.org/officeDocument/2006/relationships/image" Target="../media/image99.png"/><Relationship Id="rId55" Type="http://schemas.openxmlformats.org/officeDocument/2006/relationships/customXml" Target="../ink/ink244.xml"/><Relationship Id="rId76" Type="http://schemas.openxmlformats.org/officeDocument/2006/relationships/image" Target="../media/image114.png"/><Relationship Id="rId7" Type="http://schemas.openxmlformats.org/officeDocument/2006/relationships/customXml" Target="../ink/ink220.xml"/><Relationship Id="rId71" Type="http://schemas.openxmlformats.org/officeDocument/2006/relationships/customXml" Target="../ink/ink252.xml"/><Relationship Id="rId2" Type="http://schemas.openxmlformats.org/officeDocument/2006/relationships/notesSlide" Target="../notesSlides/notesSlide8.xml"/><Relationship Id="rId29" Type="http://schemas.openxmlformats.org/officeDocument/2006/relationships/customXml" Target="../ink/ink231.xml"/><Relationship Id="rId24" Type="http://schemas.openxmlformats.org/officeDocument/2006/relationships/image" Target="../media/image860.png"/><Relationship Id="rId40" Type="http://schemas.openxmlformats.org/officeDocument/2006/relationships/image" Target="../media/image940.png"/><Relationship Id="rId45" Type="http://schemas.openxmlformats.org/officeDocument/2006/relationships/customXml" Target="../ink/ink239.xml"/><Relationship Id="rId66" Type="http://schemas.openxmlformats.org/officeDocument/2006/relationships/image" Target="../media/image106.png"/><Relationship Id="rId87" Type="http://schemas.openxmlformats.org/officeDocument/2006/relationships/customXml" Target="../ink/ink260.xml"/><Relationship Id="rId61" Type="http://schemas.openxmlformats.org/officeDocument/2006/relationships/customXml" Target="../ink/ink247.xml"/><Relationship Id="rId82" Type="http://schemas.openxmlformats.org/officeDocument/2006/relationships/image" Target="../media/image83.png"/><Relationship Id="rId19" Type="http://schemas.openxmlformats.org/officeDocument/2006/relationships/customXml" Target="../ink/ink226.xml"/></Relationships>
</file>

<file path=ppt/slides/_rels/slide22.xml.rels><?xml version="1.0" encoding="UTF-8" standalone="yes"?>
<Relationships xmlns="http://schemas.openxmlformats.org/package/2006/relationships"><Relationship Id="rId26" Type="http://schemas.openxmlformats.org/officeDocument/2006/relationships/image" Target="../media/image124.png"/><Relationship Id="rId21" Type="http://schemas.openxmlformats.org/officeDocument/2006/relationships/customXml" Target="../ink/ink272.xml"/><Relationship Id="rId42" Type="http://schemas.openxmlformats.org/officeDocument/2006/relationships/image" Target="../media/image132.png"/><Relationship Id="rId47" Type="http://schemas.openxmlformats.org/officeDocument/2006/relationships/customXml" Target="../ink/ink285.xml"/><Relationship Id="rId63" Type="http://schemas.openxmlformats.org/officeDocument/2006/relationships/customXml" Target="../ink/ink293.xml"/><Relationship Id="rId68" Type="http://schemas.openxmlformats.org/officeDocument/2006/relationships/image" Target="../media/image145.png"/><Relationship Id="rId84" Type="http://schemas.openxmlformats.org/officeDocument/2006/relationships/image" Target="../media/image153.png"/><Relationship Id="rId89" Type="http://schemas.openxmlformats.org/officeDocument/2006/relationships/customXml" Target="../ink/ink306.xml"/><Relationship Id="rId16" Type="http://schemas.openxmlformats.org/officeDocument/2006/relationships/image" Target="../media/image119.png"/><Relationship Id="rId11" Type="http://schemas.openxmlformats.org/officeDocument/2006/relationships/customXml" Target="../ink/ink267.xml"/><Relationship Id="rId32" Type="http://schemas.openxmlformats.org/officeDocument/2006/relationships/image" Target="../media/image127.png"/><Relationship Id="rId37" Type="http://schemas.openxmlformats.org/officeDocument/2006/relationships/customXml" Target="../ink/ink280.xml"/><Relationship Id="rId53" Type="http://schemas.openxmlformats.org/officeDocument/2006/relationships/customXml" Target="../ink/ink288.xml"/><Relationship Id="rId58" Type="http://schemas.openxmlformats.org/officeDocument/2006/relationships/image" Target="../media/image140.png"/><Relationship Id="rId74" Type="http://schemas.openxmlformats.org/officeDocument/2006/relationships/image" Target="../media/image148.png"/><Relationship Id="rId79" Type="http://schemas.openxmlformats.org/officeDocument/2006/relationships/customXml" Target="../ink/ink301.xml"/><Relationship Id="rId5" Type="http://schemas.openxmlformats.org/officeDocument/2006/relationships/customXml" Target="../ink/ink264.xml"/><Relationship Id="rId90" Type="http://schemas.openxmlformats.org/officeDocument/2006/relationships/image" Target="../media/image156.png"/><Relationship Id="rId95" Type="http://schemas.openxmlformats.org/officeDocument/2006/relationships/image" Target="../media/image160.png"/><Relationship Id="rId22" Type="http://schemas.openxmlformats.org/officeDocument/2006/relationships/image" Target="../media/image122.png"/><Relationship Id="rId27" Type="http://schemas.openxmlformats.org/officeDocument/2006/relationships/customXml" Target="../ink/ink275.xml"/><Relationship Id="rId43" Type="http://schemas.openxmlformats.org/officeDocument/2006/relationships/customXml" Target="../ink/ink283.xml"/><Relationship Id="rId48" Type="http://schemas.openxmlformats.org/officeDocument/2006/relationships/image" Target="../media/image135.png"/><Relationship Id="rId64" Type="http://schemas.openxmlformats.org/officeDocument/2006/relationships/image" Target="../media/image143.png"/><Relationship Id="rId69" Type="http://schemas.openxmlformats.org/officeDocument/2006/relationships/customXml" Target="../ink/ink296.xml"/><Relationship Id="rId80" Type="http://schemas.openxmlformats.org/officeDocument/2006/relationships/image" Target="../media/image151.png"/><Relationship Id="rId85" Type="http://schemas.openxmlformats.org/officeDocument/2006/relationships/customXml" Target="../ink/ink304.xml"/><Relationship Id="rId3" Type="http://schemas.openxmlformats.org/officeDocument/2006/relationships/customXml" Target="../ink/ink263.xml"/><Relationship Id="rId12" Type="http://schemas.openxmlformats.org/officeDocument/2006/relationships/image" Target="../media/image117.png"/><Relationship Id="rId17" Type="http://schemas.openxmlformats.org/officeDocument/2006/relationships/customXml" Target="../ink/ink270.xml"/><Relationship Id="rId25" Type="http://schemas.openxmlformats.org/officeDocument/2006/relationships/customXml" Target="../ink/ink274.xml"/><Relationship Id="rId33" Type="http://schemas.openxmlformats.org/officeDocument/2006/relationships/customXml" Target="../ink/ink278.xml"/><Relationship Id="rId38" Type="http://schemas.openxmlformats.org/officeDocument/2006/relationships/image" Target="../media/image130.png"/><Relationship Id="rId46" Type="http://schemas.openxmlformats.org/officeDocument/2006/relationships/image" Target="../media/image134.png"/><Relationship Id="rId59" Type="http://schemas.openxmlformats.org/officeDocument/2006/relationships/customXml" Target="../ink/ink291.xml"/><Relationship Id="rId67" Type="http://schemas.openxmlformats.org/officeDocument/2006/relationships/customXml" Target="../ink/ink295.xml"/><Relationship Id="rId20" Type="http://schemas.openxmlformats.org/officeDocument/2006/relationships/image" Target="../media/image121.png"/><Relationship Id="rId41" Type="http://schemas.openxmlformats.org/officeDocument/2006/relationships/customXml" Target="../ink/ink282.xml"/><Relationship Id="rId54" Type="http://schemas.openxmlformats.org/officeDocument/2006/relationships/image" Target="../media/image138.png"/><Relationship Id="rId62" Type="http://schemas.openxmlformats.org/officeDocument/2006/relationships/image" Target="../media/image142.png"/><Relationship Id="rId70" Type="http://schemas.openxmlformats.org/officeDocument/2006/relationships/image" Target="../media/image146.png"/><Relationship Id="rId75" Type="http://schemas.openxmlformats.org/officeDocument/2006/relationships/customXml" Target="../ink/ink299.xml"/><Relationship Id="rId83" Type="http://schemas.openxmlformats.org/officeDocument/2006/relationships/customXml" Target="../ink/ink303.xml"/><Relationship Id="rId88" Type="http://schemas.openxmlformats.org/officeDocument/2006/relationships/image" Target="../media/image155.png"/><Relationship Id="rId91" Type="http://schemas.openxmlformats.org/officeDocument/2006/relationships/customXml" Target="../ink/ink307.xml"/><Relationship Id="rId96"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95.png"/><Relationship Id="rId15" Type="http://schemas.openxmlformats.org/officeDocument/2006/relationships/customXml" Target="../ink/ink269.xml"/><Relationship Id="rId23" Type="http://schemas.openxmlformats.org/officeDocument/2006/relationships/customXml" Target="../ink/ink273.xml"/><Relationship Id="rId28" Type="http://schemas.openxmlformats.org/officeDocument/2006/relationships/image" Target="../media/image125.png"/><Relationship Id="rId36" Type="http://schemas.openxmlformats.org/officeDocument/2006/relationships/image" Target="../media/image129.png"/><Relationship Id="rId49" Type="http://schemas.openxmlformats.org/officeDocument/2006/relationships/customXml" Target="../ink/ink286.xml"/><Relationship Id="rId57" Type="http://schemas.openxmlformats.org/officeDocument/2006/relationships/customXml" Target="../ink/ink290.xml"/><Relationship Id="rId10" Type="http://schemas.openxmlformats.org/officeDocument/2006/relationships/image" Target="../media/image116.png"/><Relationship Id="rId31" Type="http://schemas.openxmlformats.org/officeDocument/2006/relationships/customXml" Target="../ink/ink277.xml"/><Relationship Id="rId44" Type="http://schemas.openxmlformats.org/officeDocument/2006/relationships/image" Target="../media/image133.png"/><Relationship Id="rId52" Type="http://schemas.openxmlformats.org/officeDocument/2006/relationships/image" Target="../media/image137.png"/><Relationship Id="rId60" Type="http://schemas.openxmlformats.org/officeDocument/2006/relationships/image" Target="../media/image141.png"/><Relationship Id="rId65" Type="http://schemas.openxmlformats.org/officeDocument/2006/relationships/customXml" Target="../ink/ink294.xml"/><Relationship Id="rId73" Type="http://schemas.openxmlformats.org/officeDocument/2006/relationships/customXml" Target="../ink/ink298.xml"/><Relationship Id="rId78" Type="http://schemas.openxmlformats.org/officeDocument/2006/relationships/image" Target="../media/image150.png"/><Relationship Id="rId81" Type="http://schemas.openxmlformats.org/officeDocument/2006/relationships/customXml" Target="../ink/ink302.xml"/><Relationship Id="rId86" Type="http://schemas.openxmlformats.org/officeDocument/2006/relationships/image" Target="../media/image154.png"/><Relationship Id="rId94" Type="http://schemas.openxmlformats.org/officeDocument/2006/relationships/image" Target="../media/image159.png"/><Relationship Id="rId99" Type="http://schemas.openxmlformats.org/officeDocument/2006/relationships/image" Target="../media/image164.png"/><Relationship Id="rId4" Type="http://schemas.openxmlformats.org/officeDocument/2006/relationships/image" Target="../media/image51.png"/><Relationship Id="rId9" Type="http://schemas.openxmlformats.org/officeDocument/2006/relationships/customXml" Target="../ink/ink266.xml"/><Relationship Id="rId13" Type="http://schemas.openxmlformats.org/officeDocument/2006/relationships/customXml" Target="../ink/ink268.xml"/><Relationship Id="rId18" Type="http://schemas.openxmlformats.org/officeDocument/2006/relationships/image" Target="../media/image120.png"/><Relationship Id="rId39" Type="http://schemas.openxmlformats.org/officeDocument/2006/relationships/customXml" Target="../ink/ink281.xml"/><Relationship Id="rId34" Type="http://schemas.openxmlformats.org/officeDocument/2006/relationships/image" Target="../media/image128.png"/><Relationship Id="rId50" Type="http://schemas.openxmlformats.org/officeDocument/2006/relationships/image" Target="../media/image136.png"/><Relationship Id="rId55" Type="http://schemas.openxmlformats.org/officeDocument/2006/relationships/customXml" Target="../ink/ink289.xml"/><Relationship Id="rId76" Type="http://schemas.openxmlformats.org/officeDocument/2006/relationships/image" Target="../media/image149.png"/><Relationship Id="rId97" Type="http://schemas.openxmlformats.org/officeDocument/2006/relationships/image" Target="../media/image162.png"/><Relationship Id="rId7" Type="http://schemas.openxmlformats.org/officeDocument/2006/relationships/customXml" Target="../ink/ink265.xml"/><Relationship Id="rId71" Type="http://schemas.openxmlformats.org/officeDocument/2006/relationships/customXml" Target="../ink/ink297.xml"/><Relationship Id="rId92" Type="http://schemas.openxmlformats.org/officeDocument/2006/relationships/image" Target="../media/image157.png"/><Relationship Id="rId2" Type="http://schemas.openxmlformats.org/officeDocument/2006/relationships/notesSlide" Target="../notesSlides/notesSlide9.xml"/><Relationship Id="rId29" Type="http://schemas.openxmlformats.org/officeDocument/2006/relationships/customXml" Target="../ink/ink276.xml"/><Relationship Id="rId24" Type="http://schemas.openxmlformats.org/officeDocument/2006/relationships/image" Target="../media/image123.png"/><Relationship Id="rId40" Type="http://schemas.openxmlformats.org/officeDocument/2006/relationships/image" Target="../media/image131.png"/><Relationship Id="rId45" Type="http://schemas.openxmlformats.org/officeDocument/2006/relationships/customXml" Target="../ink/ink284.xml"/><Relationship Id="rId66" Type="http://schemas.openxmlformats.org/officeDocument/2006/relationships/image" Target="../media/image144.png"/><Relationship Id="rId87" Type="http://schemas.openxmlformats.org/officeDocument/2006/relationships/customXml" Target="../ink/ink305.xml"/><Relationship Id="rId61" Type="http://schemas.openxmlformats.org/officeDocument/2006/relationships/customXml" Target="../ink/ink292.xml"/><Relationship Id="rId82" Type="http://schemas.openxmlformats.org/officeDocument/2006/relationships/image" Target="../media/image152.png"/><Relationship Id="rId19" Type="http://schemas.openxmlformats.org/officeDocument/2006/relationships/customXml" Target="../ink/ink271.xml"/><Relationship Id="rId14" Type="http://schemas.openxmlformats.org/officeDocument/2006/relationships/image" Target="../media/image118.png"/><Relationship Id="rId30" Type="http://schemas.openxmlformats.org/officeDocument/2006/relationships/image" Target="../media/image126.png"/><Relationship Id="rId35" Type="http://schemas.openxmlformats.org/officeDocument/2006/relationships/customXml" Target="../ink/ink279.xml"/><Relationship Id="rId56" Type="http://schemas.openxmlformats.org/officeDocument/2006/relationships/image" Target="../media/image139.png"/><Relationship Id="rId77" Type="http://schemas.openxmlformats.org/officeDocument/2006/relationships/customXml" Target="../ink/ink300.xml"/><Relationship Id="rId8" Type="http://schemas.openxmlformats.org/officeDocument/2006/relationships/image" Target="../media/image115.png"/><Relationship Id="rId51" Type="http://schemas.openxmlformats.org/officeDocument/2006/relationships/customXml" Target="../ink/ink287.xml"/><Relationship Id="rId72" Type="http://schemas.openxmlformats.org/officeDocument/2006/relationships/image" Target="../media/image147.png"/><Relationship Id="rId93" Type="http://schemas.openxmlformats.org/officeDocument/2006/relationships/image" Target="../media/image158.png"/><Relationship Id="rId98" Type="http://schemas.openxmlformats.org/officeDocument/2006/relationships/image" Target="../media/image163.png"/></Relationships>
</file>

<file path=ppt/slides/_rels/slide23.xml.rels><?xml version="1.0" encoding="UTF-8" standalone="yes"?>
<Relationships xmlns="http://schemas.openxmlformats.org/package/2006/relationships"><Relationship Id="rId26" Type="http://schemas.openxmlformats.org/officeDocument/2006/relationships/image" Target="../media/image1260.png"/><Relationship Id="rId21" Type="http://schemas.openxmlformats.org/officeDocument/2006/relationships/customXml" Target="../ink/ink317.xml"/><Relationship Id="rId42" Type="http://schemas.openxmlformats.org/officeDocument/2006/relationships/image" Target="../media/image1340.png"/><Relationship Id="rId47" Type="http://schemas.openxmlformats.org/officeDocument/2006/relationships/customXml" Target="../ink/ink330.xml"/><Relationship Id="rId63" Type="http://schemas.openxmlformats.org/officeDocument/2006/relationships/customXml" Target="../ink/ink338.xml"/><Relationship Id="rId68" Type="http://schemas.openxmlformats.org/officeDocument/2006/relationships/image" Target="../media/image1470.png"/><Relationship Id="rId84" Type="http://schemas.openxmlformats.org/officeDocument/2006/relationships/customXml" Target="../ink/ink348.xml"/><Relationship Id="rId89" Type="http://schemas.openxmlformats.org/officeDocument/2006/relationships/image" Target="../media/image86.png"/><Relationship Id="rId16" Type="http://schemas.openxmlformats.org/officeDocument/2006/relationships/image" Target="../media/image1211.png"/><Relationship Id="rId11" Type="http://schemas.openxmlformats.org/officeDocument/2006/relationships/customXml" Target="../ink/ink312.xml"/><Relationship Id="rId32" Type="http://schemas.openxmlformats.org/officeDocument/2006/relationships/image" Target="../media/image1290.png"/><Relationship Id="rId37" Type="http://schemas.openxmlformats.org/officeDocument/2006/relationships/customXml" Target="../ink/ink325.xml"/><Relationship Id="rId53" Type="http://schemas.openxmlformats.org/officeDocument/2006/relationships/customXml" Target="../ink/ink333.xml"/><Relationship Id="rId58" Type="http://schemas.openxmlformats.org/officeDocument/2006/relationships/image" Target="../media/image1420.png"/><Relationship Id="rId74" Type="http://schemas.openxmlformats.org/officeDocument/2006/relationships/image" Target="../media/image1500.png"/><Relationship Id="rId79" Type="http://schemas.openxmlformats.org/officeDocument/2006/relationships/customXml" Target="../ink/ink346.xml"/><Relationship Id="rId5" Type="http://schemas.openxmlformats.org/officeDocument/2006/relationships/customXml" Target="../ink/ink309.xml"/><Relationship Id="rId90" Type="http://schemas.openxmlformats.org/officeDocument/2006/relationships/customXml" Target="../ink/ink351.xml"/><Relationship Id="rId22" Type="http://schemas.openxmlformats.org/officeDocument/2006/relationships/image" Target="../media/image1240.png"/><Relationship Id="rId27" Type="http://schemas.openxmlformats.org/officeDocument/2006/relationships/customXml" Target="../ink/ink320.xml"/><Relationship Id="rId43" Type="http://schemas.openxmlformats.org/officeDocument/2006/relationships/customXml" Target="../ink/ink328.xml"/><Relationship Id="rId48" Type="http://schemas.openxmlformats.org/officeDocument/2006/relationships/image" Target="../media/image1370.png"/><Relationship Id="rId64" Type="http://schemas.openxmlformats.org/officeDocument/2006/relationships/image" Target="../media/image1450.png"/><Relationship Id="rId69" Type="http://schemas.openxmlformats.org/officeDocument/2006/relationships/customXml" Target="../ink/ink341.xml"/><Relationship Id="rId8" Type="http://schemas.openxmlformats.org/officeDocument/2006/relationships/image" Target="../media/image1170.png"/><Relationship Id="rId51" Type="http://schemas.openxmlformats.org/officeDocument/2006/relationships/customXml" Target="../ink/ink332.xml"/><Relationship Id="rId72" Type="http://schemas.openxmlformats.org/officeDocument/2006/relationships/image" Target="../media/image1490.png"/><Relationship Id="rId80" Type="http://schemas.openxmlformats.org/officeDocument/2006/relationships/image" Target="../media/image1530.png"/><Relationship Id="rId85" Type="http://schemas.openxmlformats.org/officeDocument/2006/relationships/image" Target="../media/image84.png"/><Relationship Id="rId93" Type="http://schemas.openxmlformats.org/officeDocument/2006/relationships/image" Target="../media/image88.png"/><Relationship Id="rId3" Type="http://schemas.openxmlformats.org/officeDocument/2006/relationships/customXml" Target="../ink/ink308.xml"/><Relationship Id="rId12" Type="http://schemas.openxmlformats.org/officeDocument/2006/relationships/image" Target="../media/image1190.png"/><Relationship Id="rId17" Type="http://schemas.openxmlformats.org/officeDocument/2006/relationships/customXml" Target="../ink/ink315.xml"/><Relationship Id="rId25" Type="http://schemas.openxmlformats.org/officeDocument/2006/relationships/customXml" Target="../ink/ink319.xml"/><Relationship Id="rId33" Type="http://schemas.openxmlformats.org/officeDocument/2006/relationships/customXml" Target="../ink/ink323.xml"/><Relationship Id="rId38" Type="http://schemas.openxmlformats.org/officeDocument/2006/relationships/image" Target="../media/image1320.png"/><Relationship Id="rId46" Type="http://schemas.openxmlformats.org/officeDocument/2006/relationships/image" Target="../media/image1360.png"/><Relationship Id="rId59" Type="http://schemas.openxmlformats.org/officeDocument/2006/relationships/customXml" Target="../ink/ink336.xml"/><Relationship Id="rId67" Type="http://schemas.openxmlformats.org/officeDocument/2006/relationships/customXml" Target="../ink/ink340.xml"/><Relationship Id="rId20" Type="http://schemas.openxmlformats.org/officeDocument/2006/relationships/image" Target="../media/image1230.png"/><Relationship Id="rId41" Type="http://schemas.openxmlformats.org/officeDocument/2006/relationships/customXml" Target="../ink/ink327.xml"/><Relationship Id="rId54" Type="http://schemas.openxmlformats.org/officeDocument/2006/relationships/image" Target="../media/image1400.png"/><Relationship Id="rId62" Type="http://schemas.openxmlformats.org/officeDocument/2006/relationships/image" Target="../media/image1440.png"/><Relationship Id="rId70" Type="http://schemas.openxmlformats.org/officeDocument/2006/relationships/image" Target="../media/image1480.png"/><Relationship Id="rId75" Type="http://schemas.openxmlformats.org/officeDocument/2006/relationships/customXml" Target="../ink/ink344.xml"/><Relationship Id="rId83" Type="http://schemas.openxmlformats.org/officeDocument/2006/relationships/image" Target="../media/image83.png"/><Relationship Id="rId88" Type="http://schemas.openxmlformats.org/officeDocument/2006/relationships/customXml" Target="../ink/ink350.xml"/><Relationship Id="rId91"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160.png"/><Relationship Id="rId15" Type="http://schemas.openxmlformats.org/officeDocument/2006/relationships/customXml" Target="../ink/ink314.xml"/><Relationship Id="rId23" Type="http://schemas.openxmlformats.org/officeDocument/2006/relationships/customXml" Target="../ink/ink318.xml"/><Relationship Id="rId28" Type="http://schemas.openxmlformats.org/officeDocument/2006/relationships/image" Target="../media/image1270.png"/><Relationship Id="rId36" Type="http://schemas.openxmlformats.org/officeDocument/2006/relationships/image" Target="../media/image1311.png"/><Relationship Id="rId49" Type="http://schemas.openxmlformats.org/officeDocument/2006/relationships/customXml" Target="../ink/ink331.xml"/><Relationship Id="rId57" Type="http://schemas.openxmlformats.org/officeDocument/2006/relationships/customXml" Target="../ink/ink335.xml"/><Relationship Id="rId10" Type="http://schemas.openxmlformats.org/officeDocument/2006/relationships/image" Target="../media/image1180.png"/><Relationship Id="rId31" Type="http://schemas.openxmlformats.org/officeDocument/2006/relationships/customXml" Target="../ink/ink322.xml"/><Relationship Id="rId44" Type="http://schemas.openxmlformats.org/officeDocument/2006/relationships/image" Target="../media/image1350.png"/><Relationship Id="rId52" Type="http://schemas.openxmlformats.org/officeDocument/2006/relationships/image" Target="../media/image1390.png"/><Relationship Id="rId60" Type="http://schemas.openxmlformats.org/officeDocument/2006/relationships/image" Target="../media/image1430.png"/><Relationship Id="rId65" Type="http://schemas.openxmlformats.org/officeDocument/2006/relationships/customXml" Target="../ink/ink339.xml"/><Relationship Id="rId73" Type="http://schemas.openxmlformats.org/officeDocument/2006/relationships/customXml" Target="../ink/ink343.xml"/><Relationship Id="rId78" Type="http://schemas.openxmlformats.org/officeDocument/2006/relationships/image" Target="../media/image1520.png"/><Relationship Id="rId81" Type="http://schemas.openxmlformats.org/officeDocument/2006/relationships/image" Target="../media/image165.png"/><Relationship Id="rId86" Type="http://schemas.openxmlformats.org/officeDocument/2006/relationships/customXml" Target="../ink/ink349.xml"/><Relationship Id="rId94" Type="http://schemas.openxmlformats.org/officeDocument/2006/relationships/image" Target="../media/image164.png"/><Relationship Id="rId4" Type="http://schemas.openxmlformats.org/officeDocument/2006/relationships/image" Target="../media/image1150.png"/><Relationship Id="rId9" Type="http://schemas.openxmlformats.org/officeDocument/2006/relationships/customXml" Target="../ink/ink311.xml"/><Relationship Id="rId13" Type="http://schemas.openxmlformats.org/officeDocument/2006/relationships/customXml" Target="../ink/ink313.xml"/><Relationship Id="rId18" Type="http://schemas.openxmlformats.org/officeDocument/2006/relationships/image" Target="../media/image1220.png"/><Relationship Id="rId39" Type="http://schemas.openxmlformats.org/officeDocument/2006/relationships/customXml" Target="../ink/ink326.xml"/><Relationship Id="rId34" Type="http://schemas.openxmlformats.org/officeDocument/2006/relationships/image" Target="../media/image1300.png"/><Relationship Id="rId50" Type="http://schemas.openxmlformats.org/officeDocument/2006/relationships/image" Target="../media/image1380.png"/><Relationship Id="rId55" Type="http://schemas.openxmlformats.org/officeDocument/2006/relationships/customXml" Target="../ink/ink334.xml"/><Relationship Id="rId76" Type="http://schemas.openxmlformats.org/officeDocument/2006/relationships/image" Target="../media/image1511.png"/><Relationship Id="rId7" Type="http://schemas.openxmlformats.org/officeDocument/2006/relationships/customXml" Target="../ink/ink310.xml"/><Relationship Id="rId71" Type="http://schemas.openxmlformats.org/officeDocument/2006/relationships/customXml" Target="../ink/ink342.xml"/><Relationship Id="rId92" Type="http://schemas.openxmlformats.org/officeDocument/2006/relationships/customXml" Target="../ink/ink352.xml"/><Relationship Id="rId2" Type="http://schemas.openxmlformats.org/officeDocument/2006/relationships/notesSlide" Target="../notesSlides/notesSlide10.xml"/><Relationship Id="rId29" Type="http://schemas.openxmlformats.org/officeDocument/2006/relationships/customXml" Target="../ink/ink321.xml"/><Relationship Id="rId24" Type="http://schemas.openxmlformats.org/officeDocument/2006/relationships/image" Target="../media/image1250.png"/><Relationship Id="rId40" Type="http://schemas.openxmlformats.org/officeDocument/2006/relationships/image" Target="../media/image1330.png"/><Relationship Id="rId45" Type="http://schemas.openxmlformats.org/officeDocument/2006/relationships/customXml" Target="../ink/ink329.xml"/><Relationship Id="rId66" Type="http://schemas.openxmlformats.org/officeDocument/2006/relationships/image" Target="../media/image1460.png"/><Relationship Id="rId87" Type="http://schemas.openxmlformats.org/officeDocument/2006/relationships/image" Target="../media/image85.png"/><Relationship Id="rId61" Type="http://schemas.openxmlformats.org/officeDocument/2006/relationships/customXml" Target="../ink/ink337.xml"/><Relationship Id="rId82" Type="http://schemas.openxmlformats.org/officeDocument/2006/relationships/customXml" Target="../ink/ink347.xml"/><Relationship Id="rId19" Type="http://schemas.openxmlformats.org/officeDocument/2006/relationships/customXml" Target="../ink/ink316.xml"/><Relationship Id="rId14" Type="http://schemas.openxmlformats.org/officeDocument/2006/relationships/image" Target="../media/image1200.png"/><Relationship Id="rId30" Type="http://schemas.openxmlformats.org/officeDocument/2006/relationships/image" Target="../media/image1280.png"/><Relationship Id="rId35" Type="http://schemas.openxmlformats.org/officeDocument/2006/relationships/customXml" Target="../ink/ink324.xml"/><Relationship Id="rId56" Type="http://schemas.openxmlformats.org/officeDocument/2006/relationships/image" Target="../media/image1411.png"/><Relationship Id="rId77" Type="http://schemas.openxmlformats.org/officeDocument/2006/relationships/customXml" Target="../ink/ink345.xml"/></Relationships>
</file>

<file path=ppt/slides/_rels/slide24.xml.rels><?xml version="1.0" encoding="UTF-8" standalone="yes"?>
<Relationships xmlns="http://schemas.openxmlformats.org/package/2006/relationships"><Relationship Id="rId117" Type="http://schemas.openxmlformats.org/officeDocument/2006/relationships/customXml" Target="../ink/ink410.xml"/><Relationship Id="rId671" Type="http://schemas.openxmlformats.org/officeDocument/2006/relationships/customXml" Target="../ink/ink742.xml"/><Relationship Id="rId769" Type="http://schemas.openxmlformats.org/officeDocument/2006/relationships/image" Target="../media/image431.png"/><Relationship Id="rId21" Type="http://schemas.openxmlformats.org/officeDocument/2006/relationships/customXml" Target="../ink/ink362.xml"/><Relationship Id="rId324" Type="http://schemas.openxmlformats.org/officeDocument/2006/relationships/customXml" Target="../ink/ink514.xml"/><Relationship Id="rId531" Type="http://schemas.openxmlformats.org/officeDocument/2006/relationships/image" Target="../media/image354.png"/><Relationship Id="rId629" Type="http://schemas.openxmlformats.org/officeDocument/2006/relationships/customXml" Target="../ink/ink700.xml"/><Relationship Id="rId170" Type="http://schemas.openxmlformats.org/officeDocument/2006/relationships/customXml" Target="../ink/ink437.xml"/><Relationship Id="rId268" Type="http://schemas.openxmlformats.org/officeDocument/2006/relationships/customXml" Target="../ink/ink486.xml"/><Relationship Id="rId475" Type="http://schemas.openxmlformats.org/officeDocument/2006/relationships/customXml" Target="../ink/ink612.xml"/><Relationship Id="rId682" Type="http://schemas.openxmlformats.org/officeDocument/2006/relationships/image" Target="../media/image400.png"/><Relationship Id="rId32" Type="http://schemas.openxmlformats.org/officeDocument/2006/relationships/image" Target="../media/image169.png"/><Relationship Id="rId128" Type="http://schemas.openxmlformats.org/officeDocument/2006/relationships/image" Target="../media/image110.png"/><Relationship Id="rId335" Type="http://schemas.openxmlformats.org/officeDocument/2006/relationships/image" Target="../media/image281.png"/><Relationship Id="rId542" Type="http://schemas.openxmlformats.org/officeDocument/2006/relationships/customXml" Target="../ink/ink648.xml"/><Relationship Id="rId181" Type="http://schemas.openxmlformats.org/officeDocument/2006/relationships/image" Target="../media/image204.png"/><Relationship Id="rId402" Type="http://schemas.openxmlformats.org/officeDocument/2006/relationships/customXml" Target="../ink/ink564.xml"/><Relationship Id="rId279" Type="http://schemas.openxmlformats.org/officeDocument/2006/relationships/image" Target="../media/image253.png"/><Relationship Id="rId486" Type="http://schemas.openxmlformats.org/officeDocument/2006/relationships/customXml" Target="../ink/ink620.xml"/><Relationship Id="rId693" Type="http://schemas.openxmlformats.org/officeDocument/2006/relationships/customXml" Target="../ink/ink753.xml"/><Relationship Id="rId707" Type="http://schemas.openxmlformats.org/officeDocument/2006/relationships/customXml" Target="../ink/ink760.xml"/><Relationship Id="rId43" Type="http://schemas.openxmlformats.org/officeDocument/2006/relationships/customXml" Target="../ink/ink373.xml"/><Relationship Id="rId139" Type="http://schemas.openxmlformats.org/officeDocument/2006/relationships/customXml" Target="../ink/ink421.xml"/><Relationship Id="rId346" Type="http://schemas.openxmlformats.org/officeDocument/2006/relationships/customXml" Target="../ink/ink525.xml"/><Relationship Id="rId553" Type="http://schemas.openxmlformats.org/officeDocument/2006/relationships/image" Target="../media/image365.png"/><Relationship Id="rId760" Type="http://schemas.openxmlformats.org/officeDocument/2006/relationships/customXml" Target="../ink/ink799.xml"/><Relationship Id="rId192" Type="http://schemas.openxmlformats.org/officeDocument/2006/relationships/customXml" Target="../ink/ink448.xml"/><Relationship Id="rId206" Type="http://schemas.openxmlformats.org/officeDocument/2006/relationships/customXml" Target="../ink/ink455.xml"/><Relationship Id="rId413" Type="http://schemas.openxmlformats.org/officeDocument/2006/relationships/customXml" Target="../ink/ink571.xml"/><Relationship Id="rId497" Type="http://schemas.openxmlformats.org/officeDocument/2006/relationships/image" Target="../media/image337.png"/><Relationship Id="rId620" Type="http://schemas.openxmlformats.org/officeDocument/2006/relationships/customXml" Target="../ink/ink691.xml"/><Relationship Id="rId718" Type="http://schemas.openxmlformats.org/officeDocument/2006/relationships/image" Target="../media/image418.png"/><Relationship Id="rId357" Type="http://schemas.openxmlformats.org/officeDocument/2006/relationships/image" Target="../media/image292.png"/><Relationship Id="rId54" Type="http://schemas.openxmlformats.org/officeDocument/2006/relationships/image" Target="../media/image700.png"/><Relationship Id="rId217" Type="http://schemas.openxmlformats.org/officeDocument/2006/relationships/image" Target="../media/image222.png"/><Relationship Id="rId564" Type="http://schemas.openxmlformats.org/officeDocument/2006/relationships/customXml" Target="../ink/ink659.xml"/><Relationship Id="rId771" Type="http://schemas.openxmlformats.org/officeDocument/2006/relationships/image" Target="../media/image432.png"/><Relationship Id="rId424" Type="http://schemas.openxmlformats.org/officeDocument/2006/relationships/image" Target="../media/image313.png"/><Relationship Id="rId631" Type="http://schemas.openxmlformats.org/officeDocument/2006/relationships/customXml" Target="../ink/ink702.xml"/><Relationship Id="rId729" Type="http://schemas.openxmlformats.org/officeDocument/2006/relationships/customXml" Target="../ink/ink775.xml"/><Relationship Id="rId270" Type="http://schemas.openxmlformats.org/officeDocument/2006/relationships/customXml" Target="../ink/ink487.xml"/><Relationship Id="rId65" Type="http://schemas.openxmlformats.org/officeDocument/2006/relationships/customXml" Target="../ink/ink384.xml"/><Relationship Id="rId130" Type="http://schemas.openxmlformats.org/officeDocument/2006/relationships/image" Target="../media/image111.png"/><Relationship Id="rId368" Type="http://schemas.openxmlformats.org/officeDocument/2006/relationships/customXml" Target="../ink/ink536.xml"/><Relationship Id="rId575" Type="http://schemas.openxmlformats.org/officeDocument/2006/relationships/image" Target="../media/image376.png"/><Relationship Id="rId782" Type="http://schemas.openxmlformats.org/officeDocument/2006/relationships/customXml" Target="../ink/ink810.xml"/><Relationship Id="rId228" Type="http://schemas.openxmlformats.org/officeDocument/2006/relationships/customXml" Target="../ink/ink466.xml"/><Relationship Id="rId435" Type="http://schemas.openxmlformats.org/officeDocument/2006/relationships/customXml" Target="../ink/ink582.xml"/><Relationship Id="rId642" Type="http://schemas.openxmlformats.org/officeDocument/2006/relationships/customXml" Target="../ink/ink713.xml"/><Relationship Id="rId281" Type="http://schemas.openxmlformats.org/officeDocument/2006/relationships/image" Target="../media/image254.png"/><Relationship Id="rId502" Type="http://schemas.openxmlformats.org/officeDocument/2006/relationships/customXml" Target="../ink/ink628.xml"/><Relationship Id="rId76" Type="http://schemas.openxmlformats.org/officeDocument/2006/relationships/image" Target="../media/image870.png"/><Relationship Id="rId141" Type="http://schemas.openxmlformats.org/officeDocument/2006/relationships/customXml" Target="../ink/ink422.xml"/><Relationship Id="rId379" Type="http://schemas.openxmlformats.org/officeDocument/2006/relationships/image" Target="../media/image303.png"/><Relationship Id="rId586" Type="http://schemas.openxmlformats.org/officeDocument/2006/relationships/customXml" Target="../ink/ink671.xml"/><Relationship Id="rId793" Type="http://schemas.openxmlformats.org/officeDocument/2006/relationships/image" Target="../media/image443.png"/><Relationship Id="rId807" Type="http://schemas.openxmlformats.org/officeDocument/2006/relationships/customXml" Target="../ink/ink828.xml"/><Relationship Id="rId7" Type="http://schemas.openxmlformats.org/officeDocument/2006/relationships/customXml" Target="../ink/ink355.xml"/><Relationship Id="rId239" Type="http://schemas.openxmlformats.org/officeDocument/2006/relationships/image" Target="../media/image233.png"/><Relationship Id="rId446" Type="http://schemas.openxmlformats.org/officeDocument/2006/relationships/image" Target="../media/image324.png"/><Relationship Id="rId653" Type="http://schemas.openxmlformats.org/officeDocument/2006/relationships/customXml" Target="../ink/ink724.xml"/><Relationship Id="rId292" Type="http://schemas.openxmlformats.org/officeDocument/2006/relationships/customXml" Target="../ink/ink498.xml"/><Relationship Id="rId306" Type="http://schemas.openxmlformats.org/officeDocument/2006/relationships/customXml" Target="../ink/ink505.xml"/><Relationship Id="rId87" Type="http://schemas.openxmlformats.org/officeDocument/2006/relationships/customXml" Target="../ink/ink395.xml"/><Relationship Id="rId513" Type="http://schemas.openxmlformats.org/officeDocument/2006/relationships/image" Target="../media/image345.png"/><Relationship Id="rId597" Type="http://schemas.openxmlformats.org/officeDocument/2006/relationships/customXml" Target="../ink/ink677.xml"/><Relationship Id="rId720" Type="http://schemas.openxmlformats.org/officeDocument/2006/relationships/image" Target="../media/image419.png"/><Relationship Id="rId818" Type="http://schemas.openxmlformats.org/officeDocument/2006/relationships/customXml" Target="../ink/ink839.xml"/><Relationship Id="rId152" Type="http://schemas.openxmlformats.org/officeDocument/2006/relationships/customXml" Target="../ink/ink428.xml"/><Relationship Id="rId457" Type="http://schemas.openxmlformats.org/officeDocument/2006/relationships/customXml" Target="../ink/ink594.xml"/><Relationship Id="rId664" Type="http://schemas.openxmlformats.org/officeDocument/2006/relationships/customXml" Target="../ink/ink735.xml"/><Relationship Id="rId14" Type="http://schemas.openxmlformats.org/officeDocument/2006/relationships/image" Target="../media/image1600.png"/><Relationship Id="rId317" Type="http://schemas.openxmlformats.org/officeDocument/2006/relationships/image" Target="../media/image272.png"/><Relationship Id="rId524" Type="http://schemas.openxmlformats.org/officeDocument/2006/relationships/customXml" Target="../ink/ink639.xml"/><Relationship Id="rId731" Type="http://schemas.openxmlformats.org/officeDocument/2006/relationships/customXml" Target="../ink/ink777.xml"/><Relationship Id="rId98" Type="http://schemas.openxmlformats.org/officeDocument/2006/relationships/image" Target="../media/image98.png"/><Relationship Id="rId163" Type="http://schemas.openxmlformats.org/officeDocument/2006/relationships/image" Target="../media/image195.png"/><Relationship Id="rId370" Type="http://schemas.openxmlformats.org/officeDocument/2006/relationships/customXml" Target="../ink/ink537.xml"/><Relationship Id="rId230" Type="http://schemas.openxmlformats.org/officeDocument/2006/relationships/customXml" Target="../ink/ink467.xml"/><Relationship Id="rId468" Type="http://schemas.openxmlformats.org/officeDocument/2006/relationships/customXml" Target="../ink/ink605.xml"/><Relationship Id="rId675" Type="http://schemas.openxmlformats.org/officeDocument/2006/relationships/customXml" Target="../ink/ink744.xml"/><Relationship Id="rId25" Type="http://schemas.openxmlformats.org/officeDocument/2006/relationships/customXml" Target="../ink/ink364.xml"/><Relationship Id="rId328" Type="http://schemas.openxmlformats.org/officeDocument/2006/relationships/customXml" Target="../ink/ink516.xml"/><Relationship Id="rId535" Type="http://schemas.openxmlformats.org/officeDocument/2006/relationships/image" Target="../media/image356.png"/><Relationship Id="rId742" Type="http://schemas.openxmlformats.org/officeDocument/2006/relationships/customXml" Target="../ink/ink788.xml"/><Relationship Id="rId174" Type="http://schemas.openxmlformats.org/officeDocument/2006/relationships/customXml" Target="../ink/ink439.xml"/><Relationship Id="rId381" Type="http://schemas.openxmlformats.org/officeDocument/2006/relationships/customXml" Target="../ink/ink543.xml"/><Relationship Id="rId602" Type="http://schemas.openxmlformats.org/officeDocument/2006/relationships/image" Target="../media/image388.png"/><Relationship Id="rId241" Type="http://schemas.openxmlformats.org/officeDocument/2006/relationships/image" Target="../media/image234.png"/><Relationship Id="rId479" Type="http://schemas.openxmlformats.org/officeDocument/2006/relationships/customXml" Target="../ink/ink616.xml"/><Relationship Id="rId686" Type="http://schemas.openxmlformats.org/officeDocument/2006/relationships/image" Target="../media/image402.png"/><Relationship Id="rId36" Type="http://schemas.openxmlformats.org/officeDocument/2006/relationships/image" Target="../media/image171.png"/><Relationship Id="rId339" Type="http://schemas.openxmlformats.org/officeDocument/2006/relationships/image" Target="../media/image283.png"/><Relationship Id="rId546" Type="http://schemas.openxmlformats.org/officeDocument/2006/relationships/customXml" Target="../ink/ink650.xml"/><Relationship Id="rId753" Type="http://schemas.openxmlformats.org/officeDocument/2006/relationships/image" Target="../media/image423.png"/><Relationship Id="rId101" Type="http://schemas.openxmlformats.org/officeDocument/2006/relationships/customXml" Target="../ink/ink402.xml"/><Relationship Id="rId185" Type="http://schemas.openxmlformats.org/officeDocument/2006/relationships/image" Target="../media/image206.png"/><Relationship Id="rId406" Type="http://schemas.openxmlformats.org/officeDocument/2006/relationships/image" Target="../media/image304.png"/><Relationship Id="rId392" Type="http://schemas.openxmlformats.org/officeDocument/2006/relationships/customXml" Target="../ink/ink554.xml"/><Relationship Id="rId613" Type="http://schemas.openxmlformats.org/officeDocument/2006/relationships/customXml" Target="../ink/ink687.xml"/><Relationship Id="rId697" Type="http://schemas.openxmlformats.org/officeDocument/2006/relationships/customXml" Target="../ink/ink755.xml"/><Relationship Id="rId820" Type="http://schemas.openxmlformats.org/officeDocument/2006/relationships/customXml" Target="../ink/ink841.xml"/><Relationship Id="rId252" Type="http://schemas.openxmlformats.org/officeDocument/2006/relationships/customXml" Target="../ink/ink478.xml"/><Relationship Id="rId47" Type="http://schemas.openxmlformats.org/officeDocument/2006/relationships/customXml" Target="../ink/ink375.xml"/><Relationship Id="rId112" Type="http://schemas.openxmlformats.org/officeDocument/2006/relationships/image" Target="../media/image104.png"/><Relationship Id="rId557" Type="http://schemas.openxmlformats.org/officeDocument/2006/relationships/image" Target="../media/image367.png"/><Relationship Id="rId764" Type="http://schemas.openxmlformats.org/officeDocument/2006/relationships/customXml" Target="../ink/ink801.xml"/><Relationship Id="rId196" Type="http://schemas.openxmlformats.org/officeDocument/2006/relationships/customXml" Target="../ink/ink450.xml"/><Relationship Id="rId417" Type="http://schemas.openxmlformats.org/officeDocument/2006/relationships/customXml" Target="../ink/ink573.xml"/><Relationship Id="rId624" Type="http://schemas.openxmlformats.org/officeDocument/2006/relationships/customXml" Target="../ink/ink695.xml"/><Relationship Id="rId263" Type="http://schemas.openxmlformats.org/officeDocument/2006/relationships/image" Target="../media/image245.png"/><Relationship Id="rId470" Type="http://schemas.openxmlformats.org/officeDocument/2006/relationships/customXml" Target="../ink/ink607.xml"/><Relationship Id="rId58" Type="http://schemas.openxmlformats.org/officeDocument/2006/relationships/image" Target="../media/image720.png"/><Relationship Id="rId123" Type="http://schemas.openxmlformats.org/officeDocument/2006/relationships/customXml" Target="../ink/ink413.xml"/><Relationship Id="rId330" Type="http://schemas.openxmlformats.org/officeDocument/2006/relationships/customXml" Target="../ink/ink517.xml"/><Relationship Id="rId568" Type="http://schemas.openxmlformats.org/officeDocument/2006/relationships/customXml" Target="../ink/ink661.xml"/><Relationship Id="rId775" Type="http://schemas.openxmlformats.org/officeDocument/2006/relationships/image" Target="../media/image434.png"/><Relationship Id="rId428" Type="http://schemas.openxmlformats.org/officeDocument/2006/relationships/image" Target="../media/image315.png"/><Relationship Id="rId635" Type="http://schemas.openxmlformats.org/officeDocument/2006/relationships/customXml" Target="../ink/ink706.xml"/><Relationship Id="rId274" Type="http://schemas.openxmlformats.org/officeDocument/2006/relationships/customXml" Target="../ink/ink489.xml"/><Relationship Id="rId481" Type="http://schemas.openxmlformats.org/officeDocument/2006/relationships/image" Target="../media/image329.png"/><Relationship Id="rId702" Type="http://schemas.openxmlformats.org/officeDocument/2006/relationships/image" Target="../media/image410.png"/><Relationship Id="rId69" Type="http://schemas.openxmlformats.org/officeDocument/2006/relationships/customXml" Target="../ink/ink386.xml"/><Relationship Id="rId134" Type="http://schemas.openxmlformats.org/officeDocument/2006/relationships/image" Target="../media/image181.png"/><Relationship Id="rId579" Type="http://schemas.openxmlformats.org/officeDocument/2006/relationships/image" Target="../media/image378.png"/><Relationship Id="rId786" Type="http://schemas.openxmlformats.org/officeDocument/2006/relationships/customXml" Target="../ink/ink812.xml"/><Relationship Id="rId341" Type="http://schemas.openxmlformats.org/officeDocument/2006/relationships/image" Target="../media/image284.png"/><Relationship Id="rId439" Type="http://schemas.openxmlformats.org/officeDocument/2006/relationships/customXml" Target="../ink/ink584.xml"/><Relationship Id="rId646" Type="http://schemas.openxmlformats.org/officeDocument/2006/relationships/customXml" Target="../ink/ink717.xml"/><Relationship Id="rId201" Type="http://schemas.openxmlformats.org/officeDocument/2006/relationships/image" Target="../media/image214.png"/><Relationship Id="rId285" Type="http://schemas.openxmlformats.org/officeDocument/2006/relationships/image" Target="../media/image256.png"/><Relationship Id="rId506" Type="http://schemas.openxmlformats.org/officeDocument/2006/relationships/customXml" Target="../ink/ink630.xml"/><Relationship Id="rId492" Type="http://schemas.openxmlformats.org/officeDocument/2006/relationships/customXml" Target="../ink/ink623.xml"/><Relationship Id="rId713" Type="http://schemas.openxmlformats.org/officeDocument/2006/relationships/customXml" Target="../ink/ink763.xml"/><Relationship Id="rId797" Type="http://schemas.openxmlformats.org/officeDocument/2006/relationships/customXml" Target="../ink/ink818.xml"/><Relationship Id="rId145" Type="http://schemas.openxmlformats.org/officeDocument/2006/relationships/customXml" Target="../ink/ink424.xml"/><Relationship Id="rId352" Type="http://schemas.openxmlformats.org/officeDocument/2006/relationships/customXml" Target="../ink/ink528.xml"/><Relationship Id="rId212" Type="http://schemas.openxmlformats.org/officeDocument/2006/relationships/customXml" Target="../ink/ink458.xml"/><Relationship Id="rId657" Type="http://schemas.openxmlformats.org/officeDocument/2006/relationships/customXml" Target="../ink/ink728.xml"/><Relationship Id="rId296" Type="http://schemas.openxmlformats.org/officeDocument/2006/relationships/customXml" Target="../ink/ink500.xml"/><Relationship Id="rId517" Type="http://schemas.openxmlformats.org/officeDocument/2006/relationships/image" Target="../media/image347.png"/><Relationship Id="rId724" Type="http://schemas.openxmlformats.org/officeDocument/2006/relationships/customXml" Target="../ink/ink770.xml"/><Relationship Id="rId60" Type="http://schemas.openxmlformats.org/officeDocument/2006/relationships/image" Target="../media/image730.png"/><Relationship Id="rId156" Type="http://schemas.openxmlformats.org/officeDocument/2006/relationships/customXml" Target="../ink/ink430.xml"/><Relationship Id="rId363" Type="http://schemas.openxmlformats.org/officeDocument/2006/relationships/image" Target="../media/image295.png"/><Relationship Id="rId570" Type="http://schemas.openxmlformats.org/officeDocument/2006/relationships/customXml" Target="../ink/ink662.xml"/><Relationship Id="rId223" Type="http://schemas.openxmlformats.org/officeDocument/2006/relationships/image" Target="../media/image225.png"/><Relationship Id="rId430" Type="http://schemas.openxmlformats.org/officeDocument/2006/relationships/image" Target="../media/image316.png"/><Relationship Id="rId668" Type="http://schemas.openxmlformats.org/officeDocument/2006/relationships/customXml" Target="../ink/ink739.xml"/><Relationship Id="rId18" Type="http://schemas.openxmlformats.org/officeDocument/2006/relationships/image" Target="../media/image1620.png"/><Relationship Id="rId528" Type="http://schemas.openxmlformats.org/officeDocument/2006/relationships/customXml" Target="../ink/ink641.xml"/><Relationship Id="rId735" Type="http://schemas.openxmlformats.org/officeDocument/2006/relationships/customXml" Target="../ink/ink781.xml"/><Relationship Id="rId167" Type="http://schemas.openxmlformats.org/officeDocument/2006/relationships/image" Target="../media/image197.png"/><Relationship Id="rId374" Type="http://schemas.openxmlformats.org/officeDocument/2006/relationships/customXml" Target="../ink/ink539.xml"/><Relationship Id="rId581" Type="http://schemas.openxmlformats.org/officeDocument/2006/relationships/image" Target="../media/image379.png"/><Relationship Id="rId71" Type="http://schemas.openxmlformats.org/officeDocument/2006/relationships/customXml" Target="../ink/ink387.xml"/><Relationship Id="rId234" Type="http://schemas.openxmlformats.org/officeDocument/2006/relationships/customXml" Target="../ink/ink469.xml"/><Relationship Id="rId679" Type="http://schemas.openxmlformats.org/officeDocument/2006/relationships/customXml" Target="../ink/ink746.xml"/><Relationship Id="rId802" Type="http://schemas.openxmlformats.org/officeDocument/2006/relationships/customXml" Target="../ink/ink823.xml"/><Relationship Id="rId2" Type="http://schemas.openxmlformats.org/officeDocument/2006/relationships/notesSlide" Target="../notesSlides/notesSlide11.xml"/><Relationship Id="rId29" Type="http://schemas.openxmlformats.org/officeDocument/2006/relationships/customXml" Target="../ink/ink366.xml"/><Relationship Id="rId441" Type="http://schemas.openxmlformats.org/officeDocument/2006/relationships/customXml" Target="../ink/ink585.xml"/><Relationship Id="rId539" Type="http://schemas.openxmlformats.org/officeDocument/2006/relationships/image" Target="../media/image358.png"/><Relationship Id="rId746" Type="http://schemas.openxmlformats.org/officeDocument/2006/relationships/customXml" Target="../ink/ink792.xml"/><Relationship Id="rId178" Type="http://schemas.openxmlformats.org/officeDocument/2006/relationships/customXml" Target="../ink/ink441.xml"/><Relationship Id="rId301" Type="http://schemas.openxmlformats.org/officeDocument/2006/relationships/image" Target="../media/image264.png"/><Relationship Id="rId82" Type="http://schemas.openxmlformats.org/officeDocument/2006/relationships/image" Target="../media/image900.png"/><Relationship Id="rId385" Type="http://schemas.openxmlformats.org/officeDocument/2006/relationships/customXml" Target="../ink/ink547.xml"/><Relationship Id="rId592" Type="http://schemas.openxmlformats.org/officeDocument/2006/relationships/customXml" Target="../ink/ink674.xml"/><Relationship Id="rId606" Type="http://schemas.openxmlformats.org/officeDocument/2006/relationships/customXml" Target="../ink/ink683.xml"/><Relationship Id="rId813" Type="http://schemas.openxmlformats.org/officeDocument/2006/relationships/customXml" Target="../ink/ink834.xml"/><Relationship Id="rId245" Type="http://schemas.openxmlformats.org/officeDocument/2006/relationships/image" Target="../media/image236.png"/><Relationship Id="rId452" Type="http://schemas.openxmlformats.org/officeDocument/2006/relationships/image" Target="../media/image327.png"/><Relationship Id="rId105" Type="http://schemas.openxmlformats.org/officeDocument/2006/relationships/customXml" Target="../ink/ink404.xml"/><Relationship Id="rId312" Type="http://schemas.openxmlformats.org/officeDocument/2006/relationships/customXml" Target="../ink/ink508.xml"/><Relationship Id="rId757" Type="http://schemas.openxmlformats.org/officeDocument/2006/relationships/image" Target="../media/image425.png"/><Relationship Id="rId93" Type="http://schemas.openxmlformats.org/officeDocument/2006/relationships/customXml" Target="../ink/ink398.xml"/><Relationship Id="rId189" Type="http://schemas.openxmlformats.org/officeDocument/2006/relationships/image" Target="../media/image208.png"/><Relationship Id="rId396" Type="http://schemas.openxmlformats.org/officeDocument/2006/relationships/customXml" Target="../ink/ink558.xml"/><Relationship Id="rId617" Type="http://schemas.openxmlformats.org/officeDocument/2006/relationships/image" Target="../media/image393.png"/><Relationship Id="rId256" Type="http://schemas.openxmlformats.org/officeDocument/2006/relationships/customXml" Target="../ink/ink480.xml"/><Relationship Id="rId463" Type="http://schemas.openxmlformats.org/officeDocument/2006/relationships/customXml" Target="../ink/ink600.xml"/><Relationship Id="rId670" Type="http://schemas.openxmlformats.org/officeDocument/2006/relationships/customXml" Target="../ink/ink741.xml"/><Relationship Id="rId116" Type="http://schemas.openxmlformats.org/officeDocument/2006/relationships/image" Target="../media/image106.png"/><Relationship Id="rId323" Type="http://schemas.openxmlformats.org/officeDocument/2006/relationships/image" Target="../media/image275.png"/><Relationship Id="rId530" Type="http://schemas.openxmlformats.org/officeDocument/2006/relationships/customXml" Target="../ink/ink642.xml"/><Relationship Id="rId768" Type="http://schemas.openxmlformats.org/officeDocument/2006/relationships/customXml" Target="../ink/ink803.xml"/><Relationship Id="rId20" Type="http://schemas.openxmlformats.org/officeDocument/2006/relationships/image" Target="../media/image1630.png"/><Relationship Id="rId628" Type="http://schemas.openxmlformats.org/officeDocument/2006/relationships/customXml" Target="../ink/ink699.xml"/><Relationship Id="rId267" Type="http://schemas.openxmlformats.org/officeDocument/2006/relationships/image" Target="../media/image247.png"/><Relationship Id="rId474" Type="http://schemas.openxmlformats.org/officeDocument/2006/relationships/customXml" Target="../ink/ink611.xml"/><Relationship Id="rId127" Type="http://schemas.openxmlformats.org/officeDocument/2006/relationships/customXml" Target="../ink/ink415.xml"/><Relationship Id="rId681" Type="http://schemas.openxmlformats.org/officeDocument/2006/relationships/customXml" Target="../ink/ink747.xml"/><Relationship Id="rId779" Type="http://schemas.openxmlformats.org/officeDocument/2006/relationships/image" Target="../media/image436.png"/><Relationship Id="rId31" Type="http://schemas.openxmlformats.org/officeDocument/2006/relationships/customXml" Target="../ink/ink367.xml"/><Relationship Id="rId334" Type="http://schemas.openxmlformats.org/officeDocument/2006/relationships/customXml" Target="../ink/ink519.xml"/><Relationship Id="rId541" Type="http://schemas.openxmlformats.org/officeDocument/2006/relationships/image" Target="../media/image359.png"/><Relationship Id="rId639" Type="http://schemas.openxmlformats.org/officeDocument/2006/relationships/customXml" Target="../ink/ink710.xml"/><Relationship Id="rId180" Type="http://schemas.openxmlformats.org/officeDocument/2006/relationships/customXml" Target="../ink/ink442.xml"/><Relationship Id="rId278" Type="http://schemas.openxmlformats.org/officeDocument/2006/relationships/customXml" Target="../ink/ink491.xml"/><Relationship Id="rId401" Type="http://schemas.openxmlformats.org/officeDocument/2006/relationships/customXml" Target="../ink/ink563.xml"/><Relationship Id="rId485" Type="http://schemas.openxmlformats.org/officeDocument/2006/relationships/image" Target="../media/image331.png"/><Relationship Id="rId692" Type="http://schemas.openxmlformats.org/officeDocument/2006/relationships/image" Target="../media/image405.png"/><Relationship Id="rId706" Type="http://schemas.openxmlformats.org/officeDocument/2006/relationships/image" Target="../media/image412.png"/><Relationship Id="rId42" Type="http://schemas.openxmlformats.org/officeDocument/2006/relationships/image" Target="../media/image174.png"/><Relationship Id="rId138" Type="http://schemas.openxmlformats.org/officeDocument/2006/relationships/image" Target="../media/image183.png"/><Relationship Id="rId345" Type="http://schemas.openxmlformats.org/officeDocument/2006/relationships/image" Target="../media/image286.png"/><Relationship Id="rId552" Type="http://schemas.openxmlformats.org/officeDocument/2006/relationships/customXml" Target="../ink/ink653.xml"/><Relationship Id="rId191" Type="http://schemas.openxmlformats.org/officeDocument/2006/relationships/image" Target="../media/image209.png"/><Relationship Id="rId205" Type="http://schemas.openxmlformats.org/officeDocument/2006/relationships/image" Target="../media/image216.png"/><Relationship Id="rId412" Type="http://schemas.openxmlformats.org/officeDocument/2006/relationships/image" Target="../media/image307.png"/><Relationship Id="rId289" Type="http://schemas.openxmlformats.org/officeDocument/2006/relationships/image" Target="../media/image258.png"/><Relationship Id="rId496" Type="http://schemas.openxmlformats.org/officeDocument/2006/relationships/customXml" Target="../ink/ink625.xml"/><Relationship Id="rId717" Type="http://schemas.openxmlformats.org/officeDocument/2006/relationships/customXml" Target="../ink/ink765.xml"/><Relationship Id="rId53" Type="http://schemas.openxmlformats.org/officeDocument/2006/relationships/customXml" Target="../ink/ink378.xml"/><Relationship Id="rId149" Type="http://schemas.openxmlformats.org/officeDocument/2006/relationships/image" Target="../media/image188.png"/><Relationship Id="rId356" Type="http://schemas.openxmlformats.org/officeDocument/2006/relationships/customXml" Target="../ink/ink530.xml"/><Relationship Id="rId563" Type="http://schemas.openxmlformats.org/officeDocument/2006/relationships/image" Target="../media/image370.png"/><Relationship Id="rId770" Type="http://schemas.openxmlformats.org/officeDocument/2006/relationships/customXml" Target="../ink/ink804.xml"/><Relationship Id="rId216" Type="http://schemas.openxmlformats.org/officeDocument/2006/relationships/customXml" Target="../ink/ink460.xml"/><Relationship Id="rId423" Type="http://schemas.openxmlformats.org/officeDocument/2006/relationships/customXml" Target="../ink/ink576.xml"/><Relationship Id="rId630" Type="http://schemas.openxmlformats.org/officeDocument/2006/relationships/customXml" Target="../ink/ink701.xml"/><Relationship Id="rId728" Type="http://schemas.openxmlformats.org/officeDocument/2006/relationships/customXml" Target="../ink/ink774.xml"/><Relationship Id="rId64" Type="http://schemas.openxmlformats.org/officeDocument/2006/relationships/image" Target="../media/image790.png"/><Relationship Id="rId367" Type="http://schemas.openxmlformats.org/officeDocument/2006/relationships/image" Target="../media/image297.png"/><Relationship Id="rId574" Type="http://schemas.openxmlformats.org/officeDocument/2006/relationships/customXml" Target="../ink/ink664.xml"/><Relationship Id="rId227" Type="http://schemas.openxmlformats.org/officeDocument/2006/relationships/image" Target="../media/image227.png"/><Relationship Id="rId781" Type="http://schemas.openxmlformats.org/officeDocument/2006/relationships/image" Target="../media/image437.png"/><Relationship Id="rId434" Type="http://schemas.openxmlformats.org/officeDocument/2006/relationships/image" Target="../media/image318.png"/><Relationship Id="rId641" Type="http://schemas.openxmlformats.org/officeDocument/2006/relationships/customXml" Target="../ink/ink712.xml"/><Relationship Id="rId739" Type="http://schemas.openxmlformats.org/officeDocument/2006/relationships/customXml" Target="../ink/ink785.xml"/><Relationship Id="rId280" Type="http://schemas.openxmlformats.org/officeDocument/2006/relationships/customXml" Target="../ink/ink492.xml"/><Relationship Id="rId501" Type="http://schemas.openxmlformats.org/officeDocument/2006/relationships/image" Target="../media/image339.png"/><Relationship Id="rId75" Type="http://schemas.openxmlformats.org/officeDocument/2006/relationships/customXml" Target="../ink/ink389.xml"/><Relationship Id="rId140" Type="http://schemas.openxmlformats.org/officeDocument/2006/relationships/image" Target="../media/image184.png"/><Relationship Id="rId378" Type="http://schemas.openxmlformats.org/officeDocument/2006/relationships/customXml" Target="../ink/ink541.xml"/><Relationship Id="rId585" Type="http://schemas.openxmlformats.org/officeDocument/2006/relationships/customXml" Target="../ink/ink670.xml"/><Relationship Id="rId792" Type="http://schemas.openxmlformats.org/officeDocument/2006/relationships/customXml" Target="../ink/ink815.xml"/><Relationship Id="rId806" Type="http://schemas.openxmlformats.org/officeDocument/2006/relationships/customXml" Target="../ink/ink827.xml"/><Relationship Id="rId6" Type="http://schemas.openxmlformats.org/officeDocument/2006/relationships/image" Target="../media/image1560.png"/><Relationship Id="rId238" Type="http://schemas.openxmlformats.org/officeDocument/2006/relationships/customXml" Target="../ink/ink471.xml"/><Relationship Id="rId445" Type="http://schemas.openxmlformats.org/officeDocument/2006/relationships/customXml" Target="../ink/ink587.xml"/><Relationship Id="rId652" Type="http://schemas.openxmlformats.org/officeDocument/2006/relationships/customXml" Target="../ink/ink723.xml"/><Relationship Id="rId291" Type="http://schemas.openxmlformats.org/officeDocument/2006/relationships/image" Target="../media/image259.png"/><Relationship Id="rId305" Type="http://schemas.openxmlformats.org/officeDocument/2006/relationships/image" Target="../media/image266.png"/><Relationship Id="rId347" Type="http://schemas.openxmlformats.org/officeDocument/2006/relationships/image" Target="../media/image287.png"/><Relationship Id="rId512" Type="http://schemas.openxmlformats.org/officeDocument/2006/relationships/customXml" Target="../ink/ink633.xml"/><Relationship Id="rId44" Type="http://schemas.openxmlformats.org/officeDocument/2006/relationships/image" Target="../media/image175.png"/><Relationship Id="rId86" Type="http://schemas.openxmlformats.org/officeDocument/2006/relationships/image" Target="../media/image920.png"/><Relationship Id="rId151" Type="http://schemas.openxmlformats.org/officeDocument/2006/relationships/image" Target="../media/image189.png"/><Relationship Id="rId389" Type="http://schemas.openxmlformats.org/officeDocument/2006/relationships/customXml" Target="../ink/ink551.xml"/><Relationship Id="rId554" Type="http://schemas.openxmlformats.org/officeDocument/2006/relationships/customXml" Target="../ink/ink654.xml"/><Relationship Id="rId596" Type="http://schemas.openxmlformats.org/officeDocument/2006/relationships/image" Target="../media/image385.png"/><Relationship Id="rId761" Type="http://schemas.openxmlformats.org/officeDocument/2006/relationships/image" Target="../media/image427.png"/><Relationship Id="rId817" Type="http://schemas.openxmlformats.org/officeDocument/2006/relationships/customXml" Target="../ink/ink838.xml"/><Relationship Id="rId193" Type="http://schemas.openxmlformats.org/officeDocument/2006/relationships/image" Target="../media/image210.png"/><Relationship Id="rId207" Type="http://schemas.openxmlformats.org/officeDocument/2006/relationships/image" Target="../media/image217.png"/><Relationship Id="rId249" Type="http://schemas.openxmlformats.org/officeDocument/2006/relationships/image" Target="../media/image238.png"/><Relationship Id="rId414" Type="http://schemas.openxmlformats.org/officeDocument/2006/relationships/image" Target="../media/image308.png"/><Relationship Id="rId456" Type="http://schemas.openxmlformats.org/officeDocument/2006/relationships/customXml" Target="../ink/ink593.xml"/><Relationship Id="rId498" Type="http://schemas.openxmlformats.org/officeDocument/2006/relationships/customXml" Target="../ink/ink626.xml"/><Relationship Id="rId621" Type="http://schemas.openxmlformats.org/officeDocument/2006/relationships/customXml" Target="../ink/ink692.xml"/><Relationship Id="rId663" Type="http://schemas.openxmlformats.org/officeDocument/2006/relationships/customXml" Target="../ink/ink734.xml"/><Relationship Id="rId13" Type="http://schemas.openxmlformats.org/officeDocument/2006/relationships/customXml" Target="../ink/ink358.xml"/><Relationship Id="rId109" Type="http://schemas.openxmlformats.org/officeDocument/2006/relationships/customXml" Target="../ink/ink406.xml"/><Relationship Id="rId260" Type="http://schemas.openxmlformats.org/officeDocument/2006/relationships/customXml" Target="../ink/ink482.xml"/><Relationship Id="rId316" Type="http://schemas.openxmlformats.org/officeDocument/2006/relationships/customXml" Target="../ink/ink510.xml"/><Relationship Id="rId523" Type="http://schemas.openxmlformats.org/officeDocument/2006/relationships/image" Target="../media/image350.png"/><Relationship Id="rId719" Type="http://schemas.openxmlformats.org/officeDocument/2006/relationships/customXml" Target="../ink/ink766.xml"/><Relationship Id="rId55" Type="http://schemas.openxmlformats.org/officeDocument/2006/relationships/customXml" Target="../ink/ink379.xml"/><Relationship Id="rId97" Type="http://schemas.openxmlformats.org/officeDocument/2006/relationships/customXml" Target="../ink/ink400.xml"/><Relationship Id="rId120" Type="http://schemas.openxmlformats.org/officeDocument/2006/relationships/image" Target="../media/image108.png"/><Relationship Id="rId358" Type="http://schemas.openxmlformats.org/officeDocument/2006/relationships/customXml" Target="../ink/ink531.xml"/><Relationship Id="rId565" Type="http://schemas.openxmlformats.org/officeDocument/2006/relationships/image" Target="../media/image371.png"/><Relationship Id="rId730" Type="http://schemas.openxmlformats.org/officeDocument/2006/relationships/customXml" Target="../ink/ink776.xml"/><Relationship Id="rId772" Type="http://schemas.openxmlformats.org/officeDocument/2006/relationships/customXml" Target="../ink/ink805.xml"/><Relationship Id="rId162" Type="http://schemas.openxmlformats.org/officeDocument/2006/relationships/customXml" Target="../ink/ink433.xml"/><Relationship Id="rId218" Type="http://schemas.openxmlformats.org/officeDocument/2006/relationships/customXml" Target="../ink/ink461.xml"/><Relationship Id="rId425" Type="http://schemas.openxmlformats.org/officeDocument/2006/relationships/customXml" Target="../ink/ink577.xml"/><Relationship Id="rId467" Type="http://schemas.openxmlformats.org/officeDocument/2006/relationships/customXml" Target="../ink/ink604.xml"/><Relationship Id="rId632" Type="http://schemas.openxmlformats.org/officeDocument/2006/relationships/customXml" Target="../ink/ink703.xml"/><Relationship Id="rId271" Type="http://schemas.openxmlformats.org/officeDocument/2006/relationships/image" Target="../media/image249.png"/><Relationship Id="rId674" Type="http://schemas.openxmlformats.org/officeDocument/2006/relationships/image" Target="../media/image396.png"/><Relationship Id="rId24" Type="http://schemas.openxmlformats.org/officeDocument/2006/relationships/image" Target="../media/image1650.png"/><Relationship Id="rId66" Type="http://schemas.openxmlformats.org/officeDocument/2006/relationships/image" Target="../media/image800.png"/><Relationship Id="rId131" Type="http://schemas.openxmlformats.org/officeDocument/2006/relationships/customXml" Target="../ink/ink417.xml"/><Relationship Id="rId327" Type="http://schemas.openxmlformats.org/officeDocument/2006/relationships/image" Target="../media/image277.png"/><Relationship Id="rId369" Type="http://schemas.openxmlformats.org/officeDocument/2006/relationships/image" Target="../media/image298.png"/><Relationship Id="rId534" Type="http://schemas.openxmlformats.org/officeDocument/2006/relationships/customXml" Target="../ink/ink644.xml"/><Relationship Id="rId576" Type="http://schemas.openxmlformats.org/officeDocument/2006/relationships/customXml" Target="../ink/ink665.xml"/><Relationship Id="rId741" Type="http://schemas.openxmlformats.org/officeDocument/2006/relationships/customXml" Target="../ink/ink787.xml"/><Relationship Id="rId783" Type="http://schemas.openxmlformats.org/officeDocument/2006/relationships/image" Target="../media/image438.png"/><Relationship Id="rId173" Type="http://schemas.openxmlformats.org/officeDocument/2006/relationships/image" Target="../media/image200.png"/><Relationship Id="rId229" Type="http://schemas.openxmlformats.org/officeDocument/2006/relationships/image" Target="../media/image228.png"/><Relationship Id="rId380" Type="http://schemas.openxmlformats.org/officeDocument/2006/relationships/customXml" Target="../ink/ink542.xml"/><Relationship Id="rId436" Type="http://schemas.openxmlformats.org/officeDocument/2006/relationships/image" Target="../media/image319.png"/><Relationship Id="rId601" Type="http://schemas.openxmlformats.org/officeDocument/2006/relationships/customXml" Target="../ink/ink679.xml"/><Relationship Id="rId643" Type="http://schemas.openxmlformats.org/officeDocument/2006/relationships/customXml" Target="../ink/ink714.xml"/><Relationship Id="rId240" Type="http://schemas.openxmlformats.org/officeDocument/2006/relationships/customXml" Target="../ink/ink472.xml"/><Relationship Id="rId478" Type="http://schemas.openxmlformats.org/officeDocument/2006/relationships/customXml" Target="../ink/ink615.xml"/><Relationship Id="rId685" Type="http://schemas.openxmlformats.org/officeDocument/2006/relationships/customXml" Target="../ink/ink749.xml"/><Relationship Id="rId35" Type="http://schemas.openxmlformats.org/officeDocument/2006/relationships/customXml" Target="../ink/ink369.xml"/><Relationship Id="rId77" Type="http://schemas.openxmlformats.org/officeDocument/2006/relationships/customXml" Target="../ink/ink390.xml"/><Relationship Id="rId100" Type="http://schemas.openxmlformats.org/officeDocument/2006/relationships/image" Target="../media/image99.png"/><Relationship Id="rId282" Type="http://schemas.openxmlformats.org/officeDocument/2006/relationships/customXml" Target="../ink/ink493.xml"/><Relationship Id="rId338" Type="http://schemas.openxmlformats.org/officeDocument/2006/relationships/customXml" Target="../ink/ink521.xml"/><Relationship Id="rId503" Type="http://schemas.openxmlformats.org/officeDocument/2006/relationships/image" Target="../media/image340.png"/><Relationship Id="rId545" Type="http://schemas.openxmlformats.org/officeDocument/2006/relationships/image" Target="../media/image361.png"/><Relationship Id="rId587" Type="http://schemas.openxmlformats.org/officeDocument/2006/relationships/image" Target="../media/image381.png"/><Relationship Id="rId710" Type="http://schemas.openxmlformats.org/officeDocument/2006/relationships/image" Target="../media/image414.png"/><Relationship Id="rId752" Type="http://schemas.openxmlformats.org/officeDocument/2006/relationships/customXml" Target="../ink/ink795.xml"/><Relationship Id="rId808" Type="http://schemas.openxmlformats.org/officeDocument/2006/relationships/customXml" Target="../ink/ink829.xml"/><Relationship Id="rId8" Type="http://schemas.openxmlformats.org/officeDocument/2006/relationships/image" Target="../media/image1570.png"/><Relationship Id="rId142" Type="http://schemas.openxmlformats.org/officeDocument/2006/relationships/image" Target="../media/image185.png"/><Relationship Id="rId184" Type="http://schemas.openxmlformats.org/officeDocument/2006/relationships/customXml" Target="../ink/ink444.xml"/><Relationship Id="rId391" Type="http://schemas.openxmlformats.org/officeDocument/2006/relationships/customXml" Target="../ink/ink553.xml"/><Relationship Id="rId405" Type="http://schemas.openxmlformats.org/officeDocument/2006/relationships/customXml" Target="../ink/ink567.xml"/><Relationship Id="rId447" Type="http://schemas.openxmlformats.org/officeDocument/2006/relationships/customXml" Target="../ink/ink588.xml"/><Relationship Id="rId612" Type="http://schemas.openxmlformats.org/officeDocument/2006/relationships/image" Target="../media/image391.png"/><Relationship Id="rId794" Type="http://schemas.openxmlformats.org/officeDocument/2006/relationships/customXml" Target="../ink/ink816.xml"/><Relationship Id="rId251" Type="http://schemas.openxmlformats.org/officeDocument/2006/relationships/image" Target="../media/image239.png"/><Relationship Id="rId489" Type="http://schemas.openxmlformats.org/officeDocument/2006/relationships/image" Target="../media/image333.png"/><Relationship Id="rId654" Type="http://schemas.openxmlformats.org/officeDocument/2006/relationships/customXml" Target="../ink/ink725.xml"/><Relationship Id="rId696" Type="http://schemas.openxmlformats.org/officeDocument/2006/relationships/image" Target="../media/image407.png"/><Relationship Id="rId46" Type="http://schemas.openxmlformats.org/officeDocument/2006/relationships/image" Target="../media/image176.png"/><Relationship Id="rId293" Type="http://schemas.openxmlformats.org/officeDocument/2006/relationships/image" Target="../media/image260.png"/><Relationship Id="rId307" Type="http://schemas.openxmlformats.org/officeDocument/2006/relationships/image" Target="../media/image267.png"/><Relationship Id="rId349" Type="http://schemas.openxmlformats.org/officeDocument/2006/relationships/image" Target="../media/image288.png"/><Relationship Id="rId514" Type="http://schemas.openxmlformats.org/officeDocument/2006/relationships/customXml" Target="../ink/ink634.xml"/><Relationship Id="rId556" Type="http://schemas.openxmlformats.org/officeDocument/2006/relationships/customXml" Target="../ink/ink655.xml"/><Relationship Id="rId721" Type="http://schemas.openxmlformats.org/officeDocument/2006/relationships/customXml" Target="../ink/ink767.xml"/><Relationship Id="rId763" Type="http://schemas.openxmlformats.org/officeDocument/2006/relationships/image" Target="../media/image428.png"/><Relationship Id="rId88" Type="http://schemas.openxmlformats.org/officeDocument/2006/relationships/image" Target="../media/image930.png"/><Relationship Id="rId111" Type="http://schemas.openxmlformats.org/officeDocument/2006/relationships/customXml" Target="../ink/ink407.xml"/><Relationship Id="rId153" Type="http://schemas.openxmlformats.org/officeDocument/2006/relationships/image" Target="../media/image190.png"/><Relationship Id="rId195" Type="http://schemas.openxmlformats.org/officeDocument/2006/relationships/image" Target="../media/image211.png"/><Relationship Id="rId209" Type="http://schemas.openxmlformats.org/officeDocument/2006/relationships/image" Target="../media/image218.png"/><Relationship Id="rId360" Type="http://schemas.openxmlformats.org/officeDocument/2006/relationships/customXml" Target="../ink/ink532.xml"/><Relationship Id="rId416" Type="http://schemas.openxmlformats.org/officeDocument/2006/relationships/image" Target="../media/image309.png"/><Relationship Id="rId598" Type="http://schemas.openxmlformats.org/officeDocument/2006/relationships/image" Target="../media/image386.png"/><Relationship Id="rId819" Type="http://schemas.openxmlformats.org/officeDocument/2006/relationships/customXml" Target="../ink/ink840.xml"/><Relationship Id="rId220" Type="http://schemas.openxmlformats.org/officeDocument/2006/relationships/customXml" Target="../ink/ink462.xml"/><Relationship Id="rId458" Type="http://schemas.openxmlformats.org/officeDocument/2006/relationships/customXml" Target="../ink/ink595.xml"/><Relationship Id="rId623" Type="http://schemas.openxmlformats.org/officeDocument/2006/relationships/customXml" Target="../ink/ink694.xml"/><Relationship Id="rId665" Type="http://schemas.openxmlformats.org/officeDocument/2006/relationships/customXml" Target="../ink/ink736.xml"/><Relationship Id="rId15" Type="http://schemas.openxmlformats.org/officeDocument/2006/relationships/customXml" Target="../ink/ink359.xml"/><Relationship Id="rId57" Type="http://schemas.openxmlformats.org/officeDocument/2006/relationships/customXml" Target="../ink/ink380.xml"/><Relationship Id="rId262" Type="http://schemas.openxmlformats.org/officeDocument/2006/relationships/customXml" Target="../ink/ink483.xml"/><Relationship Id="rId318" Type="http://schemas.openxmlformats.org/officeDocument/2006/relationships/customXml" Target="../ink/ink511.xml"/><Relationship Id="rId525" Type="http://schemas.openxmlformats.org/officeDocument/2006/relationships/image" Target="../media/image351.png"/><Relationship Id="rId567" Type="http://schemas.openxmlformats.org/officeDocument/2006/relationships/image" Target="../media/image372.png"/><Relationship Id="rId732" Type="http://schemas.openxmlformats.org/officeDocument/2006/relationships/customXml" Target="../ink/ink778.xml"/><Relationship Id="rId99" Type="http://schemas.openxmlformats.org/officeDocument/2006/relationships/customXml" Target="../ink/ink401.xml"/><Relationship Id="rId122" Type="http://schemas.openxmlformats.org/officeDocument/2006/relationships/image" Target="../media/image109.png"/><Relationship Id="rId164" Type="http://schemas.openxmlformats.org/officeDocument/2006/relationships/customXml" Target="../ink/ink434.xml"/><Relationship Id="rId371" Type="http://schemas.openxmlformats.org/officeDocument/2006/relationships/image" Target="../media/image299.png"/><Relationship Id="rId774" Type="http://schemas.openxmlformats.org/officeDocument/2006/relationships/customXml" Target="../ink/ink806.xml"/><Relationship Id="rId427" Type="http://schemas.openxmlformats.org/officeDocument/2006/relationships/customXml" Target="../ink/ink578.xml"/><Relationship Id="rId469" Type="http://schemas.openxmlformats.org/officeDocument/2006/relationships/customXml" Target="../ink/ink606.xml"/><Relationship Id="rId634" Type="http://schemas.openxmlformats.org/officeDocument/2006/relationships/customXml" Target="../ink/ink705.xml"/><Relationship Id="rId676" Type="http://schemas.openxmlformats.org/officeDocument/2006/relationships/image" Target="../media/image397.png"/><Relationship Id="rId26" Type="http://schemas.openxmlformats.org/officeDocument/2006/relationships/image" Target="../media/image166.png"/><Relationship Id="rId231" Type="http://schemas.openxmlformats.org/officeDocument/2006/relationships/image" Target="../media/image229.png"/><Relationship Id="rId273" Type="http://schemas.openxmlformats.org/officeDocument/2006/relationships/image" Target="../media/image250.png"/><Relationship Id="rId329" Type="http://schemas.openxmlformats.org/officeDocument/2006/relationships/image" Target="../media/image278.png"/><Relationship Id="rId480" Type="http://schemas.openxmlformats.org/officeDocument/2006/relationships/customXml" Target="../ink/ink617.xml"/><Relationship Id="rId536" Type="http://schemas.openxmlformats.org/officeDocument/2006/relationships/customXml" Target="../ink/ink645.xml"/><Relationship Id="rId701" Type="http://schemas.openxmlformats.org/officeDocument/2006/relationships/customXml" Target="../ink/ink757.xml"/><Relationship Id="rId68" Type="http://schemas.openxmlformats.org/officeDocument/2006/relationships/image" Target="../media/image810.png"/><Relationship Id="rId133" Type="http://schemas.openxmlformats.org/officeDocument/2006/relationships/customXml" Target="../ink/ink418.xml"/><Relationship Id="rId175" Type="http://schemas.openxmlformats.org/officeDocument/2006/relationships/image" Target="../media/image201.png"/><Relationship Id="rId340" Type="http://schemas.openxmlformats.org/officeDocument/2006/relationships/customXml" Target="../ink/ink522.xml"/><Relationship Id="rId578" Type="http://schemas.openxmlformats.org/officeDocument/2006/relationships/customXml" Target="../ink/ink666.xml"/><Relationship Id="rId743" Type="http://schemas.openxmlformats.org/officeDocument/2006/relationships/customXml" Target="../ink/ink789.xml"/><Relationship Id="rId785" Type="http://schemas.openxmlformats.org/officeDocument/2006/relationships/image" Target="../media/image439.png"/><Relationship Id="rId200" Type="http://schemas.openxmlformats.org/officeDocument/2006/relationships/customXml" Target="../ink/ink452.xml"/><Relationship Id="rId382" Type="http://schemas.openxmlformats.org/officeDocument/2006/relationships/customXml" Target="../ink/ink544.xml"/><Relationship Id="rId438" Type="http://schemas.openxmlformats.org/officeDocument/2006/relationships/image" Target="../media/image320.png"/><Relationship Id="rId603" Type="http://schemas.openxmlformats.org/officeDocument/2006/relationships/customXml" Target="../ink/ink680.xml"/><Relationship Id="rId645" Type="http://schemas.openxmlformats.org/officeDocument/2006/relationships/customXml" Target="../ink/ink716.xml"/><Relationship Id="rId687" Type="http://schemas.openxmlformats.org/officeDocument/2006/relationships/customXml" Target="../ink/ink750.xml"/><Relationship Id="rId810" Type="http://schemas.openxmlformats.org/officeDocument/2006/relationships/customXml" Target="../ink/ink831.xml"/><Relationship Id="rId242" Type="http://schemas.openxmlformats.org/officeDocument/2006/relationships/customXml" Target="../ink/ink473.xml"/><Relationship Id="rId284" Type="http://schemas.openxmlformats.org/officeDocument/2006/relationships/customXml" Target="../ink/ink494.xml"/><Relationship Id="rId491" Type="http://schemas.openxmlformats.org/officeDocument/2006/relationships/image" Target="../media/image334.png"/><Relationship Id="rId505" Type="http://schemas.openxmlformats.org/officeDocument/2006/relationships/image" Target="../media/image341.png"/><Relationship Id="rId712" Type="http://schemas.openxmlformats.org/officeDocument/2006/relationships/image" Target="../media/image415.png"/><Relationship Id="rId37" Type="http://schemas.openxmlformats.org/officeDocument/2006/relationships/customXml" Target="../ink/ink370.xml"/><Relationship Id="rId79" Type="http://schemas.openxmlformats.org/officeDocument/2006/relationships/customXml" Target="../ink/ink391.xml"/><Relationship Id="rId102" Type="http://schemas.openxmlformats.org/officeDocument/2006/relationships/image" Target="../media/image100.png"/><Relationship Id="rId144" Type="http://schemas.openxmlformats.org/officeDocument/2006/relationships/image" Target="../media/image186.png"/><Relationship Id="rId547" Type="http://schemas.openxmlformats.org/officeDocument/2006/relationships/image" Target="../media/image362.png"/><Relationship Id="rId589" Type="http://schemas.openxmlformats.org/officeDocument/2006/relationships/image" Target="../media/image382.png"/><Relationship Id="rId754" Type="http://schemas.openxmlformats.org/officeDocument/2006/relationships/customXml" Target="../ink/ink796.xml"/><Relationship Id="rId796" Type="http://schemas.openxmlformats.org/officeDocument/2006/relationships/customXml" Target="../ink/ink817.xml"/><Relationship Id="rId90" Type="http://schemas.openxmlformats.org/officeDocument/2006/relationships/image" Target="../media/image940.png"/><Relationship Id="rId186" Type="http://schemas.openxmlformats.org/officeDocument/2006/relationships/customXml" Target="../ink/ink445.xml"/><Relationship Id="rId351" Type="http://schemas.openxmlformats.org/officeDocument/2006/relationships/image" Target="../media/image289.png"/><Relationship Id="rId393" Type="http://schemas.openxmlformats.org/officeDocument/2006/relationships/customXml" Target="../ink/ink555.xml"/><Relationship Id="rId407" Type="http://schemas.openxmlformats.org/officeDocument/2006/relationships/customXml" Target="../ink/ink568.xml"/><Relationship Id="rId449" Type="http://schemas.openxmlformats.org/officeDocument/2006/relationships/customXml" Target="../ink/ink589.xml"/><Relationship Id="rId614" Type="http://schemas.openxmlformats.org/officeDocument/2006/relationships/customXml" Target="../ink/ink688.xml"/><Relationship Id="rId656" Type="http://schemas.openxmlformats.org/officeDocument/2006/relationships/customXml" Target="../ink/ink727.xml"/><Relationship Id="rId211" Type="http://schemas.openxmlformats.org/officeDocument/2006/relationships/image" Target="../media/image219.png"/><Relationship Id="rId253" Type="http://schemas.openxmlformats.org/officeDocument/2006/relationships/image" Target="../media/image240.png"/><Relationship Id="rId295" Type="http://schemas.openxmlformats.org/officeDocument/2006/relationships/image" Target="../media/image261.png"/><Relationship Id="rId309" Type="http://schemas.openxmlformats.org/officeDocument/2006/relationships/image" Target="../media/image268.png"/><Relationship Id="rId460" Type="http://schemas.openxmlformats.org/officeDocument/2006/relationships/customXml" Target="../ink/ink597.xml"/><Relationship Id="rId516" Type="http://schemas.openxmlformats.org/officeDocument/2006/relationships/customXml" Target="../ink/ink635.xml"/><Relationship Id="rId698" Type="http://schemas.openxmlformats.org/officeDocument/2006/relationships/image" Target="../media/image408.png"/><Relationship Id="rId48" Type="http://schemas.openxmlformats.org/officeDocument/2006/relationships/image" Target="../media/image177.png"/><Relationship Id="rId113" Type="http://schemas.openxmlformats.org/officeDocument/2006/relationships/customXml" Target="../ink/ink408.xml"/><Relationship Id="rId320" Type="http://schemas.openxmlformats.org/officeDocument/2006/relationships/customXml" Target="../ink/ink512.xml"/><Relationship Id="rId558" Type="http://schemas.openxmlformats.org/officeDocument/2006/relationships/customXml" Target="../ink/ink656.xml"/><Relationship Id="rId723" Type="http://schemas.openxmlformats.org/officeDocument/2006/relationships/customXml" Target="../ink/ink769.xml"/><Relationship Id="rId765" Type="http://schemas.openxmlformats.org/officeDocument/2006/relationships/image" Target="../media/image429.png"/><Relationship Id="rId155" Type="http://schemas.openxmlformats.org/officeDocument/2006/relationships/image" Target="../media/image191.png"/><Relationship Id="rId197" Type="http://schemas.openxmlformats.org/officeDocument/2006/relationships/image" Target="../media/image212.png"/><Relationship Id="rId362" Type="http://schemas.openxmlformats.org/officeDocument/2006/relationships/customXml" Target="../ink/ink533.xml"/><Relationship Id="rId418" Type="http://schemas.openxmlformats.org/officeDocument/2006/relationships/image" Target="../media/image310.png"/><Relationship Id="rId625" Type="http://schemas.openxmlformats.org/officeDocument/2006/relationships/customXml" Target="../ink/ink696.xml"/><Relationship Id="rId222" Type="http://schemas.openxmlformats.org/officeDocument/2006/relationships/customXml" Target="../ink/ink463.xml"/><Relationship Id="rId264" Type="http://schemas.openxmlformats.org/officeDocument/2006/relationships/customXml" Target="../ink/ink484.xml"/><Relationship Id="rId471" Type="http://schemas.openxmlformats.org/officeDocument/2006/relationships/customXml" Target="../ink/ink608.xml"/><Relationship Id="rId667" Type="http://schemas.openxmlformats.org/officeDocument/2006/relationships/customXml" Target="../ink/ink738.xml"/><Relationship Id="rId17" Type="http://schemas.openxmlformats.org/officeDocument/2006/relationships/customXml" Target="../ink/ink360.xml"/><Relationship Id="rId59" Type="http://schemas.openxmlformats.org/officeDocument/2006/relationships/customXml" Target="../ink/ink381.xml"/><Relationship Id="rId124" Type="http://schemas.openxmlformats.org/officeDocument/2006/relationships/image" Target="../media/image113.png"/><Relationship Id="rId527" Type="http://schemas.openxmlformats.org/officeDocument/2006/relationships/image" Target="../media/image352.png"/><Relationship Id="rId569" Type="http://schemas.openxmlformats.org/officeDocument/2006/relationships/image" Target="../media/image373.png"/><Relationship Id="rId734" Type="http://schemas.openxmlformats.org/officeDocument/2006/relationships/customXml" Target="../ink/ink780.xml"/><Relationship Id="rId776" Type="http://schemas.openxmlformats.org/officeDocument/2006/relationships/customXml" Target="../ink/ink807.xml"/><Relationship Id="rId70" Type="http://schemas.openxmlformats.org/officeDocument/2006/relationships/image" Target="../media/image840.png"/><Relationship Id="rId166" Type="http://schemas.openxmlformats.org/officeDocument/2006/relationships/customXml" Target="../ink/ink435.xml"/><Relationship Id="rId331" Type="http://schemas.openxmlformats.org/officeDocument/2006/relationships/image" Target="../media/image279.png"/><Relationship Id="rId373" Type="http://schemas.openxmlformats.org/officeDocument/2006/relationships/image" Target="../media/image300.png"/><Relationship Id="rId429" Type="http://schemas.openxmlformats.org/officeDocument/2006/relationships/customXml" Target="../ink/ink579.xml"/><Relationship Id="rId580" Type="http://schemas.openxmlformats.org/officeDocument/2006/relationships/customXml" Target="../ink/ink667.xml"/><Relationship Id="rId636" Type="http://schemas.openxmlformats.org/officeDocument/2006/relationships/customXml" Target="../ink/ink707.xml"/><Relationship Id="rId801" Type="http://schemas.openxmlformats.org/officeDocument/2006/relationships/customXml" Target="../ink/ink822.xml"/><Relationship Id="rId1" Type="http://schemas.openxmlformats.org/officeDocument/2006/relationships/slideLayout" Target="../slideLayouts/slideLayout2.xml"/><Relationship Id="rId233" Type="http://schemas.openxmlformats.org/officeDocument/2006/relationships/image" Target="../media/image230.png"/><Relationship Id="rId440" Type="http://schemas.openxmlformats.org/officeDocument/2006/relationships/image" Target="../media/image321.png"/><Relationship Id="rId678" Type="http://schemas.openxmlformats.org/officeDocument/2006/relationships/image" Target="../media/image398.png"/><Relationship Id="rId28" Type="http://schemas.openxmlformats.org/officeDocument/2006/relationships/image" Target="../media/image167.png"/><Relationship Id="rId275" Type="http://schemas.openxmlformats.org/officeDocument/2006/relationships/image" Target="../media/image251.png"/><Relationship Id="rId300" Type="http://schemas.openxmlformats.org/officeDocument/2006/relationships/customXml" Target="../ink/ink502.xml"/><Relationship Id="rId482" Type="http://schemas.openxmlformats.org/officeDocument/2006/relationships/customXml" Target="../ink/ink618.xml"/><Relationship Id="rId538" Type="http://schemas.openxmlformats.org/officeDocument/2006/relationships/customXml" Target="../ink/ink646.xml"/><Relationship Id="rId703" Type="http://schemas.openxmlformats.org/officeDocument/2006/relationships/customXml" Target="../ink/ink758.xml"/><Relationship Id="rId745" Type="http://schemas.openxmlformats.org/officeDocument/2006/relationships/customXml" Target="../ink/ink791.xml"/><Relationship Id="rId81" Type="http://schemas.openxmlformats.org/officeDocument/2006/relationships/customXml" Target="../ink/ink392.xml"/><Relationship Id="rId135" Type="http://schemas.openxmlformats.org/officeDocument/2006/relationships/customXml" Target="../ink/ink419.xml"/><Relationship Id="rId177" Type="http://schemas.openxmlformats.org/officeDocument/2006/relationships/image" Target="../media/image202.png"/><Relationship Id="rId342" Type="http://schemas.openxmlformats.org/officeDocument/2006/relationships/customXml" Target="../ink/ink523.xml"/><Relationship Id="rId384" Type="http://schemas.openxmlformats.org/officeDocument/2006/relationships/customXml" Target="../ink/ink546.xml"/><Relationship Id="rId591" Type="http://schemas.openxmlformats.org/officeDocument/2006/relationships/image" Target="../media/image383.png"/><Relationship Id="rId605" Type="http://schemas.openxmlformats.org/officeDocument/2006/relationships/customXml" Target="../ink/ink682.xml"/><Relationship Id="rId787" Type="http://schemas.openxmlformats.org/officeDocument/2006/relationships/image" Target="../media/image440.png"/><Relationship Id="rId812" Type="http://schemas.openxmlformats.org/officeDocument/2006/relationships/customXml" Target="../ink/ink833.xml"/><Relationship Id="rId202" Type="http://schemas.openxmlformats.org/officeDocument/2006/relationships/customXml" Target="../ink/ink453.xml"/><Relationship Id="rId244" Type="http://schemas.openxmlformats.org/officeDocument/2006/relationships/customXml" Target="../ink/ink474.xml"/><Relationship Id="rId647" Type="http://schemas.openxmlformats.org/officeDocument/2006/relationships/customXml" Target="../ink/ink718.xml"/><Relationship Id="rId689" Type="http://schemas.openxmlformats.org/officeDocument/2006/relationships/customXml" Target="../ink/ink751.xml"/><Relationship Id="rId39" Type="http://schemas.openxmlformats.org/officeDocument/2006/relationships/customXml" Target="../ink/ink371.xml"/><Relationship Id="rId286" Type="http://schemas.openxmlformats.org/officeDocument/2006/relationships/customXml" Target="../ink/ink495.xml"/><Relationship Id="rId451" Type="http://schemas.openxmlformats.org/officeDocument/2006/relationships/customXml" Target="../ink/ink590.xml"/><Relationship Id="rId493" Type="http://schemas.openxmlformats.org/officeDocument/2006/relationships/image" Target="../media/image335.png"/><Relationship Id="rId507" Type="http://schemas.openxmlformats.org/officeDocument/2006/relationships/image" Target="../media/image342.png"/><Relationship Id="rId549" Type="http://schemas.openxmlformats.org/officeDocument/2006/relationships/image" Target="../media/image363.png"/><Relationship Id="rId714" Type="http://schemas.openxmlformats.org/officeDocument/2006/relationships/image" Target="../media/image416.png"/><Relationship Id="rId756" Type="http://schemas.openxmlformats.org/officeDocument/2006/relationships/customXml" Target="../ink/ink797.xml"/><Relationship Id="rId50" Type="http://schemas.openxmlformats.org/officeDocument/2006/relationships/image" Target="../media/image178.png"/><Relationship Id="rId104" Type="http://schemas.openxmlformats.org/officeDocument/2006/relationships/image" Target="../media/image101.png"/><Relationship Id="rId146" Type="http://schemas.openxmlformats.org/officeDocument/2006/relationships/image" Target="../media/image187.png"/><Relationship Id="rId188" Type="http://schemas.openxmlformats.org/officeDocument/2006/relationships/customXml" Target="../ink/ink446.xml"/><Relationship Id="rId311" Type="http://schemas.openxmlformats.org/officeDocument/2006/relationships/image" Target="../media/image269.png"/><Relationship Id="rId353" Type="http://schemas.openxmlformats.org/officeDocument/2006/relationships/image" Target="../media/image290.png"/><Relationship Id="rId395" Type="http://schemas.openxmlformats.org/officeDocument/2006/relationships/customXml" Target="../ink/ink557.xml"/><Relationship Id="rId409" Type="http://schemas.openxmlformats.org/officeDocument/2006/relationships/customXml" Target="../ink/ink569.xml"/><Relationship Id="rId560" Type="http://schemas.openxmlformats.org/officeDocument/2006/relationships/customXml" Target="../ink/ink657.xml"/><Relationship Id="rId798" Type="http://schemas.openxmlformats.org/officeDocument/2006/relationships/customXml" Target="../ink/ink819.xml"/><Relationship Id="rId92" Type="http://schemas.openxmlformats.org/officeDocument/2006/relationships/image" Target="../media/image950.png"/><Relationship Id="rId213" Type="http://schemas.openxmlformats.org/officeDocument/2006/relationships/image" Target="../media/image220.png"/><Relationship Id="rId420" Type="http://schemas.openxmlformats.org/officeDocument/2006/relationships/image" Target="../media/image311.png"/><Relationship Id="rId616" Type="http://schemas.openxmlformats.org/officeDocument/2006/relationships/customXml" Target="../ink/ink689.xml"/><Relationship Id="rId658" Type="http://schemas.openxmlformats.org/officeDocument/2006/relationships/customXml" Target="../ink/ink729.xml"/><Relationship Id="rId255" Type="http://schemas.openxmlformats.org/officeDocument/2006/relationships/image" Target="../media/image241.png"/><Relationship Id="rId297" Type="http://schemas.openxmlformats.org/officeDocument/2006/relationships/image" Target="../media/image262.png"/><Relationship Id="rId462" Type="http://schemas.openxmlformats.org/officeDocument/2006/relationships/customXml" Target="../ink/ink599.xml"/><Relationship Id="rId518" Type="http://schemas.openxmlformats.org/officeDocument/2006/relationships/customXml" Target="../ink/ink636.xml"/><Relationship Id="rId725" Type="http://schemas.openxmlformats.org/officeDocument/2006/relationships/customXml" Target="../ink/ink771.xml"/><Relationship Id="rId115" Type="http://schemas.openxmlformats.org/officeDocument/2006/relationships/customXml" Target="../ink/ink409.xml"/><Relationship Id="rId157" Type="http://schemas.openxmlformats.org/officeDocument/2006/relationships/image" Target="../media/image192.png"/><Relationship Id="rId322" Type="http://schemas.openxmlformats.org/officeDocument/2006/relationships/customXml" Target="../ink/ink513.xml"/><Relationship Id="rId364" Type="http://schemas.openxmlformats.org/officeDocument/2006/relationships/customXml" Target="../ink/ink534.xml"/><Relationship Id="rId767" Type="http://schemas.openxmlformats.org/officeDocument/2006/relationships/image" Target="../media/image430.png"/><Relationship Id="rId61" Type="http://schemas.openxmlformats.org/officeDocument/2006/relationships/customXml" Target="../ink/ink382.xml"/><Relationship Id="rId199" Type="http://schemas.openxmlformats.org/officeDocument/2006/relationships/image" Target="../media/image213.png"/><Relationship Id="rId571" Type="http://schemas.openxmlformats.org/officeDocument/2006/relationships/image" Target="../media/image374.png"/><Relationship Id="rId627" Type="http://schemas.openxmlformats.org/officeDocument/2006/relationships/customXml" Target="../ink/ink698.xml"/><Relationship Id="rId669" Type="http://schemas.openxmlformats.org/officeDocument/2006/relationships/customXml" Target="../ink/ink740.xml"/><Relationship Id="rId19" Type="http://schemas.openxmlformats.org/officeDocument/2006/relationships/customXml" Target="../ink/ink361.xml"/><Relationship Id="rId224" Type="http://schemas.openxmlformats.org/officeDocument/2006/relationships/customXml" Target="../ink/ink464.xml"/><Relationship Id="rId266" Type="http://schemas.openxmlformats.org/officeDocument/2006/relationships/customXml" Target="../ink/ink485.xml"/><Relationship Id="rId431" Type="http://schemas.openxmlformats.org/officeDocument/2006/relationships/customXml" Target="../ink/ink580.xml"/><Relationship Id="rId473" Type="http://schemas.openxmlformats.org/officeDocument/2006/relationships/customXml" Target="../ink/ink610.xml"/><Relationship Id="rId529" Type="http://schemas.openxmlformats.org/officeDocument/2006/relationships/image" Target="../media/image353.png"/><Relationship Id="rId680" Type="http://schemas.openxmlformats.org/officeDocument/2006/relationships/image" Target="../media/image399.png"/><Relationship Id="rId736" Type="http://schemas.openxmlformats.org/officeDocument/2006/relationships/customXml" Target="../ink/ink782.xml"/><Relationship Id="rId30" Type="http://schemas.openxmlformats.org/officeDocument/2006/relationships/image" Target="../media/image168.png"/><Relationship Id="rId126" Type="http://schemas.openxmlformats.org/officeDocument/2006/relationships/image" Target="../media/image114.png"/><Relationship Id="rId168" Type="http://schemas.openxmlformats.org/officeDocument/2006/relationships/customXml" Target="../ink/ink436.xml"/><Relationship Id="rId333" Type="http://schemas.openxmlformats.org/officeDocument/2006/relationships/image" Target="../media/image280.png"/><Relationship Id="rId540" Type="http://schemas.openxmlformats.org/officeDocument/2006/relationships/customXml" Target="../ink/ink647.xml"/><Relationship Id="rId778" Type="http://schemas.openxmlformats.org/officeDocument/2006/relationships/customXml" Target="../ink/ink808.xml"/><Relationship Id="rId72" Type="http://schemas.openxmlformats.org/officeDocument/2006/relationships/image" Target="../media/image850.png"/><Relationship Id="rId375" Type="http://schemas.openxmlformats.org/officeDocument/2006/relationships/image" Target="../media/image301.png"/><Relationship Id="rId582" Type="http://schemas.openxmlformats.org/officeDocument/2006/relationships/customXml" Target="../ink/ink668.xml"/><Relationship Id="rId638" Type="http://schemas.openxmlformats.org/officeDocument/2006/relationships/customXml" Target="../ink/ink709.xml"/><Relationship Id="rId803" Type="http://schemas.openxmlformats.org/officeDocument/2006/relationships/customXml" Target="../ink/ink824.xml"/><Relationship Id="rId3" Type="http://schemas.openxmlformats.org/officeDocument/2006/relationships/customXml" Target="../ink/ink353.xml"/><Relationship Id="rId235" Type="http://schemas.openxmlformats.org/officeDocument/2006/relationships/image" Target="../media/image231.png"/><Relationship Id="rId277" Type="http://schemas.openxmlformats.org/officeDocument/2006/relationships/image" Target="../media/image252.png"/><Relationship Id="rId400" Type="http://schemas.openxmlformats.org/officeDocument/2006/relationships/customXml" Target="../ink/ink562.xml"/><Relationship Id="rId442" Type="http://schemas.openxmlformats.org/officeDocument/2006/relationships/image" Target="../media/image322.png"/><Relationship Id="rId484" Type="http://schemas.openxmlformats.org/officeDocument/2006/relationships/customXml" Target="../ink/ink619.xml"/><Relationship Id="rId705" Type="http://schemas.openxmlformats.org/officeDocument/2006/relationships/customXml" Target="../ink/ink759.xml"/><Relationship Id="rId137" Type="http://schemas.openxmlformats.org/officeDocument/2006/relationships/customXml" Target="../ink/ink420.xml"/><Relationship Id="rId302" Type="http://schemas.openxmlformats.org/officeDocument/2006/relationships/customXml" Target="../ink/ink503.xml"/><Relationship Id="rId344" Type="http://schemas.openxmlformats.org/officeDocument/2006/relationships/customXml" Target="../ink/ink524.xml"/><Relationship Id="rId691" Type="http://schemas.openxmlformats.org/officeDocument/2006/relationships/customXml" Target="../ink/ink752.xml"/><Relationship Id="rId747" Type="http://schemas.openxmlformats.org/officeDocument/2006/relationships/image" Target="../media/image420.png"/><Relationship Id="rId789" Type="http://schemas.openxmlformats.org/officeDocument/2006/relationships/image" Target="../media/image441.png"/><Relationship Id="rId41" Type="http://schemas.openxmlformats.org/officeDocument/2006/relationships/customXml" Target="../ink/ink372.xml"/><Relationship Id="rId83" Type="http://schemas.openxmlformats.org/officeDocument/2006/relationships/customXml" Target="../ink/ink393.xml"/><Relationship Id="rId179" Type="http://schemas.openxmlformats.org/officeDocument/2006/relationships/image" Target="../media/image203.png"/><Relationship Id="rId386" Type="http://schemas.openxmlformats.org/officeDocument/2006/relationships/customXml" Target="../ink/ink548.xml"/><Relationship Id="rId551" Type="http://schemas.openxmlformats.org/officeDocument/2006/relationships/image" Target="../media/image364.png"/><Relationship Id="rId593" Type="http://schemas.openxmlformats.org/officeDocument/2006/relationships/image" Target="../media/image384.png"/><Relationship Id="rId607" Type="http://schemas.openxmlformats.org/officeDocument/2006/relationships/image" Target="../media/image389.png"/><Relationship Id="rId649" Type="http://schemas.openxmlformats.org/officeDocument/2006/relationships/customXml" Target="../ink/ink720.xml"/><Relationship Id="rId814" Type="http://schemas.openxmlformats.org/officeDocument/2006/relationships/customXml" Target="../ink/ink835.xml"/><Relationship Id="rId190" Type="http://schemas.openxmlformats.org/officeDocument/2006/relationships/customXml" Target="../ink/ink447.xml"/><Relationship Id="rId204" Type="http://schemas.openxmlformats.org/officeDocument/2006/relationships/customXml" Target="../ink/ink454.xml"/><Relationship Id="rId246" Type="http://schemas.openxmlformats.org/officeDocument/2006/relationships/customXml" Target="../ink/ink475.xml"/><Relationship Id="rId288" Type="http://schemas.openxmlformats.org/officeDocument/2006/relationships/customXml" Target="../ink/ink496.xml"/><Relationship Id="rId411" Type="http://schemas.openxmlformats.org/officeDocument/2006/relationships/customXml" Target="../ink/ink570.xml"/><Relationship Id="rId453" Type="http://schemas.openxmlformats.org/officeDocument/2006/relationships/customXml" Target="../ink/ink591.xml"/><Relationship Id="rId509" Type="http://schemas.openxmlformats.org/officeDocument/2006/relationships/image" Target="../media/image343.png"/><Relationship Id="rId660" Type="http://schemas.openxmlformats.org/officeDocument/2006/relationships/customXml" Target="../ink/ink731.xml"/><Relationship Id="rId106" Type="http://schemas.openxmlformats.org/officeDocument/2006/relationships/image" Target="../media/image102.png"/><Relationship Id="rId313" Type="http://schemas.openxmlformats.org/officeDocument/2006/relationships/image" Target="../media/image270.png"/><Relationship Id="rId495" Type="http://schemas.openxmlformats.org/officeDocument/2006/relationships/image" Target="../media/image336.png"/><Relationship Id="rId716" Type="http://schemas.openxmlformats.org/officeDocument/2006/relationships/image" Target="../media/image417.png"/><Relationship Id="rId758" Type="http://schemas.openxmlformats.org/officeDocument/2006/relationships/customXml" Target="../ink/ink798.xml"/><Relationship Id="rId10" Type="http://schemas.openxmlformats.org/officeDocument/2006/relationships/image" Target="../media/image1580.png"/><Relationship Id="rId52" Type="http://schemas.openxmlformats.org/officeDocument/2006/relationships/image" Target="../media/image179.png"/><Relationship Id="rId94" Type="http://schemas.openxmlformats.org/officeDocument/2006/relationships/image" Target="../media/image96.png"/><Relationship Id="rId148" Type="http://schemas.openxmlformats.org/officeDocument/2006/relationships/customXml" Target="../ink/ink426.xml"/><Relationship Id="rId355" Type="http://schemas.openxmlformats.org/officeDocument/2006/relationships/image" Target="../media/image291.png"/><Relationship Id="rId397" Type="http://schemas.openxmlformats.org/officeDocument/2006/relationships/customXml" Target="../ink/ink559.xml"/><Relationship Id="rId520" Type="http://schemas.openxmlformats.org/officeDocument/2006/relationships/customXml" Target="../ink/ink637.xml"/><Relationship Id="rId562" Type="http://schemas.openxmlformats.org/officeDocument/2006/relationships/customXml" Target="../ink/ink658.xml"/><Relationship Id="rId618" Type="http://schemas.openxmlformats.org/officeDocument/2006/relationships/customXml" Target="../ink/ink690.xml"/><Relationship Id="rId215" Type="http://schemas.openxmlformats.org/officeDocument/2006/relationships/image" Target="../media/image221.png"/><Relationship Id="rId257" Type="http://schemas.openxmlformats.org/officeDocument/2006/relationships/image" Target="../media/image242.png"/><Relationship Id="rId422" Type="http://schemas.openxmlformats.org/officeDocument/2006/relationships/image" Target="../media/image312.png"/><Relationship Id="rId464" Type="http://schemas.openxmlformats.org/officeDocument/2006/relationships/customXml" Target="../ink/ink601.xml"/><Relationship Id="rId299" Type="http://schemas.openxmlformats.org/officeDocument/2006/relationships/image" Target="../media/image263.png"/><Relationship Id="rId727" Type="http://schemas.openxmlformats.org/officeDocument/2006/relationships/customXml" Target="../ink/ink773.xml"/><Relationship Id="rId63" Type="http://schemas.openxmlformats.org/officeDocument/2006/relationships/customXml" Target="../ink/ink383.xml"/><Relationship Id="rId159" Type="http://schemas.openxmlformats.org/officeDocument/2006/relationships/image" Target="../media/image193.png"/><Relationship Id="rId366" Type="http://schemas.openxmlformats.org/officeDocument/2006/relationships/customXml" Target="../ink/ink535.xml"/><Relationship Id="rId573" Type="http://schemas.openxmlformats.org/officeDocument/2006/relationships/image" Target="../media/image375.png"/><Relationship Id="rId780" Type="http://schemas.openxmlformats.org/officeDocument/2006/relationships/customXml" Target="../ink/ink809.xml"/><Relationship Id="rId226" Type="http://schemas.openxmlformats.org/officeDocument/2006/relationships/customXml" Target="../ink/ink465.xml"/><Relationship Id="rId433" Type="http://schemas.openxmlformats.org/officeDocument/2006/relationships/customXml" Target="../ink/ink581.xml"/><Relationship Id="rId640" Type="http://schemas.openxmlformats.org/officeDocument/2006/relationships/customXml" Target="../ink/ink711.xml"/><Relationship Id="rId738" Type="http://schemas.openxmlformats.org/officeDocument/2006/relationships/customXml" Target="../ink/ink784.xml"/><Relationship Id="rId74" Type="http://schemas.openxmlformats.org/officeDocument/2006/relationships/image" Target="../media/image860.png"/><Relationship Id="rId377" Type="http://schemas.openxmlformats.org/officeDocument/2006/relationships/image" Target="../media/image302.png"/><Relationship Id="rId500" Type="http://schemas.openxmlformats.org/officeDocument/2006/relationships/customXml" Target="../ink/ink627.xml"/><Relationship Id="rId584" Type="http://schemas.openxmlformats.org/officeDocument/2006/relationships/customXml" Target="../ink/ink669.xml"/><Relationship Id="rId805" Type="http://schemas.openxmlformats.org/officeDocument/2006/relationships/customXml" Target="../ink/ink826.xml"/><Relationship Id="rId5" Type="http://schemas.openxmlformats.org/officeDocument/2006/relationships/customXml" Target="../ink/ink354.xml"/><Relationship Id="rId237" Type="http://schemas.openxmlformats.org/officeDocument/2006/relationships/image" Target="../media/image232.png"/><Relationship Id="rId791" Type="http://schemas.openxmlformats.org/officeDocument/2006/relationships/image" Target="../media/image442.png"/><Relationship Id="rId444" Type="http://schemas.openxmlformats.org/officeDocument/2006/relationships/image" Target="../media/image323.png"/><Relationship Id="rId651" Type="http://schemas.openxmlformats.org/officeDocument/2006/relationships/customXml" Target="../ink/ink722.xml"/><Relationship Id="rId749" Type="http://schemas.openxmlformats.org/officeDocument/2006/relationships/image" Target="../media/image421.png"/><Relationship Id="rId290" Type="http://schemas.openxmlformats.org/officeDocument/2006/relationships/customXml" Target="../ink/ink497.xml"/><Relationship Id="rId304" Type="http://schemas.openxmlformats.org/officeDocument/2006/relationships/customXml" Target="../ink/ink504.xml"/><Relationship Id="rId388" Type="http://schemas.openxmlformats.org/officeDocument/2006/relationships/customXml" Target="../ink/ink550.xml"/><Relationship Id="rId511" Type="http://schemas.openxmlformats.org/officeDocument/2006/relationships/image" Target="../media/image344.png"/><Relationship Id="rId609" Type="http://schemas.openxmlformats.org/officeDocument/2006/relationships/customXml" Target="../ink/ink685.xml"/><Relationship Id="rId85" Type="http://schemas.openxmlformats.org/officeDocument/2006/relationships/customXml" Target="../ink/ink394.xml"/><Relationship Id="rId150" Type="http://schemas.openxmlformats.org/officeDocument/2006/relationships/customXml" Target="../ink/ink427.xml"/><Relationship Id="rId595" Type="http://schemas.openxmlformats.org/officeDocument/2006/relationships/customXml" Target="../ink/ink676.xml"/><Relationship Id="rId816" Type="http://schemas.openxmlformats.org/officeDocument/2006/relationships/customXml" Target="../ink/ink837.xml"/><Relationship Id="rId248" Type="http://schemas.openxmlformats.org/officeDocument/2006/relationships/customXml" Target="../ink/ink476.xml"/><Relationship Id="rId455" Type="http://schemas.openxmlformats.org/officeDocument/2006/relationships/customXml" Target="../ink/ink592.xml"/><Relationship Id="rId662" Type="http://schemas.openxmlformats.org/officeDocument/2006/relationships/customXml" Target="../ink/ink733.xml"/><Relationship Id="rId12" Type="http://schemas.openxmlformats.org/officeDocument/2006/relationships/image" Target="../media/image1590.png"/><Relationship Id="rId108" Type="http://schemas.openxmlformats.org/officeDocument/2006/relationships/image" Target="../media/image103.png"/><Relationship Id="rId315" Type="http://schemas.openxmlformats.org/officeDocument/2006/relationships/image" Target="../media/image271.png"/><Relationship Id="rId522" Type="http://schemas.openxmlformats.org/officeDocument/2006/relationships/customXml" Target="../ink/ink638.xml"/><Relationship Id="rId96" Type="http://schemas.openxmlformats.org/officeDocument/2006/relationships/image" Target="../media/image97.png"/><Relationship Id="rId161" Type="http://schemas.openxmlformats.org/officeDocument/2006/relationships/image" Target="../media/image194.png"/><Relationship Id="rId399" Type="http://schemas.openxmlformats.org/officeDocument/2006/relationships/customXml" Target="../ink/ink561.xml"/><Relationship Id="rId259" Type="http://schemas.openxmlformats.org/officeDocument/2006/relationships/image" Target="../media/image243.png"/><Relationship Id="rId466" Type="http://schemas.openxmlformats.org/officeDocument/2006/relationships/customXml" Target="../ink/ink603.xml"/><Relationship Id="rId673" Type="http://schemas.openxmlformats.org/officeDocument/2006/relationships/customXml" Target="../ink/ink743.xml"/><Relationship Id="rId23" Type="http://schemas.openxmlformats.org/officeDocument/2006/relationships/customXml" Target="../ink/ink363.xml"/><Relationship Id="rId119" Type="http://schemas.openxmlformats.org/officeDocument/2006/relationships/customXml" Target="../ink/ink411.xml"/><Relationship Id="rId326" Type="http://schemas.openxmlformats.org/officeDocument/2006/relationships/customXml" Target="../ink/ink515.xml"/><Relationship Id="rId533" Type="http://schemas.openxmlformats.org/officeDocument/2006/relationships/image" Target="../media/image355.png"/><Relationship Id="rId740" Type="http://schemas.openxmlformats.org/officeDocument/2006/relationships/customXml" Target="../ink/ink786.xml"/><Relationship Id="rId172" Type="http://schemas.openxmlformats.org/officeDocument/2006/relationships/customXml" Target="../ink/ink438.xml"/><Relationship Id="rId477" Type="http://schemas.openxmlformats.org/officeDocument/2006/relationships/customXml" Target="../ink/ink614.xml"/><Relationship Id="rId600" Type="http://schemas.openxmlformats.org/officeDocument/2006/relationships/image" Target="../media/image387.png"/><Relationship Id="rId684" Type="http://schemas.openxmlformats.org/officeDocument/2006/relationships/image" Target="../media/image401.png"/><Relationship Id="rId337" Type="http://schemas.openxmlformats.org/officeDocument/2006/relationships/image" Target="../media/image282.png"/><Relationship Id="rId34" Type="http://schemas.openxmlformats.org/officeDocument/2006/relationships/image" Target="../media/image170.png"/><Relationship Id="rId544" Type="http://schemas.openxmlformats.org/officeDocument/2006/relationships/customXml" Target="../ink/ink649.xml"/><Relationship Id="rId751" Type="http://schemas.openxmlformats.org/officeDocument/2006/relationships/image" Target="../media/image422.png"/><Relationship Id="rId183" Type="http://schemas.openxmlformats.org/officeDocument/2006/relationships/image" Target="../media/image205.png"/><Relationship Id="rId390" Type="http://schemas.openxmlformats.org/officeDocument/2006/relationships/customXml" Target="../ink/ink552.xml"/><Relationship Id="rId404" Type="http://schemas.openxmlformats.org/officeDocument/2006/relationships/customXml" Target="../ink/ink566.xml"/><Relationship Id="rId611" Type="http://schemas.openxmlformats.org/officeDocument/2006/relationships/customXml" Target="../ink/ink686.xml"/><Relationship Id="rId250" Type="http://schemas.openxmlformats.org/officeDocument/2006/relationships/customXml" Target="../ink/ink477.xml"/><Relationship Id="rId488" Type="http://schemas.openxmlformats.org/officeDocument/2006/relationships/customXml" Target="../ink/ink621.xml"/><Relationship Id="rId695" Type="http://schemas.openxmlformats.org/officeDocument/2006/relationships/customXml" Target="../ink/ink754.xml"/><Relationship Id="rId709" Type="http://schemas.openxmlformats.org/officeDocument/2006/relationships/customXml" Target="../ink/ink761.xml"/><Relationship Id="rId45" Type="http://schemas.openxmlformats.org/officeDocument/2006/relationships/customXml" Target="../ink/ink374.xml"/><Relationship Id="rId110" Type="http://schemas.openxmlformats.org/officeDocument/2006/relationships/image" Target="../media/image112.png"/><Relationship Id="rId348" Type="http://schemas.openxmlformats.org/officeDocument/2006/relationships/customXml" Target="../ink/ink526.xml"/><Relationship Id="rId555" Type="http://schemas.openxmlformats.org/officeDocument/2006/relationships/image" Target="../media/image366.png"/><Relationship Id="rId762" Type="http://schemas.openxmlformats.org/officeDocument/2006/relationships/customXml" Target="../ink/ink800.xml"/><Relationship Id="rId194" Type="http://schemas.openxmlformats.org/officeDocument/2006/relationships/customXml" Target="../ink/ink449.xml"/><Relationship Id="rId208" Type="http://schemas.openxmlformats.org/officeDocument/2006/relationships/customXml" Target="../ink/ink456.xml"/><Relationship Id="rId415" Type="http://schemas.openxmlformats.org/officeDocument/2006/relationships/customXml" Target="../ink/ink572.xml"/><Relationship Id="rId622" Type="http://schemas.openxmlformats.org/officeDocument/2006/relationships/customXml" Target="../ink/ink693.xml"/><Relationship Id="rId261" Type="http://schemas.openxmlformats.org/officeDocument/2006/relationships/image" Target="../media/image244.png"/><Relationship Id="rId499" Type="http://schemas.openxmlformats.org/officeDocument/2006/relationships/image" Target="../media/image338.png"/><Relationship Id="rId56" Type="http://schemas.openxmlformats.org/officeDocument/2006/relationships/image" Target="../media/image710.png"/><Relationship Id="rId359" Type="http://schemas.openxmlformats.org/officeDocument/2006/relationships/image" Target="../media/image293.png"/><Relationship Id="rId566" Type="http://schemas.openxmlformats.org/officeDocument/2006/relationships/customXml" Target="../ink/ink660.xml"/><Relationship Id="rId773" Type="http://schemas.openxmlformats.org/officeDocument/2006/relationships/image" Target="../media/image433.png"/><Relationship Id="rId121" Type="http://schemas.openxmlformats.org/officeDocument/2006/relationships/customXml" Target="../ink/ink412.xml"/><Relationship Id="rId219" Type="http://schemas.openxmlformats.org/officeDocument/2006/relationships/image" Target="../media/image223.png"/><Relationship Id="rId426" Type="http://schemas.openxmlformats.org/officeDocument/2006/relationships/image" Target="../media/image314.png"/><Relationship Id="rId633" Type="http://schemas.openxmlformats.org/officeDocument/2006/relationships/customXml" Target="../ink/ink704.xml"/><Relationship Id="rId67" Type="http://schemas.openxmlformats.org/officeDocument/2006/relationships/customXml" Target="../ink/ink385.xml"/><Relationship Id="rId272" Type="http://schemas.openxmlformats.org/officeDocument/2006/relationships/customXml" Target="../ink/ink488.xml"/><Relationship Id="rId577" Type="http://schemas.openxmlformats.org/officeDocument/2006/relationships/image" Target="../media/image377.png"/><Relationship Id="rId700" Type="http://schemas.openxmlformats.org/officeDocument/2006/relationships/image" Target="../media/image409.png"/><Relationship Id="rId132" Type="http://schemas.openxmlformats.org/officeDocument/2006/relationships/image" Target="../media/image180.png"/><Relationship Id="rId784" Type="http://schemas.openxmlformats.org/officeDocument/2006/relationships/customXml" Target="../ink/ink811.xml"/><Relationship Id="rId437" Type="http://schemas.openxmlformats.org/officeDocument/2006/relationships/customXml" Target="../ink/ink583.xml"/><Relationship Id="rId644" Type="http://schemas.openxmlformats.org/officeDocument/2006/relationships/customXml" Target="../ink/ink715.xml"/><Relationship Id="rId283" Type="http://schemas.openxmlformats.org/officeDocument/2006/relationships/image" Target="../media/image255.png"/><Relationship Id="rId490" Type="http://schemas.openxmlformats.org/officeDocument/2006/relationships/customXml" Target="../ink/ink622.xml"/><Relationship Id="rId504" Type="http://schemas.openxmlformats.org/officeDocument/2006/relationships/customXml" Target="../ink/ink629.xml"/><Relationship Id="rId711" Type="http://schemas.openxmlformats.org/officeDocument/2006/relationships/customXml" Target="../ink/ink762.xml"/><Relationship Id="rId78" Type="http://schemas.openxmlformats.org/officeDocument/2006/relationships/image" Target="../media/image880.png"/><Relationship Id="rId143" Type="http://schemas.openxmlformats.org/officeDocument/2006/relationships/customXml" Target="../ink/ink423.xml"/><Relationship Id="rId350" Type="http://schemas.openxmlformats.org/officeDocument/2006/relationships/customXml" Target="../ink/ink527.xml"/><Relationship Id="rId588" Type="http://schemas.openxmlformats.org/officeDocument/2006/relationships/customXml" Target="../ink/ink672.xml"/><Relationship Id="rId795" Type="http://schemas.openxmlformats.org/officeDocument/2006/relationships/image" Target="../media/image444.png"/><Relationship Id="rId809" Type="http://schemas.openxmlformats.org/officeDocument/2006/relationships/customXml" Target="../ink/ink830.xml"/><Relationship Id="rId9" Type="http://schemas.openxmlformats.org/officeDocument/2006/relationships/customXml" Target="../ink/ink356.xml"/><Relationship Id="rId210" Type="http://schemas.openxmlformats.org/officeDocument/2006/relationships/customXml" Target="../ink/ink457.xml"/><Relationship Id="rId448" Type="http://schemas.openxmlformats.org/officeDocument/2006/relationships/image" Target="../media/image325.png"/><Relationship Id="rId655" Type="http://schemas.openxmlformats.org/officeDocument/2006/relationships/customXml" Target="../ink/ink726.xml"/><Relationship Id="rId294" Type="http://schemas.openxmlformats.org/officeDocument/2006/relationships/customXml" Target="../ink/ink499.xml"/><Relationship Id="rId308" Type="http://schemas.openxmlformats.org/officeDocument/2006/relationships/customXml" Target="../ink/ink506.xml"/><Relationship Id="rId515" Type="http://schemas.openxmlformats.org/officeDocument/2006/relationships/image" Target="../media/image346.png"/><Relationship Id="rId722" Type="http://schemas.openxmlformats.org/officeDocument/2006/relationships/customXml" Target="../ink/ink768.xml"/><Relationship Id="rId89" Type="http://schemas.openxmlformats.org/officeDocument/2006/relationships/customXml" Target="../ink/ink396.xml"/><Relationship Id="rId154" Type="http://schemas.openxmlformats.org/officeDocument/2006/relationships/customXml" Target="../ink/ink429.xml"/><Relationship Id="rId361" Type="http://schemas.openxmlformats.org/officeDocument/2006/relationships/image" Target="../media/image294.png"/><Relationship Id="rId599" Type="http://schemas.openxmlformats.org/officeDocument/2006/relationships/customXml" Target="../ink/ink678.xml"/><Relationship Id="rId459" Type="http://schemas.openxmlformats.org/officeDocument/2006/relationships/customXml" Target="../ink/ink596.xml"/><Relationship Id="rId666" Type="http://schemas.openxmlformats.org/officeDocument/2006/relationships/customXml" Target="../ink/ink737.xml"/><Relationship Id="rId16" Type="http://schemas.openxmlformats.org/officeDocument/2006/relationships/image" Target="../media/image1611.png"/><Relationship Id="rId221" Type="http://schemas.openxmlformats.org/officeDocument/2006/relationships/image" Target="../media/image224.png"/><Relationship Id="rId319" Type="http://schemas.openxmlformats.org/officeDocument/2006/relationships/image" Target="../media/image273.png"/><Relationship Id="rId526" Type="http://schemas.openxmlformats.org/officeDocument/2006/relationships/customXml" Target="../ink/ink640.xml"/><Relationship Id="rId733" Type="http://schemas.openxmlformats.org/officeDocument/2006/relationships/customXml" Target="../ink/ink779.xml"/><Relationship Id="rId165" Type="http://schemas.openxmlformats.org/officeDocument/2006/relationships/image" Target="../media/image196.png"/><Relationship Id="rId372" Type="http://schemas.openxmlformats.org/officeDocument/2006/relationships/customXml" Target="../ink/ink538.xml"/><Relationship Id="rId677" Type="http://schemas.openxmlformats.org/officeDocument/2006/relationships/customXml" Target="../ink/ink745.xml"/><Relationship Id="rId800" Type="http://schemas.openxmlformats.org/officeDocument/2006/relationships/customXml" Target="../ink/ink821.xml"/><Relationship Id="rId232" Type="http://schemas.openxmlformats.org/officeDocument/2006/relationships/customXml" Target="../ink/ink468.xml"/><Relationship Id="rId27" Type="http://schemas.openxmlformats.org/officeDocument/2006/relationships/customXml" Target="../ink/ink365.xml"/><Relationship Id="rId537" Type="http://schemas.openxmlformats.org/officeDocument/2006/relationships/image" Target="../media/image357.png"/><Relationship Id="rId744" Type="http://schemas.openxmlformats.org/officeDocument/2006/relationships/customXml" Target="../ink/ink790.xml"/><Relationship Id="rId80" Type="http://schemas.openxmlformats.org/officeDocument/2006/relationships/image" Target="../media/image890.png"/><Relationship Id="rId176" Type="http://schemas.openxmlformats.org/officeDocument/2006/relationships/customXml" Target="../ink/ink440.xml"/><Relationship Id="rId383" Type="http://schemas.openxmlformats.org/officeDocument/2006/relationships/customXml" Target="../ink/ink545.xml"/><Relationship Id="rId590" Type="http://schemas.openxmlformats.org/officeDocument/2006/relationships/customXml" Target="../ink/ink673.xml"/><Relationship Id="rId604" Type="http://schemas.openxmlformats.org/officeDocument/2006/relationships/customXml" Target="../ink/ink681.xml"/><Relationship Id="rId811" Type="http://schemas.openxmlformats.org/officeDocument/2006/relationships/customXml" Target="../ink/ink832.xml"/><Relationship Id="rId243" Type="http://schemas.openxmlformats.org/officeDocument/2006/relationships/image" Target="../media/image235.png"/><Relationship Id="rId450" Type="http://schemas.openxmlformats.org/officeDocument/2006/relationships/image" Target="../media/image326.png"/><Relationship Id="rId688" Type="http://schemas.openxmlformats.org/officeDocument/2006/relationships/image" Target="../media/image403.png"/><Relationship Id="rId38" Type="http://schemas.openxmlformats.org/officeDocument/2006/relationships/image" Target="../media/image172.png"/><Relationship Id="rId103" Type="http://schemas.openxmlformats.org/officeDocument/2006/relationships/customXml" Target="../ink/ink403.xml"/><Relationship Id="rId310" Type="http://schemas.openxmlformats.org/officeDocument/2006/relationships/customXml" Target="../ink/ink507.xml"/><Relationship Id="rId548" Type="http://schemas.openxmlformats.org/officeDocument/2006/relationships/customXml" Target="../ink/ink651.xml"/><Relationship Id="rId755" Type="http://schemas.openxmlformats.org/officeDocument/2006/relationships/image" Target="../media/image424.png"/><Relationship Id="rId91" Type="http://schemas.openxmlformats.org/officeDocument/2006/relationships/customXml" Target="../ink/ink397.xml"/><Relationship Id="rId187" Type="http://schemas.openxmlformats.org/officeDocument/2006/relationships/image" Target="../media/image207.png"/><Relationship Id="rId394" Type="http://schemas.openxmlformats.org/officeDocument/2006/relationships/customXml" Target="../ink/ink556.xml"/><Relationship Id="rId408" Type="http://schemas.openxmlformats.org/officeDocument/2006/relationships/image" Target="../media/image305.png"/><Relationship Id="rId615" Type="http://schemas.openxmlformats.org/officeDocument/2006/relationships/image" Target="../media/image392.png"/><Relationship Id="rId254" Type="http://schemas.openxmlformats.org/officeDocument/2006/relationships/customXml" Target="../ink/ink479.xml"/><Relationship Id="rId699" Type="http://schemas.openxmlformats.org/officeDocument/2006/relationships/customXml" Target="../ink/ink756.xml"/><Relationship Id="rId49" Type="http://schemas.openxmlformats.org/officeDocument/2006/relationships/customXml" Target="../ink/ink376.xml"/><Relationship Id="rId114" Type="http://schemas.openxmlformats.org/officeDocument/2006/relationships/image" Target="../media/image105.png"/><Relationship Id="rId461" Type="http://schemas.openxmlformats.org/officeDocument/2006/relationships/customXml" Target="../ink/ink598.xml"/><Relationship Id="rId559" Type="http://schemas.openxmlformats.org/officeDocument/2006/relationships/image" Target="../media/image368.png"/><Relationship Id="rId766" Type="http://schemas.openxmlformats.org/officeDocument/2006/relationships/customXml" Target="../ink/ink802.xml"/><Relationship Id="rId198" Type="http://schemas.openxmlformats.org/officeDocument/2006/relationships/customXml" Target="../ink/ink451.xml"/><Relationship Id="rId321" Type="http://schemas.openxmlformats.org/officeDocument/2006/relationships/image" Target="../media/image274.png"/><Relationship Id="rId419" Type="http://schemas.openxmlformats.org/officeDocument/2006/relationships/customXml" Target="../ink/ink574.xml"/><Relationship Id="rId626" Type="http://schemas.openxmlformats.org/officeDocument/2006/relationships/customXml" Target="../ink/ink697.xml"/><Relationship Id="rId265" Type="http://schemas.openxmlformats.org/officeDocument/2006/relationships/image" Target="../media/image246.png"/><Relationship Id="rId472" Type="http://schemas.openxmlformats.org/officeDocument/2006/relationships/customXml" Target="../ink/ink609.xml"/><Relationship Id="rId125" Type="http://schemas.openxmlformats.org/officeDocument/2006/relationships/customXml" Target="../ink/ink414.xml"/><Relationship Id="rId332" Type="http://schemas.openxmlformats.org/officeDocument/2006/relationships/customXml" Target="../ink/ink518.xml"/><Relationship Id="rId777" Type="http://schemas.openxmlformats.org/officeDocument/2006/relationships/image" Target="../media/image435.png"/><Relationship Id="rId637" Type="http://schemas.openxmlformats.org/officeDocument/2006/relationships/customXml" Target="../ink/ink708.xml"/><Relationship Id="rId276" Type="http://schemas.openxmlformats.org/officeDocument/2006/relationships/customXml" Target="../ink/ink490.xml"/><Relationship Id="rId483" Type="http://schemas.openxmlformats.org/officeDocument/2006/relationships/image" Target="../media/image330.png"/><Relationship Id="rId690" Type="http://schemas.openxmlformats.org/officeDocument/2006/relationships/image" Target="../media/image404.png"/><Relationship Id="rId704" Type="http://schemas.openxmlformats.org/officeDocument/2006/relationships/image" Target="../media/image411.png"/><Relationship Id="rId40" Type="http://schemas.openxmlformats.org/officeDocument/2006/relationships/image" Target="../media/image173.png"/><Relationship Id="rId136" Type="http://schemas.openxmlformats.org/officeDocument/2006/relationships/image" Target="../media/image182.png"/><Relationship Id="rId343" Type="http://schemas.openxmlformats.org/officeDocument/2006/relationships/image" Target="../media/image285.png"/><Relationship Id="rId550" Type="http://schemas.openxmlformats.org/officeDocument/2006/relationships/customXml" Target="../ink/ink652.xml"/><Relationship Id="rId788" Type="http://schemas.openxmlformats.org/officeDocument/2006/relationships/customXml" Target="../ink/ink813.xml"/><Relationship Id="rId203" Type="http://schemas.openxmlformats.org/officeDocument/2006/relationships/image" Target="../media/image215.png"/><Relationship Id="rId648" Type="http://schemas.openxmlformats.org/officeDocument/2006/relationships/customXml" Target="../ink/ink719.xml"/><Relationship Id="rId287" Type="http://schemas.openxmlformats.org/officeDocument/2006/relationships/image" Target="../media/image257.png"/><Relationship Id="rId410" Type="http://schemas.openxmlformats.org/officeDocument/2006/relationships/image" Target="../media/image306.png"/><Relationship Id="rId494" Type="http://schemas.openxmlformats.org/officeDocument/2006/relationships/customXml" Target="../ink/ink624.xml"/><Relationship Id="rId508" Type="http://schemas.openxmlformats.org/officeDocument/2006/relationships/customXml" Target="../ink/ink631.xml"/><Relationship Id="rId715" Type="http://schemas.openxmlformats.org/officeDocument/2006/relationships/customXml" Target="../ink/ink764.xml"/><Relationship Id="rId147" Type="http://schemas.openxmlformats.org/officeDocument/2006/relationships/customXml" Target="../ink/ink425.xml"/><Relationship Id="rId354" Type="http://schemas.openxmlformats.org/officeDocument/2006/relationships/customXml" Target="../ink/ink529.xml"/><Relationship Id="rId799" Type="http://schemas.openxmlformats.org/officeDocument/2006/relationships/customXml" Target="../ink/ink820.xml"/><Relationship Id="rId51" Type="http://schemas.openxmlformats.org/officeDocument/2006/relationships/customXml" Target="../ink/ink377.xml"/><Relationship Id="rId561" Type="http://schemas.openxmlformats.org/officeDocument/2006/relationships/image" Target="../media/image369.png"/><Relationship Id="rId659" Type="http://schemas.openxmlformats.org/officeDocument/2006/relationships/customXml" Target="../ink/ink730.xml"/><Relationship Id="rId214" Type="http://schemas.openxmlformats.org/officeDocument/2006/relationships/customXml" Target="../ink/ink459.xml"/><Relationship Id="rId298" Type="http://schemas.openxmlformats.org/officeDocument/2006/relationships/customXml" Target="../ink/ink501.xml"/><Relationship Id="rId421" Type="http://schemas.openxmlformats.org/officeDocument/2006/relationships/customXml" Target="../ink/ink575.xml"/><Relationship Id="rId519" Type="http://schemas.openxmlformats.org/officeDocument/2006/relationships/image" Target="../media/image348.png"/><Relationship Id="rId158" Type="http://schemas.openxmlformats.org/officeDocument/2006/relationships/customXml" Target="../ink/ink431.xml"/><Relationship Id="rId726" Type="http://schemas.openxmlformats.org/officeDocument/2006/relationships/customXml" Target="../ink/ink772.xml"/><Relationship Id="rId62" Type="http://schemas.openxmlformats.org/officeDocument/2006/relationships/image" Target="../media/image780.png"/><Relationship Id="rId365" Type="http://schemas.openxmlformats.org/officeDocument/2006/relationships/image" Target="../media/image296.png"/><Relationship Id="rId572" Type="http://schemas.openxmlformats.org/officeDocument/2006/relationships/customXml" Target="../ink/ink663.xml"/><Relationship Id="rId225" Type="http://schemas.openxmlformats.org/officeDocument/2006/relationships/image" Target="../media/image226.png"/><Relationship Id="rId432" Type="http://schemas.openxmlformats.org/officeDocument/2006/relationships/image" Target="../media/image317.png"/><Relationship Id="rId737" Type="http://schemas.openxmlformats.org/officeDocument/2006/relationships/customXml" Target="../ink/ink783.xml"/><Relationship Id="rId73" Type="http://schemas.openxmlformats.org/officeDocument/2006/relationships/customXml" Target="../ink/ink388.xml"/><Relationship Id="rId169" Type="http://schemas.openxmlformats.org/officeDocument/2006/relationships/image" Target="../media/image198.png"/><Relationship Id="rId376" Type="http://schemas.openxmlformats.org/officeDocument/2006/relationships/customXml" Target="../ink/ink540.xml"/><Relationship Id="rId583" Type="http://schemas.openxmlformats.org/officeDocument/2006/relationships/image" Target="../media/image380.png"/><Relationship Id="rId790" Type="http://schemas.openxmlformats.org/officeDocument/2006/relationships/customXml" Target="../ink/ink814.xml"/><Relationship Id="rId804" Type="http://schemas.openxmlformats.org/officeDocument/2006/relationships/customXml" Target="../ink/ink825.xml"/><Relationship Id="rId4" Type="http://schemas.openxmlformats.org/officeDocument/2006/relationships/image" Target="../media/image1550.png"/><Relationship Id="rId236" Type="http://schemas.openxmlformats.org/officeDocument/2006/relationships/customXml" Target="../ink/ink470.xml"/><Relationship Id="rId443" Type="http://schemas.openxmlformats.org/officeDocument/2006/relationships/customXml" Target="../ink/ink586.xml"/><Relationship Id="rId650" Type="http://schemas.openxmlformats.org/officeDocument/2006/relationships/customXml" Target="../ink/ink721.xml"/><Relationship Id="rId303" Type="http://schemas.openxmlformats.org/officeDocument/2006/relationships/image" Target="../media/image265.png"/><Relationship Id="rId748" Type="http://schemas.openxmlformats.org/officeDocument/2006/relationships/customXml" Target="../ink/ink793.xml"/><Relationship Id="rId84" Type="http://schemas.openxmlformats.org/officeDocument/2006/relationships/image" Target="../media/image910.png"/><Relationship Id="rId387" Type="http://schemas.openxmlformats.org/officeDocument/2006/relationships/customXml" Target="../ink/ink549.xml"/><Relationship Id="rId510" Type="http://schemas.openxmlformats.org/officeDocument/2006/relationships/customXml" Target="../ink/ink632.xml"/><Relationship Id="rId594" Type="http://schemas.openxmlformats.org/officeDocument/2006/relationships/customXml" Target="../ink/ink675.xml"/><Relationship Id="rId608" Type="http://schemas.openxmlformats.org/officeDocument/2006/relationships/customXml" Target="../ink/ink684.xml"/><Relationship Id="rId815" Type="http://schemas.openxmlformats.org/officeDocument/2006/relationships/customXml" Target="../ink/ink836.xml"/><Relationship Id="rId247" Type="http://schemas.openxmlformats.org/officeDocument/2006/relationships/image" Target="../media/image237.png"/><Relationship Id="rId107" Type="http://schemas.openxmlformats.org/officeDocument/2006/relationships/customXml" Target="../ink/ink405.xml"/><Relationship Id="rId454" Type="http://schemas.openxmlformats.org/officeDocument/2006/relationships/image" Target="../media/image328.png"/><Relationship Id="rId661" Type="http://schemas.openxmlformats.org/officeDocument/2006/relationships/customXml" Target="../ink/ink732.xml"/><Relationship Id="rId759" Type="http://schemas.openxmlformats.org/officeDocument/2006/relationships/image" Target="../media/image426.png"/><Relationship Id="rId11" Type="http://schemas.openxmlformats.org/officeDocument/2006/relationships/customXml" Target="../ink/ink357.xml"/><Relationship Id="rId314" Type="http://schemas.openxmlformats.org/officeDocument/2006/relationships/customXml" Target="../ink/ink509.xml"/><Relationship Id="rId398" Type="http://schemas.openxmlformats.org/officeDocument/2006/relationships/customXml" Target="../ink/ink560.xml"/><Relationship Id="rId521" Type="http://schemas.openxmlformats.org/officeDocument/2006/relationships/image" Target="../media/image349.png"/><Relationship Id="rId619" Type="http://schemas.openxmlformats.org/officeDocument/2006/relationships/image" Target="../media/image394.png"/><Relationship Id="rId95" Type="http://schemas.openxmlformats.org/officeDocument/2006/relationships/customXml" Target="../ink/ink399.xml"/><Relationship Id="rId160" Type="http://schemas.openxmlformats.org/officeDocument/2006/relationships/customXml" Target="../ink/ink432.xml"/><Relationship Id="rId258" Type="http://schemas.openxmlformats.org/officeDocument/2006/relationships/customXml" Target="../ink/ink481.xml"/><Relationship Id="rId465" Type="http://schemas.openxmlformats.org/officeDocument/2006/relationships/customXml" Target="../ink/ink602.xml"/><Relationship Id="rId672" Type="http://schemas.openxmlformats.org/officeDocument/2006/relationships/image" Target="../media/image395.png"/><Relationship Id="rId22" Type="http://schemas.openxmlformats.org/officeDocument/2006/relationships/image" Target="../media/image1640.png"/><Relationship Id="rId118" Type="http://schemas.openxmlformats.org/officeDocument/2006/relationships/image" Target="../media/image107.png"/><Relationship Id="rId325" Type="http://schemas.openxmlformats.org/officeDocument/2006/relationships/image" Target="../media/image276.png"/><Relationship Id="rId532" Type="http://schemas.openxmlformats.org/officeDocument/2006/relationships/customXml" Target="../ink/ink643.xml"/><Relationship Id="rId171" Type="http://schemas.openxmlformats.org/officeDocument/2006/relationships/image" Target="../media/image199.png"/><Relationship Id="rId269" Type="http://schemas.openxmlformats.org/officeDocument/2006/relationships/image" Target="../media/image248.png"/><Relationship Id="rId476" Type="http://schemas.openxmlformats.org/officeDocument/2006/relationships/customXml" Target="../ink/ink613.xml"/><Relationship Id="rId683" Type="http://schemas.openxmlformats.org/officeDocument/2006/relationships/customXml" Target="../ink/ink748.xml"/><Relationship Id="rId33" Type="http://schemas.openxmlformats.org/officeDocument/2006/relationships/customXml" Target="../ink/ink368.xml"/><Relationship Id="rId129" Type="http://schemas.openxmlformats.org/officeDocument/2006/relationships/customXml" Target="../ink/ink416.xml"/><Relationship Id="rId336" Type="http://schemas.openxmlformats.org/officeDocument/2006/relationships/customXml" Target="../ink/ink520.xml"/><Relationship Id="rId543" Type="http://schemas.openxmlformats.org/officeDocument/2006/relationships/image" Target="../media/image360.png"/><Relationship Id="rId182" Type="http://schemas.openxmlformats.org/officeDocument/2006/relationships/customXml" Target="../ink/ink443.xml"/><Relationship Id="rId403" Type="http://schemas.openxmlformats.org/officeDocument/2006/relationships/customXml" Target="../ink/ink565.xml"/><Relationship Id="rId750" Type="http://schemas.openxmlformats.org/officeDocument/2006/relationships/customXml" Target="../ink/ink794.xml"/><Relationship Id="rId487" Type="http://schemas.openxmlformats.org/officeDocument/2006/relationships/image" Target="../media/image332.png"/><Relationship Id="rId610" Type="http://schemas.openxmlformats.org/officeDocument/2006/relationships/image" Target="../media/image390.png"/><Relationship Id="rId694" Type="http://schemas.openxmlformats.org/officeDocument/2006/relationships/image" Target="../media/image406.png"/><Relationship Id="rId708" Type="http://schemas.openxmlformats.org/officeDocument/2006/relationships/image" Target="../media/image413.png"/></Relationships>
</file>

<file path=ppt/slides/_rels/slide2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customXml" Target="../ink/ink847.xml"/><Relationship Id="rId18" Type="http://schemas.openxmlformats.org/officeDocument/2006/relationships/image" Target="../media/image446.png"/><Relationship Id="rId3" Type="http://schemas.openxmlformats.org/officeDocument/2006/relationships/customXml" Target="../ink/ink842.xml"/><Relationship Id="rId21" Type="http://schemas.openxmlformats.org/officeDocument/2006/relationships/customXml" Target="../ink/ink851.xml"/><Relationship Id="rId7" Type="http://schemas.openxmlformats.org/officeDocument/2006/relationships/customXml" Target="../ink/ink844.xml"/><Relationship Id="rId12" Type="http://schemas.openxmlformats.org/officeDocument/2006/relationships/image" Target="../media/image117.png"/><Relationship Id="rId17" Type="http://schemas.openxmlformats.org/officeDocument/2006/relationships/customXml" Target="../ink/ink849.xml"/><Relationship Id="rId2" Type="http://schemas.openxmlformats.org/officeDocument/2006/relationships/notesSlide" Target="../notesSlides/notesSlide12.xml"/><Relationship Id="rId16" Type="http://schemas.openxmlformats.org/officeDocument/2006/relationships/image" Target="../media/image122.png"/><Relationship Id="rId20" Type="http://schemas.openxmlformats.org/officeDocument/2006/relationships/image" Target="../media/image447.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customXml" Target="../ink/ink846.xml"/><Relationship Id="rId5" Type="http://schemas.openxmlformats.org/officeDocument/2006/relationships/customXml" Target="../ink/ink843.xml"/><Relationship Id="rId15" Type="http://schemas.openxmlformats.org/officeDocument/2006/relationships/customXml" Target="../ink/ink848.xml"/><Relationship Id="rId10" Type="http://schemas.openxmlformats.org/officeDocument/2006/relationships/image" Target="../media/image116.png"/><Relationship Id="rId19" Type="http://schemas.openxmlformats.org/officeDocument/2006/relationships/customXml" Target="../ink/ink850.xml"/><Relationship Id="rId4" Type="http://schemas.openxmlformats.org/officeDocument/2006/relationships/image" Target="../media/image51.png"/><Relationship Id="rId9" Type="http://schemas.openxmlformats.org/officeDocument/2006/relationships/customXml" Target="../ink/ink845.xml"/><Relationship Id="rId14" Type="http://schemas.openxmlformats.org/officeDocument/2006/relationships/image" Target="../media/image445.png"/><Relationship Id="rId22" Type="http://schemas.openxmlformats.org/officeDocument/2006/relationships/image" Target="../media/image4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customXml" Target="../ink/ink859.xml"/><Relationship Id="rId26" Type="http://schemas.openxmlformats.org/officeDocument/2006/relationships/customXml" Target="../ink/ink863.xml"/><Relationship Id="rId3" Type="http://schemas.openxmlformats.org/officeDocument/2006/relationships/image" Target="../media/image451.png"/><Relationship Id="rId21" Type="http://schemas.openxmlformats.org/officeDocument/2006/relationships/image" Target="../media/image65.png"/><Relationship Id="rId34" Type="http://schemas.openxmlformats.org/officeDocument/2006/relationships/customXml" Target="../ink/ink867.xml"/><Relationship Id="rId7" Type="http://schemas.openxmlformats.org/officeDocument/2006/relationships/image" Target="../media/image58.png"/><Relationship Id="rId12" Type="http://schemas.openxmlformats.org/officeDocument/2006/relationships/customXml" Target="../ink/ink856.xml"/><Relationship Id="rId17" Type="http://schemas.openxmlformats.org/officeDocument/2006/relationships/image" Target="../media/image63.png"/><Relationship Id="rId25" Type="http://schemas.openxmlformats.org/officeDocument/2006/relationships/image" Target="../media/image77.png"/><Relationship Id="rId33" Type="http://schemas.openxmlformats.org/officeDocument/2006/relationships/image" Target="../media/image81.png"/><Relationship Id="rId2" Type="http://schemas.openxmlformats.org/officeDocument/2006/relationships/image" Target="../media/image450.png"/><Relationship Id="rId16" Type="http://schemas.openxmlformats.org/officeDocument/2006/relationships/customXml" Target="../ink/ink858.xml"/><Relationship Id="rId20" Type="http://schemas.openxmlformats.org/officeDocument/2006/relationships/customXml" Target="../ink/ink860.xml"/><Relationship Id="rId29"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customXml" Target="../ink/ink853.xml"/><Relationship Id="rId11" Type="http://schemas.openxmlformats.org/officeDocument/2006/relationships/image" Target="../media/image60.png"/><Relationship Id="rId24" Type="http://schemas.openxmlformats.org/officeDocument/2006/relationships/customXml" Target="../ink/ink862.xml"/><Relationship Id="rId32" Type="http://schemas.openxmlformats.org/officeDocument/2006/relationships/customXml" Target="../ink/ink866.xml"/><Relationship Id="rId5" Type="http://schemas.openxmlformats.org/officeDocument/2006/relationships/image" Target="../media/image57.png"/><Relationship Id="rId15" Type="http://schemas.openxmlformats.org/officeDocument/2006/relationships/image" Target="../media/image62.png"/><Relationship Id="rId23" Type="http://schemas.openxmlformats.org/officeDocument/2006/relationships/image" Target="../media/image76.png"/><Relationship Id="rId28" Type="http://schemas.openxmlformats.org/officeDocument/2006/relationships/customXml" Target="../ink/ink864.xml"/><Relationship Id="rId10" Type="http://schemas.openxmlformats.org/officeDocument/2006/relationships/customXml" Target="../ink/ink855.xml"/><Relationship Id="rId19" Type="http://schemas.openxmlformats.org/officeDocument/2006/relationships/image" Target="../media/image64.png"/><Relationship Id="rId31" Type="http://schemas.openxmlformats.org/officeDocument/2006/relationships/image" Target="../media/image80.png"/><Relationship Id="rId4" Type="http://schemas.openxmlformats.org/officeDocument/2006/relationships/customXml" Target="../ink/ink852.xml"/><Relationship Id="rId9" Type="http://schemas.openxmlformats.org/officeDocument/2006/relationships/image" Target="../media/image59.png"/><Relationship Id="rId14" Type="http://schemas.openxmlformats.org/officeDocument/2006/relationships/customXml" Target="../ink/ink857.xml"/><Relationship Id="rId22" Type="http://schemas.openxmlformats.org/officeDocument/2006/relationships/customXml" Target="../ink/ink861.xml"/><Relationship Id="rId27" Type="http://schemas.openxmlformats.org/officeDocument/2006/relationships/image" Target="../media/image78.png"/><Relationship Id="rId30" Type="http://schemas.openxmlformats.org/officeDocument/2006/relationships/customXml" Target="../ink/ink865.xml"/><Relationship Id="rId35" Type="http://schemas.openxmlformats.org/officeDocument/2006/relationships/image" Target="../media/image82.png"/><Relationship Id="rId8" Type="http://schemas.openxmlformats.org/officeDocument/2006/relationships/customXml" Target="../ink/ink854.xml"/></Relationships>
</file>

<file path=ppt/slides/_rels/slide32.xml.rels><?xml version="1.0" encoding="UTF-8" standalone="yes"?>
<Relationships xmlns="http://schemas.openxmlformats.org/package/2006/relationships"><Relationship Id="rId13" Type="http://schemas.openxmlformats.org/officeDocument/2006/relationships/customXml" Target="../ink/ink873.xml"/><Relationship Id="rId18" Type="http://schemas.openxmlformats.org/officeDocument/2006/relationships/image" Target="../media/image64.png"/><Relationship Id="rId26" Type="http://schemas.openxmlformats.org/officeDocument/2006/relationships/image" Target="../media/image78.png"/><Relationship Id="rId3" Type="http://schemas.openxmlformats.org/officeDocument/2006/relationships/customXml" Target="../ink/ink868.xml"/><Relationship Id="rId21" Type="http://schemas.openxmlformats.org/officeDocument/2006/relationships/customXml" Target="../ink/ink877.xml"/><Relationship Id="rId34" Type="http://schemas.openxmlformats.org/officeDocument/2006/relationships/image" Target="../media/image82.png"/><Relationship Id="rId7" Type="http://schemas.openxmlformats.org/officeDocument/2006/relationships/customXml" Target="../ink/ink870.xml"/><Relationship Id="rId12" Type="http://schemas.openxmlformats.org/officeDocument/2006/relationships/image" Target="../media/image61.png"/><Relationship Id="rId17" Type="http://schemas.openxmlformats.org/officeDocument/2006/relationships/customXml" Target="../ink/ink875.xml"/><Relationship Id="rId25" Type="http://schemas.openxmlformats.org/officeDocument/2006/relationships/customXml" Target="../ink/ink879.xml"/><Relationship Id="rId33" Type="http://schemas.openxmlformats.org/officeDocument/2006/relationships/customXml" Target="../ink/ink883.xml"/><Relationship Id="rId2" Type="http://schemas.openxmlformats.org/officeDocument/2006/relationships/image" Target="../media/image452.png"/><Relationship Id="rId16" Type="http://schemas.openxmlformats.org/officeDocument/2006/relationships/image" Target="../media/image63.png"/><Relationship Id="rId20" Type="http://schemas.openxmlformats.org/officeDocument/2006/relationships/image" Target="../media/image65.png"/><Relationship Id="rId29" Type="http://schemas.openxmlformats.org/officeDocument/2006/relationships/customXml" Target="../ink/ink881.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customXml" Target="../ink/ink872.xml"/><Relationship Id="rId24" Type="http://schemas.openxmlformats.org/officeDocument/2006/relationships/image" Target="../media/image77.png"/><Relationship Id="rId32" Type="http://schemas.openxmlformats.org/officeDocument/2006/relationships/image" Target="../media/image81.png"/><Relationship Id="rId5" Type="http://schemas.openxmlformats.org/officeDocument/2006/relationships/customXml" Target="../ink/ink869.xml"/><Relationship Id="rId15" Type="http://schemas.openxmlformats.org/officeDocument/2006/relationships/customXml" Target="../ink/ink874.xml"/><Relationship Id="rId23" Type="http://schemas.openxmlformats.org/officeDocument/2006/relationships/customXml" Target="../ink/ink878.xml"/><Relationship Id="rId28" Type="http://schemas.openxmlformats.org/officeDocument/2006/relationships/image" Target="../media/image79.png"/><Relationship Id="rId10" Type="http://schemas.openxmlformats.org/officeDocument/2006/relationships/image" Target="../media/image60.png"/><Relationship Id="rId19" Type="http://schemas.openxmlformats.org/officeDocument/2006/relationships/customXml" Target="../ink/ink876.xml"/><Relationship Id="rId31" Type="http://schemas.openxmlformats.org/officeDocument/2006/relationships/customXml" Target="../ink/ink882.xml"/><Relationship Id="rId4" Type="http://schemas.openxmlformats.org/officeDocument/2006/relationships/image" Target="../media/image57.png"/><Relationship Id="rId9" Type="http://schemas.openxmlformats.org/officeDocument/2006/relationships/customXml" Target="../ink/ink871.xml"/><Relationship Id="rId14" Type="http://schemas.openxmlformats.org/officeDocument/2006/relationships/image" Target="../media/image62.png"/><Relationship Id="rId22" Type="http://schemas.openxmlformats.org/officeDocument/2006/relationships/image" Target="../media/image76.png"/><Relationship Id="rId27" Type="http://schemas.openxmlformats.org/officeDocument/2006/relationships/customXml" Target="../ink/ink880.xml"/><Relationship Id="rId30" Type="http://schemas.openxmlformats.org/officeDocument/2006/relationships/image" Target="../media/image80.png"/><Relationship Id="rId8" Type="http://schemas.openxmlformats.org/officeDocument/2006/relationships/image" Target="../media/image59.png"/></Relationships>
</file>

<file path=ppt/slides/_rels/slide33.xml.rels><?xml version="1.0" encoding="UTF-8" standalone="yes"?>
<Relationships xmlns="http://schemas.openxmlformats.org/package/2006/relationships"><Relationship Id="rId13" Type="http://schemas.openxmlformats.org/officeDocument/2006/relationships/customXml" Target="../ink/ink889.xml"/><Relationship Id="rId18" Type="http://schemas.openxmlformats.org/officeDocument/2006/relationships/image" Target="../media/image463.png"/><Relationship Id="rId26" Type="http://schemas.openxmlformats.org/officeDocument/2006/relationships/image" Target="../media/image467.png"/><Relationship Id="rId3" Type="http://schemas.openxmlformats.org/officeDocument/2006/relationships/customXml" Target="../ink/ink884.xml"/><Relationship Id="rId21" Type="http://schemas.openxmlformats.org/officeDocument/2006/relationships/customXml" Target="../ink/ink893.xml"/><Relationship Id="rId34" Type="http://schemas.openxmlformats.org/officeDocument/2006/relationships/image" Target="../media/image472.png"/><Relationship Id="rId7" Type="http://schemas.openxmlformats.org/officeDocument/2006/relationships/customXml" Target="../ink/ink886.xml"/><Relationship Id="rId12" Type="http://schemas.openxmlformats.org/officeDocument/2006/relationships/image" Target="../media/image459.png"/><Relationship Id="rId17" Type="http://schemas.openxmlformats.org/officeDocument/2006/relationships/customXml" Target="../ink/ink891.xml"/><Relationship Id="rId25" Type="http://schemas.openxmlformats.org/officeDocument/2006/relationships/customXml" Target="../ink/ink895.xml"/><Relationship Id="rId33" Type="http://schemas.openxmlformats.org/officeDocument/2006/relationships/customXml" Target="../ink/ink899.xml"/><Relationship Id="rId2" Type="http://schemas.openxmlformats.org/officeDocument/2006/relationships/image" Target="../media/image453.gif"/><Relationship Id="rId16" Type="http://schemas.openxmlformats.org/officeDocument/2006/relationships/image" Target="../media/image462.png"/><Relationship Id="rId20" Type="http://schemas.openxmlformats.org/officeDocument/2006/relationships/image" Target="../media/image464.png"/><Relationship Id="rId29" Type="http://schemas.openxmlformats.org/officeDocument/2006/relationships/customXml" Target="../ink/ink897.xml"/><Relationship Id="rId1" Type="http://schemas.openxmlformats.org/officeDocument/2006/relationships/slideLayout" Target="../slideLayouts/slideLayout2.xml"/><Relationship Id="rId6" Type="http://schemas.openxmlformats.org/officeDocument/2006/relationships/image" Target="../media/image455.png"/><Relationship Id="rId11" Type="http://schemas.openxmlformats.org/officeDocument/2006/relationships/customXml" Target="../ink/ink888.xml"/><Relationship Id="rId24" Type="http://schemas.openxmlformats.org/officeDocument/2006/relationships/image" Target="../media/image466.png"/><Relationship Id="rId32" Type="http://schemas.openxmlformats.org/officeDocument/2006/relationships/image" Target="../media/image471.png"/><Relationship Id="rId5" Type="http://schemas.openxmlformats.org/officeDocument/2006/relationships/customXml" Target="../ink/ink885.xml"/><Relationship Id="rId15" Type="http://schemas.openxmlformats.org/officeDocument/2006/relationships/customXml" Target="../ink/ink890.xml"/><Relationship Id="rId23" Type="http://schemas.openxmlformats.org/officeDocument/2006/relationships/customXml" Target="../ink/ink894.xml"/><Relationship Id="rId28" Type="http://schemas.openxmlformats.org/officeDocument/2006/relationships/image" Target="../media/image468.png"/><Relationship Id="rId10" Type="http://schemas.openxmlformats.org/officeDocument/2006/relationships/image" Target="../media/image458.png"/><Relationship Id="rId19" Type="http://schemas.openxmlformats.org/officeDocument/2006/relationships/customXml" Target="../ink/ink892.xml"/><Relationship Id="rId31" Type="http://schemas.openxmlformats.org/officeDocument/2006/relationships/customXml" Target="../ink/ink898.xml"/><Relationship Id="rId4" Type="http://schemas.openxmlformats.org/officeDocument/2006/relationships/image" Target="../media/image454.png"/><Relationship Id="rId9" Type="http://schemas.openxmlformats.org/officeDocument/2006/relationships/customXml" Target="../ink/ink887.xml"/><Relationship Id="rId14" Type="http://schemas.openxmlformats.org/officeDocument/2006/relationships/image" Target="../media/image461.png"/><Relationship Id="rId22" Type="http://schemas.openxmlformats.org/officeDocument/2006/relationships/image" Target="../media/image465.png"/><Relationship Id="rId27" Type="http://schemas.openxmlformats.org/officeDocument/2006/relationships/customXml" Target="../ink/ink896.xml"/><Relationship Id="rId30" Type="http://schemas.openxmlformats.org/officeDocument/2006/relationships/image" Target="../media/image469.png"/><Relationship Id="rId8" Type="http://schemas.openxmlformats.org/officeDocument/2006/relationships/image" Target="../media/image457.png"/></Relationships>
</file>

<file path=ppt/slides/_rels/slide34.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3" Type="http://schemas.openxmlformats.org/officeDocument/2006/relationships/customXml" Target="../ink/ink905.xml"/><Relationship Id="rId18" Type="http://schemas.openxmlformats.org/officeDocument/2006/relationships/image" Target="../media/image64.png"/><Relationship Id="rId26" Type="http://schemas.openxmlformats.org/officeDocument/2006/relationships/image" Target="../media/image78.png"/><Relationship Id="rId3" Type="http://schemas.openxmlformats.org/officeDocument/2006/relationships/customXml" Target="../ink/ink900.xml"/><Relationship Id="rId21" Type="http://schemas.openxmlformats.org/officeDocument/2006/relationships/customXml" Target="../ink/ink909.xml"/><Relationship Id="rId34" Type="http://schemas.openxmlformats.org/officeDocument/2006/relationships/image" Target="../media/image82.png"/><Relationship Id="rId7" Type="http://schemas.openxmlformats.org/officeDocument/2006/relationships/customXml" Target="../ink/ink902.xml"/><Relationship Id="rId12" Type="http://schemas.openxmlformats.org/officeDocument/2006/relationships/image" Target="../media/image61.png"/><Relationship Id="rId17" Type="http://schemas.openxmlformats.org/officeDocument/2006/relationships/customXml" Target="../ink/ink907.xml"/><Relationship Id="rId25" Type="http://schemas.openxmlformats.org/officeDocument/2006/relationships/customXml" Target="../ink/ink911.xml"/><Relationship Id="rId33" Type="http://schemas.openxmlformats.org/officeDocument/2006/relationships/customXml" Target="../ink/ink915.xml"/><Relationship Id="rId2" Type="http://schemas.openxmlformats.org/officeDocument/2006/relationships/image" Target="../media/image474.png"/><Relationship Id="rId16" Type="http://schemas.openxmlformats.org/officeDocument/2006/relationships/image" Target="../media/image63.png"/><Relationship Id="rId20" Type="http://schemas.openxmlformats.org/officeDocument/2006/relationships/image" Target="../media/image65.png"/><Relationship Id="rId29" Type="http://schemas.openxmlformats.org/officeDocument/2006/relationships/customXml" Target="../ink/ink91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customXml" Target="../ink/ink904.xml"/><Relationship Id="rId24" Type="http://schemas.openxmlformats.org/officeDocument/2006/relationships/image" Target="../media/image77.png"/><Relationship Id="rId32" Type="http://schemas.openxmlformats.org/officeDocument/2006/relationships/image" Target="../media/image81.png"/><Relationship Id="rId5" Type="http://schemas.openxmlformats.org/officeDocument/2006/relationships/customXml" Target="../ink/ink901.xml"/><Relationship Id="rId15" Type="http://schemas.openxmlformats.org/officeDocument/2006/relationships/customXml" Target="../ink/ink906.xml"/><Relationship Id="rId23" Type="http://schemas.openxmlformats.org/officeDocument/2006/relationships/customXml" Target="../ink/ink910.xml"/><Relationship Id="rId28" Type="http://schemas.openxmlformats.org/officeDocument/2006/relationships/image" Target="../media/image79.png"/><Relationship Id="rId10" Type="http://schemas.openxmlformats.org/officeDocument/2006/relationships/image" Target="../media/image60.png"/><Relationship Id="rId19" Type="http://schemas.openxmlformats.org/officeDocument/2006/relationships/customXml" Target="../ink/ink908.xml"/><Relationship Id="rId31" Type="http://schemas.openxmlformats.org/officeDocument/2006/relationships/customXml" Target="../ink/ink914.xml"/><Relationship Id="rId4" Type="http://schemas.openxmlformats.org/officeDocument/2006/relationships/image" Target="../media/image57.png"/><Relationship Id="rId9" Type="http://schemas.openxmlformats.org/officeDocument/2006/relationships/customXml" Target="../ink/ink903.xml"/><Relationship Id="rId14" Type="http://schemas.openxmlformats.org/officeDocument/2006/relationships/image" Target="../media/image62.png"/><Relationship Id="rId22" Type="http://schemas.openxmlformats.org/officeDocument/2006/relationships/image" Target="../media/image76.png"/><Relationship Id="rId27" Type="http://schemas.openxmlformats.org/officeDocument/2006/relationships/customXml" Target="../ink/ink912.xml"/><Relationship Id="rId30" Type="http://schemas.openxmlformats.org/officeDocument/2006/relationships/image" Target="../media/image80.png"/><Relationship Id="rId8"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5.gif"/></Relationships>
</file>

<file path=ppt/slides/_rels/slide37.xml.rels><?xml version="1.0" encoding="UTF-8" standalone="yes"?>
<Relationships xmlns="http://schemas.openxmlformats.org/package/2006/relationships"><Relationship Id="rId8" Type="http://schemas.openxmlformats.org/officeDocument/2006/relationships/customXml" Target="../ink/ink918.xml"/><Relationship Id="rId13" Type="http://schemas.openxmlformats.org/officeDocument/2006/relationships/image" Target="../media/image70.png"/><Relationship Id="rId18" Type="http://schemas.openxmlformats.org/officeDocument/2006/relationships/customXml" Target="../ink/ink923.xml"/><Relationship Id="rId3" Type="http://schemas.openxmlformats.org/officeDocument/2006/relationships/image" Target="../media/image41.png"/><Relationship Id="rId21" Type="http://schemas.openxmlformats.org/officeDocument/2006/relationships/image" Target="../media/image74.png"/><Relationship Id="rId7" Type="http://schemas.openxmlformats.org/officeDocument/2006/relationships/image" Target="../media/image67.png"/><Relationship Id="rId12" Type="http://schemas.openxmlformats.org/officeDocument/2006/relationships/customXml" Target="../ink/ink920.xml"/><Relationship Id="rId17" Type="http://schemas.openxmlformats.org/officeDocument/2006/relationships/image" Target="../media/image72.png"/><Relationship Id="rId2" Type="http://schemas.openxmlformats.org/officeDocument/2006/relationships/notesSlide" Target="../notesSlides/notesSlide18.xml"/><Relationship Id="rId16" Type="http://schemas.openxmlformats.org/officeDocument/2006/relationships/customXml" Target="../ink/ink922.xml"/><Relationship Id="rId20" Type="http://schemas.openxmlformats.org/officeDocument/2006/relationships/customXml" Target="../ink/ink924.xml"/><Relationship Id="rId1" Type="http://schemas.openxmlformats.org/officeDocument/2006/relationships/slideLayout" Target="../slideLayouts/slideLayout2.xml"/><Relationship Id="rId6" Type="http://schemas.openxmlformats.org/officeDocument/2006/relationships/customXml" Target="../ink/ink917.xml"/><Relationship Id="rId11" Type="http://schemas.openxmlformats.org/officeDocument/2006/relationships/image" Target="../media/image69.png"/><Relationship Id="rId5" Type="http://schemas.openxmlformats.org/officeDocument/2006/relationships/image" Target="../media/image66.png"/><Relationship Id="rId15" Type="http://schemas.openxmlformats.org/officeDocument/2006/relationships/image" Target="../media/image71.png"/><Relationship Id="rId23" Type="http://schemas.openxmlformats.org/officeDocument/2006/relationships/image" Target="../media/image75.png"/><Relationship Id="rId10" Type="http://schemas.openxmlformats.org/officeDocument/2006/relationships/customXml" Target="../ink/ink919.xml"/><Relationship Id="rId19" Type="http://schemas.openxmlformats.org/officeDocument/2006/relationships/image" Target="../media/image73.png"/><Relationship Id="rId4" Type="http://schemas.openxmlformats.org/officeDocument/2006/relationships/customXml" Target="../ink/ink916.xml"/><Relationship Id="rId9" Type="http://schemas.openxmlformats.org/officeDocument/2006/relationships/image" Target="../media/image68.png"/><Relationship Id="rId14" Type="http://schemas.openxmlformats.org/officeDocument/2006/relationships/customXml" Target="../ink/ink921.xml"/><Relationship Id="rId22" Type="http://schemas.openxmlformats.org/officeDocument/2006/relationships/customXml" Target="../ink/ink925.xml"/></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931.xml"/><Relationship Id="rId18" Type="http://schemas.openxmlformats.org/officeDocument/2006/relationships/image" Target="../media/image73.png"/><Relationship Id="rId3" Type="http://schemas.openxmlformats.org/officeDocument/2006/relationships/customXml" Target="../ink/ink926.xml"/><Relationship Id="rId21" Type="http://schemas.openxmlformats.org/officeDocument/2006/relationships/customXml" Target="../ink/ink935.xml"/><Relationship Id="rId7" Type="http://schemas.openxmlformats.org/officeDocument/2006/relationships/customXml" Target="../ink/ink928.xml"/><Relationship Id="rId12" Type="http://schemas.openxmlformats.org/officeDocument/2006/relationships/image" Target="../media/image70.png"/><Relationship Id="rId17" Type="http://schemas.openxmlformats.org/officeDocument/2006/relationships/customXml" Target="../ink/ink933.xml"/><Relationship Id="rId2" Type="http://schemas.openxmlformats.org/officeDocument/2006/relationships/image" Target="../media/image41.pn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30.xml"/><Relationship Id="rId5" Type="http://schemas.openxmlformats.org/officeDocument/2006/relationships/customXml" Target="../ink/ink927.xml"/><Relationship Id="rId15" Type="http://schemas.openxmlformats.org/officeDocument/2006/relationships/customXml" Target="../ink/ink932.xml"/><Relationship Id="rId10" Type="http://schemas.openxmlformats.org/officeDocument/2006/relationships/image" Target="../media/image69.png"/><Relationship Id="rId19" Type="http://schemas.openxmlformats.org/officeDocument/2006/relationships/customXml" Target="../ink/ink934.xml"/><Relationship Id="rId4" Type="http://schemas.openxmlformats.org/officeDocument/2006/relationships/image" Target="../media/image66.png"/><Relationship Id="rId9" Type="http://schemas.openxmlformats.org/officeDocument/2006/relationships/customXml" Target="../ink/ink929.xml"/><Relationship Id="rId14" Type="http://schemas.openxmlformats.org/officeDocument/2006/relationships/image" Target="../media/image71.png"/><Relationship Id="rId22"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941.xml"/><Relationship Id="rId18" Type="http://schemas.openxmlformats.org/officeDocument/2006/relationships/image" Target="../media/image73.png"/><Relationship Id="rId3" Type="http://schemas.openxmlformats.org/officeDocument/2006/relationships/customXml" Target="../ink/ink936.xml"/><Relationship Id="rId21" Type="http://schemas.openxmlformats.org/officeDocument/2006/relationships/customXml" Target="../ink/ink945.xml"/><Relationship Id="rId7" Type="http://schemas.openxmlformats.org/officeDocument/2006/relationships/customXml" Target="../ink/ink938.xml"/><Relationship Id="rId12" Type="http://schemas.openxmlformats.org/officeDocument/2006/relationships/image" Target="../media/image70.png"/><Relationship Id="rId17" Type="http://schemas.openxmlformats.org/officeDocument/2006/relationships/customXml" Target="../ink/ink943.xml"/><Relationship Id="rId2" Type="http://schemas.openxmlformats.org/officeDocument/2006/relationships/image" Target="../media/image41.pn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40.xml"/><Relationship Id="rId5" Type="http://schemas.openxmlformats.org/officeDocument/2006/relationships/customXml" Target="../ink/ink937.xml"/><Relationship Id="rId15" Type="http://schemas.openxmlformats.org/officeDocument/2006/relationships/customXml" Target="../ink/ink942.xml"/><Relationship Id="rId10" Type="http://schemas.openxmlformats.org/officeDocument/2006/relationships/image" Target="../media/image69.png"/><Relationship Id="rId19" Type="http://schemas.openxmlformats.org/officeDocument/2006/relationships/customXml" Target="../ink/ink944.xml"/><Relationship Id="rId4" Type="http://schemas.openxmlformats.org/officeDocument/2006/relationships/image" Target="../media/image66.png"/><Relationship Id="rId9" Type="http://schemas.openxmlformats.org/officeDocument/2006/relationships/customXml" Target="../ink/ink939.xml"/><Relationship Id="rId14" Type="http://schemas.openxmlformats.org/officeDocument/2006/relationships/image" Target="../media/image71.png"/><Relationship Id="rId22"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951.xml"/><Relationship Id="rId18" Type="http://schemas.openxmlformats.org/officeDocument/2006/relationships/image" Target="../media/image73.png"/><Relationship Id="rId3" Type="http://schemas.openxmlformats.org/officeDocument/2006/relationships/customXml" Target="../ink/ink946.xml"/><Relationship Id="rId21" Type="http://schemas.openxmlformats.org/officeDocument/2006/relationships/customXml" Target="../ink/ink955.xml"/><Relationship Id="rId7" Type="http://schemas.openxmlformats.org/officeDocument/2006/relationships/customXml" Target="../ink/ink948.xml"/><Relationship Id="rId12" Type="http://schemas.openxmlformats.org/officeDocument/2006/relationships/image" Target="../media/image70.png"/><Relationship Id="rId17" Type="http://schemas.openxmlformats.org/officeDocument/2006/relationships/customXml" Target="../ink/ink953.xml"/><Relationship Id="rId2" Type="http://schemas.openxmlformats.org/officeDocument/2006/relationships/image" Target="../media/image41.pn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50.xml"/><Relationship Id="rId5" Type="http://schemas.openxmlformats.org/officeDocument/2006/relationships/customXml" Target="../ink/ink947.xml"/><Relationship Id="rId15" Type="http://schemas.openxmlformats.org/officeDocument/2006/relationships/customXml" Target="../ink/ink952.xml"/><Relationship Id="rId10" Type="http://schemas.openxmlformats.org/officeDocument/2006/relationships/image" Target="../media/image69.png"/><Relationship Id="rId19" Type="http://schemas.openxmlformats.org/officeDocument/2006/relationships/customXml" Target="../ink/ink954.xml"/><Relationship Id="rId4" Type="http://schemas.openxmlformats.org/officeDocument/2006/relationships/image" Target="../media/image66.png"/><Relationship Id="rId9" Type="http://schemas.openxmlformats.org/officeDocument/2006/relationships/customXml" Target="../ink/ink949.xml"/><Relationship Id="rId14" Type="http://schemas.openxmlformats.org/officeDocument/2006/relationships/image" Target="../media/image71.png"/><Relationship Id="rId22" Type="http://schemas.openxmlformats.org/officeDocument/2006/relationships/image" Target="../media/image75.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ustomXml" Target="../ink/ink961.xml"/><Relationship Id="rId18" Type="http://schemas.openxmlformats.org/officeDocument/2006/relationships/image" Target="../media/image73.png"/><Relationship Id="rId3" Type="http://schemas.openxmlformats.org/officeDocument/2006/relationships/customXml" Target="../ink/ink956.xml"/><Relationship Id="rId21" Type="http://schemas.openxmlformats.org/officeDocument/2006/relationships/customXml" Target="../ink/ink965.xml"/><Relationship Id="rId7" Type="http://schemas.openxmlformats.org/officeDocument/2006/relationships/customXml" Target="../ink/ink958.xml"/><Relationship Id="rId12" Type="http://schemas.openxmlformats.org/officeDocument/2006/relationships/image" Target="../media/image70.png"/><Relationship Id="rId17" Type="http://schemas.openxmlformats.org/officeDocument/2006/relationships/customXml" Target="../ink/ink963.xml"/><Relationship Id="rId2" Type="http://schemas.openxmlformats.org/officeDocument/2006/relationships/image" Target="../media/image41.pn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customXml" Target="../ink/ink960.xml"/><Relationship Id="rId5" Type="http://schemas.openxmlformats.org/officeDocument/2006/relationships/customXml" Target="../ink/ink957.xml"/><Relationship Id="rId15" Type="http://schemas.openxmlformats.org/officeDocument/2006/relationships/customXml" Target="../ink/ink962.xml"/><Relationship Id="rId10" Type="http://schemas.openxmlformats.org/officeDocument/2006/relationships/image" Target="../media/image69.png"/><Relationship Id="rId19" Type="http://schemas.openxmlformats.org/officeDocument/2006/relationships/customXml" Target="../ink/ink964.xml"/><Relationship Id="rId4" Type="http://schemas.openxmlformats.org/officeDocument/2006/relationships/image" Target="../media/image66.png"/><Relationship Id="rId9" Type="http://schemas.openxmlformats.org/officeDocument/2006/relationships/customXml" Target="../ink/ink959.xml"/><Relationship Id="rId14" Type="http://schemas.openxmlformats.org/officeDocument/2006/relationships/image" Target="../media/image71.png"/><Relationship Id="rId22" Type="http://schemas.openxmlformats.org/officeDocument/2006/relationships/image" Target="../media/image75.png"/></Relationships>
</file>

<file path=ppt/slides/_rels/slide42.xml.rels><?xml version="1.0" encoding="UTF-8" standalone="yes"?>
<Relationships xmlns="http://schemas.openxmlformats.org/package/2006/relationships"><Relationship Id="rId26" Type="http://schemas.openxmlformats.org/officeDocument/2006/relationships/customXml" Target="../ink/ink978.xml"/><Relationship Id="rId21" Type="http://schemas.openxmlformats.org/officeDocument/2006/relationships/image" Target="../media/image61.png"/><Relationship Id="rId42" Type="http://schemas.openxmlformats.org/officeDocument/2006/relationships/customXml" Target="../ink/ink986.xml"/><Relationship Id="rId47" Type="http://schemas.openxmlformats.org/officeDocument/2006/relationships/image" Target="../media/image74.png"/><Relationship Id="rId63" Type="http://schemas.openxmlformats.org/officeDocument/2006/relationships/image" Target="../media/image82.png"/><Relationship Id="rId68" Type="http://schemas.openxmlformats.org/officeDocument/2006/relationships/customXml" Target="../ink/ink999.xml"/><Relationship Id="rId2" Type="http://schemas.openxmlformats.org/officeDocument/2006/relationships/customXml" Target="../ink/ink966.xml"/><Relationship Id="rId16" Type="http://schemas.openxmlformats.org/officeDocument/2006/relationships/customXml" Target="../ink/ink973.xml"/><Relationship Id="rId29" Type="http://schemas.openxmlformats.org/officeDocument/2006/relationships/image" Target="../media/image65.png"/><Relationship Id="rId11" Type="http://schemas.openxmlformats.org/officeDocument/2006/relationships/image" Target="../media/image56.png"/><Relationship Id="rId24" Type="http://schemas.openxmlformats.org/officeDocument/2006/relationships/customXml" Target="../ink/ink977.xml"/><Relationship Id="rId32" Type="http://schemas.openxmlformats.org/officeDocument/2006/relationships/customXml" Target="../ink/ink981.xml"/><Relationship Id="rId37" Type="http://schemas.openxmlformats.org/officeDocument/2006/relationships/image" Target="../media/image69.png"/><Relationship Id="rId40" Type="http://schemas.openxmlformats.org/officeDocument/2006/relationships/customXml" Target="../ink/ink985.xml"/><Relationship Id="rId45" Type="http://schemas.openxmlformats.org/officeDocument/2006/relationships/image" Target="../media/image73.png"/><Relationship Id="rId53" Type="http://schemas.openxmlformats.org/officeDocument/2006/relationships/image" Target="../media/image77.png"/><Relationship Id="rId58" Type="http://schemas.openxmlformats.org/officeDocument/2006/relationships/customXml" Target="../ink/ink994.xml"/><Relationship Id="rId66" Type="http://schemas.openxmlformats.org/officeDocument/2006/relationships/customXml" Target="../ink/ink998.xml"/><Relationship Id="rId74" Type="http://schemas.openxmlformats.org/officeDocument/2006/relationships/customXml" Target="../ink/ink1002.xml"/><Relationship Id="rId5" Type="http://schemas.openxmlformats.org/officeDocument/2006/relationships/image" Target="../media/image53.png"/><Relationship Id="rId61" Type="http://schemas.openxmlformats.org/officeDocument/2006/relationships/image" Target="../media/image81.png"/><Relationship Id="rId19" Type="http://schemas.openxmlformats.org/officeDocument/2006/relationships/image" Target="../media/image60.png"/><Relationship Id="rId14" Type="http://schemas.openxmlformats.org/officeDocument/2006/relationships/customXml" Target="../ink/ink972.xml"/><Relationship Id="rId22" Type="http://schemas.openxmlformats.org/officeDocument/2006/relationships/customXml" Target="../ink/ink976.xml"/><Relationship Id="rId27" Type="http://schemas.openxmlformats.org/officeDocument/2006/relationships/image" Target="../media/image64.png"/><Relationship Id="rId30" Type="http://schemas.openxmlformats.org/officeDocument/2006/relationships/customXml" Target="../ink/ink980.xml"/><Relationship Id="rId35" Type="http://schemas.openxmlformats.org/officeDocument/2006/relationships/image" Target="../media/image68.png"/><Relationship Id="rId43" Type="http://schemas.openxmlformats.org/officeDocument/2006/relationships/image" Target="../media/image72.png"/><Relationship Id="rId48" Type="http://schemas.openxmlformats.org/officeDocument/2006/relationships/customXml" Target="../ink/ink989.xml"/><Relationship Id="rId56" Type="http://schemas.openxmlformats.org/officeDocument/2006/relationships/customXml" Target="../ink/ink993.xml"/><Relationship Id="rId64" Type="http://schemas.openxmlformats.org/officeDocument/2006/relationships/customXml" Target="../ink/ink997.xml"/><Relationship Id="rId69" Type="http://schemas.openxmlformats.org/officeDocument/2006/relationships/image" Target="../media/image85.png"/><Relationship Id="rId8" Type="http://schemas.openxmlformats.org/officeDocument/2006/relationships/customXml" Target="../ink/ink969.xml"/><Relationship Id="rId51" Type="http://schemas.openxmlformats.org/officeDocument/2006/relationships/image" Target="../media/image76.png"/><Relationship Id="rId72" Type="http://schemas.openxmlformats.org/officeDocument/2006/relationships/customXml" Target="../ink/ink1001.xml"/><Relationship Id="rId3" Type="http://schemas.openxmlformats.org/officeDocument/2006/relationships/image" Target="../media/image52.png"/><Relationship Id="rId12" Type="http://schemas.openxmlformats.org/officeDocument/2006/relationships/customXml" Target="../ink/ink971.xml"/><Relationship Id="rId17" Type="http://schemas.openxmlformats.org/officeDocument/2006/relationships/image" Target="../media/image59.png"/><Relationship Id="rId25" Type="http://schemas.openxmlformats.org/officeDocument/2006/relationships/image" Target="../media/image63.png"/><Relationship Id="rId33" Type="http://schemas.openxmlformats.org/officeDocument/2006/relationships/image" Target="../media/image67.png"/><Relationship Id="rId38" Type="http://schemas.openxmlformats.org/officeDocument/2006/relationships/customXml" Target="../ink/ink984.xml"/><Relationship Id="rId46" Type="http://schemas.openxmlformats.org/officeDocument/2006/relationships/customXml" Target="../ink/ink988.xml"/><Relationship Id="rId59" Type="http://schemas.openxmlformats.org/officeDocument/2006/relationships/image" Target="../media/image80.png"/><Relationship Id="rId67" Type="http://schemas.openxmlformats.org/officeDocument/2006/relationships/image" Target="../media/image84.png"/><Relationship Id="rId20" Type="http://schemas.openxmlformats.org/officeDocument/2006/relationships/customXml" Target="../ink/ink975.xml"/><Relationship Id="rId41" Type="http://schemas.openxmlformats.org/officeDocument/2006/relationships/image" Target="../media/image71.png"/><Relationship Id="rId54" Type="http://schemas.openxmlformats.org/officeDocument/2006/relationships/customXml" Target="../ink/ink992.xml"/><Relationship Id="rId62" Type="http://schemas.openxmlformats.org/officeDocument/2006/relationships/customXml" Target="../ink/ink996.xml"/><Relationship Id="rId70" Type="http://schemas.openxmlformats.org/officeDocument/2006/relationships/customXml" Target="../ink/ink1000.xml"/><Relationship Id="rId75"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customXml" Target="../ink/ink968.xml"/><Relationship Id="rId15" Type="http://schemas.openxmlformats.org/officeDocument/2006/relationships/image" Target="../media/image58.png"/><Relationship Id="rId23" Type="http://schemas.openxmlformats.org/officeDocument/2006/relationships/image" Target="../media/image62.png"/><Relationship Id="rId28" Type="http://schemas.openxmlformats.org/officeDocument/2006/relationships/customXml" Target="../ink/ink979.xml"/><Relationship Id="rId36" Type="http://schemas.openxmlformats.org/officeDocument/2006/relationships/customXml" Target="../ink/ink983.xml"/><Relationship Id="rId49" Type="http://schemas.openxmlformats.org/officeDocument/2006/relationships/image" Target="../media/image75.png"/><Relationship Id="rId57" Type="http://schemas.openxmlformats.org/officeDocument/2006/relationships/image" Target="../media/image79.png"/><Relationship Id="rId10" Type="http://schemas.openxmlformats.org/officeDocument/2006/relationships/customXml" Target="../ink/ink970.xml"/><Relationship Id="rId31" Type="http://schemas.openxmlformats.org/officeDocument/2006/relationships/image" Target="../media/image66.png"/><Relationship Id="rId44" Type="http://schemas.openxmlformats.org/officeDocument/2006/relationships/customXml" Target="../ink/ink987.xml"/><Relationship Id="rId52" Type="http://schemas.openxmlformats.org/officeDocument/2006/relationships/customXml" Target="../ink/ink991.xml"/><Relationship Id="rId60" Type="http://schemas.openxmlformats.org/officeDocument/2006/relationships/customXml" Target="../ink/ink995.xml"/><Relationship Id="rId65" Type="http://schemas.openxmlformats.org/officeDocument/2006/relationships/image" Target="../media/image83.png"/><Relationship Id="rId73" Type="http://schemas.openxmlformats.org/officeDocument/2006/relationships/image" Target="../media/image87.png"/><Relationship Id="rId4" Type="http://schemas.openxmlformats.org/officeDocument/2006/relationships/customXml" Target="../ink/ink967.xml"/><Relationship Id="rId9" Type="http://schemas.openxmlformats.org/officeDocument/2006/relationships/image" Target="../media/image55.png"/><Relationship Id="rId13" Type="http://schemas.openxmlformats.org/officeDocument/2006/relationships/image" Target="../media/image57.png"/><Relationship Id="rId18" Type="http://schemas.openxmlformats.org/officeDocument/2006/relationships/customXml" Target="../ink/ink974.xml"/><Relationship Id="rId39" Type="http://schemas.openxmlformats.org/officeDocument/2006/relationships/image" Target="../media/image70.png"/><Relationship Id="rId34" Type="http://schemas.openxmlformats.org/officeDocument/2006/relationships/customXml" Target="../ink/ink982.xml"/><Relationship Id="rId50" Type="http://schemas.openxmlformats.org/officeDocument/2006/relationships/customXml" Target="../ink/ink990.xml"/><Relationship Id="rId55" Type="http://schemas.openxmlformats.org/officeDocument/2006/relationships/image" Target="../media/image78.png"/><Relationship Id="rId7" Type="http://schemas.openxmlformats.org/officeDocument/2006/relationships/image" Target="../media/image54.png"/><Relationship Id="rId71"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76.png"/><Relationship Id="rId1" Type="http://schemas.openxmlformats.org/officeDocument/2006/relationships/slideLayout" Target="../slideLayouts/slideLayout2.xml"/><Relationship Id="rId4" Type="http://schemas.openxmlformats.org/officeDocument/2006/relationships/image" Target="../media/image4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5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5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5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image" Target="../media/image45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479.png"/><Relationship Id="rId1" Type="http://schemas.openxmlformats.org/officeDocument/2006/relationships/slideLayout" Target="../slideLayouts/slideLayout2.xml"/><Relationship Id="rId4" Type="http://schemas.openxmlformats.org/officeDocument/2006/relationships/image" Target="../media/image3000.png"/></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56BD73FC-170D-C58E-A7C0-FE3206245AE4}"/>
              </a:ext>
            </a:extLst>
          </p:cNvPr>
          <p:cNvSpPr/>
          <p:nvPr/>
        </p:nvSpPr>
        <p:spPr>
          <a:xfrm>
            <a:off x="10674485" y="-56363"/>
            <a:ext cx="1517515" cy="5383392"/>
          </a:xfrm>
          <a:prstGeom prst="rect">
            <a:avLst/>
          </a:prstGeom>
          <a:gradFill flip="none" rotWithShape="1">
            <a:gsLst>
              <a:gs pos="0">
                <a:schemeClr val="accent5"/>
              </a:gs>
              <a:gs pos="100000">
                <a:schemeClr val="tx1"/>
              </a:gs>
            </a:gsLst>
            <a:lin ang="5400000" scaled="1"/>
            <a:tileRect/>
          </a:gra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84544904-5C0A-E84B-BE82-3613B09E1C37}"/>
              </a:ext>
            </a:extLst>
          </p:cNvPr>
          <p:cNvGrpSpPr/>
          <p:nvPr/>
        </p:nvGrpSpPr>
        <p:grpSpPr>
          <a:xfrm>
            <a:off x="0" y="16839"/>
            <a:ext cx="2605663" cy="1691012"/>
            <a:chOff x="1964301" y="3140315"/>
            <a:chExt cx="4727880" cy="3068280"/>
          </a:xfrm>
        </p:grpSpPr>
        <mc:AlternateContent xmlns:mc="http://schemas.openxmlformats.org/markup-compatibility/2006" xmlns:p14="http://schemas.microsoft.com/office/powerpoint/2010/main">
          <mc:Choice Requires="p14">
            <p:contentPart p14:bwMode="auto" r:id="rId2">
              <p14:nvContentPartPr>
                <p14:cNvPr id="43" name="Ink 42">
                  <a:extLst>
                    <a:ext uri="{FF2B5EF4-FFF2-40B4-BE49-F238E27FC236}">
                      <a16:creationId xmlns:a16="http://schemas.microsoft.com/office/drawing/2014/main" id="{CDAF463F-B33F-4D86-AEC7-09CBBE2F9052}"/>
                    </a:ext>
                  </a:extLst>
                </p14:cNvPr>
                <p14:cNvContentPartPr/>
                <p14:nvPr/>
              </p14:nvContentPartPr>
              <p14:xfrm>
                <a:off x="2866101" y="4060835"/>
                <a:ext cx="400320" cy="612000"/>
              </p14:xfrm>
            </p:contentPart>
          </mc:Choice>
          <mc:Fallback xmlns="">
            <p:pic>
              <p:nvPicPr>
                <p:cNvPr id="43" name="Ink 42">
                  <a:extLst>
                    <a:ext uri="{FF2B5EF4-FFF2-40B4-BE49-F238E27FC236}">
                      <a16:creationId xmlns:a16="http://schemas.microsoft.com/office/drawing/2014/main" id="{CDAF463F-B33F-4D86-AEC7-09CBBE2F9052}"/>
                    </a:ext>
                  </a:extLst>
                </p:cNvPr>
                <p:cNvPicPr/>
                <p:nvPr/>
              </p:nvPicPr>
              <p:blipFill>
                <a:blip r:embed="rId3"/>
                <a:stretch>
                  <a:fillRect/>
                </a:stretch>
              </p:blipFill>
              <p:spPr>
                <a:xfrm>
                  <a:off x="2838020" y="4032750"/>
                  <a:ext cx="455829" cy="6675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A9312FAC-0919-FEBD-09ED-7A7E3FE65F25}"/>
                    </a:ext>
                  </a:extLst>
                </p14:cNvPr>
                <p14:cNvContentPartPr/>
                <p14:nvPr/>
              </p14:nvContentPartPr>
              <p14:xfrm>
                <a:off x="2583861" y="3911795"/>
                <a:ext cx="604080" cy="666720"/>
              </p14:xfrm>
            </p:contentPart>
          </mc:Choice>
          <mc:Fallback xmlns="">
            <p:pic>
              <p:nvPicPr>
                <p:cNvPr id="44" name="Ink 43">
                  <a:extLst>
                    <a:ext uri="{FF2B5EF4-FFF2-40B4-BE49-F238E27FC236}">
                      <a16:creationId xmlns:a16="http://schemas.microsoft.com/office/drawing/2014/main" id="{A9312FAC-0919-FEBD-09ED-7A7E3FE65F25}"/>
                    </a:ext>
                  </a:extLst>
                </p:cNvPr>
                <p:cNvPicPr/>
                <p:nvPr/>
              </p:nvPicPr>
              <p:blipFill>
                <a:blip r:embed="rId5"/>
                <a:stretch>
                  <a:fillRect/>
                </a:stretch>
              </p:blipFill>
              <p:spPr>
                <a:xfrm>
                  <a:off x="2555779" y="3883716"/>
                  <a:ext cx="659590" cy="72222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FA4D41D6-C2CC-88C3-B67C-9FA4286A90FB}"/>
                    </a:ext>
                  </a:extLst>
                </p14:cNvPr>
                <p14:cNvContentPartPr/>
                <p14:nvPr/>
              </p14:nvContentPartPr>
              <p14:xfrm>
                <a:off x="3101181" y="4645115"/>
                <a:ext cx="102240" cy="744120"/>
              </p14:xfrm>
            </p:contentPart>
          </mc:Choice>
          <mc:Fallback xmlns="">
            <p:pic>
              <p:nvPicPr>
                <p:cNvPr id="45" name="Ink 44">
                  <a:extLst>
                    <a:ext uri="{FF2B5EF4-FFF2-40B4-BE49-F238E27FC236}">
                      <a16:creationId xmlns:a16="http://schemas.microsoft.com/office/drawing/2014/main" id="{FA4D41D6-C2CC-88C3-B67C-9FA4286A90FB}"/>
                    </a:ext>
                  </a:extLst>
                </p:cNvPr>
                <p:cNvPicPr/>
                <p:nvPr/>
              </p:nvPicPr>
              <p:blipFill>
                <a:blip r:embed="rId7"/>
                <a:stretch>
                  <a:fillRect/>
                </a:stretch>
              </p:blipFill>
              <p:spPr>
                <a:xfrm>
                  <a:off x="3073179" y="4617047"/>
                  <a:ext cx="157593" cy="7989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6" name="Ink 45">
                  <a:extLst>
                    <a:ext uri="{FF2B5EF4-FFF2-40B4-BE49-F238E27FC236}">
                      <a16:creationId xmlns:a16="http://schemas.microsoft.com/office/drawing/2014/main" id="{2C833FA2-0DEA-3E2A-33E9-B9659BCEC6A0}"/>
                    </a:ext>
                  </a:extLst>
                </p14:cNvPr>
                <p14:cNvContentPartPr/>
                <p14:nvPr/>
              </p14:nvContentPartPr>
              <p14:xfrm>
                <a:off x="2939901" y="4868315"/>
                <a:ext cx="561240" cy="173160"/>
              </p14:xfrm>
            </p:contentPart>
          </mc:Choice>
          <mc:Fallback xmlns="">
            <p:pic>
              <p:nvPicPr>
                <p:cNvPr id="46" name="Ink 45">
                  <a:extLst>
                    <a:ext uri="{FF2B5EF4-FFF2-40B4-BE49-F238E27FC236}">
                      <a16:creationId xmlns:a16="http://schemas.microsoft.com/office/drawing/2014/main" id="{2C833FA2-0DEA-3E2A-33E9-B9659BCEC6A0}"/>
                    </a:ext>
                  </a:extLst>
                </p:cNvPr>
                <p:cNvPicPr/>
                <p:nvPr/>
              </p:nvPicPr>
              <p:blipFill>
                <a:blip r:embed="rId9"/>
                <a:stretch>
                  <a:fillRect/>
                </a:stretch>
              </p:blipFill>
              <p:spPr>
                <a:xfrm>
                  <a:off x="2911839" y="4840323"/>
                  <a:ext cx="616059" cy="22784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 name="Ink 46">
                  <a:extLst>
                    <a:ext uri="{FF2B5EF4-FFF2-40B4-BE49-F238E27FC236}">
                      <a16:creationId xmlns:a16="http://schemas.microsoft.com/office/drawing/2014/main" id="{14E53A1C-677E-0E1B-A205-B25B5D1FC72A}"/>
                    </a:ext>
                  </a:extLst>
                </p14:cNvPr>
                <p14:cNvContentPartPr/>
                <p14:nvPr/>
              </p14:nvContentPartPr>
              <p14:xfrm>
                <a:off x="3014781" y="5308235"/>
                <a:ext cx="369000" cy="900360"/>
              </p14:xfrm>
            </p:contentPart>
          </mc:Choice>
          <mc:Fallback xmlns="">
            <p:pic>
              <p:nvPicPr>
                <p:cNvPr id="47" name="Ink 46">
                  <a:extLst>
                    <a:ext uri="{FF2B5EF4-FFF2-40B4-BE49-F238E27FC236}">
                      <a16:creationId xmlns:a16="http://schemas.microsoft.com/office/drawing/2014/main" id="{14E53A1C-677E-0E1B-A205-B25B5D1FC72A}"/>
                    </a:ext>
                  </a:extLst>
                </p:cNvPr>
                <p:cNvPicPr/>
                <p:nvPr/>
              </p:nvPicPr>
              <p:blipFill>
                <a:blip r:embed="rId11"/>
                <a:stretch>
                  <a:fillRect/>
                </a:stretch>
              </p:blipFill>
              <p:spPr>
                <a:xfrm>
                  <a:off x="2986698" y="5280160"/>
                  <a:ext cx="424513" cy="95585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8" name="Ink 47">
                  <a:extLst>
                    <a:ext uri="{FF2B5EF4-FFF2-40B4-BE49-F238E27FC236}">
                      <a16:creationId xmlns:a16="http://schemas.microsoft.com/office/drawing/2014/main" id="{07AD3AA3-8DDD-BF5E-8836-6B7A67FB6308}"/>
                    </a:ext>
                  </a:extLst>
                </p14:cNvPr>
                <p14:cNvContentPartPr/>
                <p14:nvPr/>
              </p14:nvContentPartPr>
              <p14:xfrm>
                <a:off x="5413821" y="3911795"/>
                <a:ext cx="470520" cy="627480"/>
              </p14:xfrm>
            </p:contentPart>
          </mc:Choice>
          <mc:Fallback xmlns="">
            <p:pic>
              <p:nvPicPr>
                <p:cNvPr id="48" name="Ink 47">
                  <a:extLst>
                    <a:ext uri="{FF2B5EF4-FFF2-40B4-BE49-F238E27FC236}">
                      <a16:creationId xmlns:a16="http://schemas.microsoft.com/office/drawing/2014/main" id="{07AD3AA3-8DDD-BF5E-8836-6B7A67FB6308}"/>
                    </a:ext>
                  </a:extLst>
                </p:cNvPr>
                <p:cNvPicPr/>
                <p:nvPr/>
              </p:nvPicPr>
              <p:blipFill>
                <a:blip r:embed="rId13"/>
                <a:stretch>
                  <a:fillRect/>
                </a:stretch>
              </p:blipFill>
              <p:spPr>
                <a:xfrm>
                  <a:off x="5385759" y="3883718"/>
                  <a:ext cx="525990" cy="6829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4150CCFA-3690-3816-9483-A81CC06BC178}"/>
                    </a:ext>
                  </a:extLst>
                </p14:cNvPr>
                <p14:cNvContentPartPr/>
                <p14:nvPr/>
              </p14:nvContentPartPr>
              <p14:xfrm>
                <a:off x="5304021" y="4586075"/>
                <a:ext cx="298440" cy="279000"/>
              </p14:xfrm>
            </p:contentPart>
          </mc:Choice>
          <mc:Fallback xmlns="">
            <p:pic>
              <p:nvPicPr>
                <p:cNvPr id="49" name="Ink 48">
                  <a:extLst>
                    <a:ext uri="{FF2B5EF4-FFF2-40B4-BE49-F238E27FC236}">
                      <a16:creationId xmlns:a16="http://schemas.microsoft.com/office/drawing/2014/main" id="{4150CCFA-3690-3816-9483-A81CC06BC178}"/>
                    </a:ext>
                  </a:extLst>
                </p:cNvPr>
                <p:cNvPicPr/>
                <p:nvPr/>
              </p:nvPicPr>
              <p:blipFill>
                <a:blip r:embed="rId15"/>
                <a:stretch>
                  <a:fillRect/>
                </a:stretch>
              </p:blipFill>
              <p:spPr>
                <a:xfrm>
                  <a:off x="5275940" y="4558045"/>
                  <a:ext cx="353295" cy="33375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0" name="Ink 49">
                  <a:extLst>
                    <a:ext uri="{FF2B5EF4-FFF2-40B4-BE49-F238E27FC236}">
                      <a16:creationId xmlns:a16="http://schemas.microsoft.com/office/drawing/2014/main" id="{2CBD05B0-6B1E-5744-E61B-C6B319039ECB}"/>
                    </a:ext>
                  </a:extLst>
                </p14:cNvPr>
                <p14:cNvContentPartPr/>
                <p14:nvPr/>
              </p14:nvContentPartPr>
              <p14:xfrm>
                <a:off x="5264781" y="4923035"/>
                <a:ext cx="282600" cy="1069920"/>
              </p14:xfrm>
            </p:contentPart>
          </mc:Choice>
          <mc:Fallback xmlns="">
            <p:pic>
              <p:nvPicPr>
                <p:cNvPr id="50" name="Ink 49">
                  <a:extLst>
                    <a:ext uri="{FF2B5EF4-FFF2-40B4-BE49-F238E27FC236}">
                      <a16:creationId xmlns:a16="http://schemas.microsoft.com/office/drawing/2014/main" id="{2CBD05B0-6B1E-5744-E61B-C6B319039ECB}"/>
                    </a:ext>
                  </a:extLst>
                </p:cNvPr>
                <p:cNvPicPr/>
                <p:nvPr/>
              </p:nvPicPr>
              <p:blipFill>
                <a:blip r:embed="rId17"/>
                <a:stretch>
                  <a:fillRect/>
                </a:stretch>
              </p:blipFill>
              <p:spPr>
                <a:xfrm>
                  <a:off x="5236717" y="4894948"/>
                  <a:ext cx="338076" cy="112544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Ink 50">
                  <a:extLst>
                    <a:ext uri="{FF2B5EF4-FFF2-40B4-BE49-F238E27FC236}">
                      <a16:creationId xmlns:a16="http://schemas.microsoft.com/office/drawing/2014/main" id="{57DB0498-83E2-00F6-97F1-24C554586F90}"/>
                    </a:ext>
                  </a:extLst>
                </p14:cNvPr>
                <p14:cNvContentPartPr/>
                <p14:nvPr/>
              </p14:nvContentPartPr>
              <p14:xfrm>
                <a:off x="5594181" y="4813235"/>
                <a:ext cx="8280" cy="8280"/>
              </p14:xfrm>
            </p:contentPart>
          </mc:Choice>
          <mc:Fallback xmlns="">
            <p:pic>
              <p:nvPicPr>
                <p:cNvPr id="51" name="Ink 50">
                  <a:extLst>
                    <a:ext uri="{FF2B5EF4-FFF2-40B4-BE49-F238E27FC236}">
                      <a16:creationId xmlns:a16="http://schemas.microsoft.com/office/drawing/2014/main" id="{57DB0498-83E2-00F6-97F1-24C554586F90}"/>
                    </a:ext>
                  </a:extLst>
                </p:cNvPr>
                <p:cNvPicPr/>
                <p:nvPr/>
              </p:nvPicPr>
              <p:blipFill>
                <a:blip r:embed="rId19"/>
                <a:stretch>
                  <a:fillRect/>
                </a:stretch>
              </p:blipFill>
              <p:spPr>
                <a:xfrm>
                  <a:off x="5566793" y="4785847"/>
                  <a:ext cx="62418" cy="6241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3DB39D9D-43A8-5378-007C-829C80785537}"/>
                    </a:ext>
                  </a:extLst>
                </p14:cNvPr>
                <p14:cNvContentPartPr/>
                <p14:nvPr/>
              </p14:nvContentPartPr>
              <p14:xfrm>
                <a:off x="2952141" y="4758515"/>
                <a:ext cx="345240" cy="86760"/>
              </p14:xfrm>
            </p:contentPart>
          </mc:Choice>
          <mc:Fallback xmlns="">
            <p:pic>
              <p:nvPicPr>
                <p:cNvPr id="52" name="Ink 51">
                  <a:extLst>
                    <a:ext uri="{FF2B5EF4-FFF2-40B4-BE49-F238E27FC236}">
                      <a16:creationId xmlns:a16="http://schemas.microsoft.com/office/drawing/2014/main" id="{3DB39D9D-43A8-5378-007C-829C80785537}"/>
                    </a:ext>
                  </a:extLst>
                </p:cNvPr>
                <p:cNvPicPr/>
                <p:nvPr/>
              </p:nvPicPr>
              <p:blipFill>
                <a:blip r:embed="rId21"/>
                <a:stretch>
                  <a:fillRect/>
                </a:stretch>
              </p:blipFill>
              <p:spPr>
                <a:xfrm>
                  <a:off x="2924078" y="4730465"/>
                  <a:ext cx="400713" cy="14155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1CEDFA72-4034-D7A8-5C87-DB1E5FB2E18F}"/>
                    </a:ext>
                  </a:extLst>
                </p14:cNvPr>
                <p14:cNvContentPartPr/>
                <p14:nvPr/>
              </p14:nvContentPartPr>
              <p14:xfrm>
                <a:off x="4825941" y="4499675"/>
                <a:ext cx="509760" cy="658440"/>
              </p14:xfrm>
            </p:contentPart>
          </mc:Choice>
          <mc:Fallback xmlns="">
            <p:pic>
              <p:nvPicPr>
                <p:cNvPr id="53" name="Ink 52">
                  <a:extLst>
                    <a:ext uri="{FF2B5EF4-FFF2-40B4-BE49-F238E27FC236}">
                      <a16:creationId xmlns:a16="http://schemas.microsoft.com/office/drawing/2014/main" id="{1CEDFA72-4034-D7A8-5C87-DB1E5FB2E18F}"/>
                    </a:ext>
                  </a:extLst>
                </p:cNvPr>
                <p:cNvPicPr/>
                <p:nvPr/>
              </p:nvPicPr>
              <p:blipFill>
                <a:blip r:embed="rId23"/>
                <a:stretch>
                  <a:fillRect/>
                </a:stretch>
              </p:blipFill>
              <p:spPr>
                <a:xfrm>
                  <a:off x="4797875" y="4471587"/>
                  <a:ext cx="565240" cy="71396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53">
                  <a:extLst>
                    <a:ext uri="{FF2B5EF4-FFF2-40B4-BE49-F238E27FC236}">
                      <a16:creationId xmlns:a16="http://schemas.microsoft.com/office/drawing/2014/main" id="{084ACAAE-5EDA-E3E0-5219-B15721593A9C}"/>
                    </a:ext>
                  </a:extLst>
                </p14:cNvPr>
                <p14:cNvContentPartPr/>
                <p14:nvPr/>
              </p14:nvContentPartPr>
              <p14:xfrm>
                <a:off x="4749261" y="4413635"/>
                <a:ext cx="492480" cy="157320"/>
              </p14:xfrm>
            </p:contentPart>
          </mc:Choice>
          <mc:Fallback xmlns="">
            <p:pic>
              <p:nvPicPr>
                <p:cNvPr id="54" name="Ink 53">
                  <a:extLst>
                    <a:ext uri="{FF2B5EF4-FFF2-40B4-BE49-F238E27FC236}">
                      <a16:creationId xmlns:a16="http://schemas.microsoft.com/office/drawing/2014/main" id="{084ACAAE-5EDA-E3E0-5219-B15721593A9C}"/>
                    </a:ext>
                  </a:extLst>
                </p:cNvPr>
                <p:cNvPicPr/>
                <p:nvPr/>
              </p:nvPicPr>
              <p:blipFill>
                <a:blip r:embed="rId25"/>
                <a:stretch>
                  <a:fillRect/>
                </a:stretch>
              </p:blipFill>
              <p:spPr>
                <a:xfrm>
                  <a:off x="4721175" y="4385565"/>
                  <a:ext cx="547998" cy="21280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5" name="Ink 54">
                  <a:extLst>
                    <a:ext uri="{FF2B5EF4-FFF2-40B4-BE49-F238E27FC236}">
                      <a16:creationId xmlns:a16="http://schemas.microsoft.com/office/drawing/2014/main" id="{54360732-F68A-EDA6-7A4D-0F81824F3678}"/>
                    </a:ext>
                  </a:extLst>
                </p14:cNvPr>
                <p14:cNvContentPartPr/>
                <p14:nvPr/>
              </p14:nvContentPartPr>
              <p14:xfrm>
                <a:off x="5196741" y="4860395"/>
                <a:ext cx="381960" cy="172800"/>
              </p14:xfrm>
            </p:contentPart>
          </mc:Choice>
          <mc:Fallback xmlns="">
            <p:pic>
              <p:nvPicPr>
                <p:cNvPr id="55" name="Ink 54">
                  <a:extLst>
                    <a:ext uri="{FF2B5EF4-FFF2-40B4-BE49-F238E27FC236}">
                      <a16:creationId xmlns:a16="http://schemas.microsoft.com/office/drawing/2014/main" id="{54360732-F68A-EDA6-7A4D-0F81824F3678}"/>
                    </a:ext>
                  </a:extLst>
                </p:cNvPr>
                <p:cNvPicPr/>
                <p:nvPr/>
              </p:nvPicPr>
              <p:blipFill>
                <a:blip r:embed="rId27"/>
                <a:stretch>
                  <a:fillRect/>
                </a:stretch>
              </p:blipFill>
              <p:spPr>
                <a:xfrm>
                  <a:off x="5168665" y="4832356"/>
                  <a:ext cx="437458" cy="22822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6" name="Ink 55">
                  <a:extLst>
                    <a:ext uri="{FF2B5EF4-FFF2-40B4-BE49-F238E27FC236}">
                      <a16:creationId xmlns:a16="http://schemas.microsoft.com/office/drawing/2014/main" id="{958B0EFB-6D3A-3E87-0F43-B043A1941FED}"/>
                    </a:ext>
                  </a:extLst>
                </p14:cNvPr>
                <p14:cNvContentPartPr/>
                <p14:nvPr/>
              </p14:nvContentPartPr>
              <p14:xfrm>
                <a:off x="4810101" y="4797755"/>
                <a:ext cx="31680" cy="86760"/>
              </p14:xfrm>
            </p:contentPart>
          </mc:Choice>
          <mc:Fallback xmlns="">
            <p:pic>
              <p:nvPicPr>
                <p:cNvPr id="56" name="Ink 55">
                  <a:extLst>
                    <a:ext uri="{FF2B5EF4-FFF2-40B4-BE49-F238E27FC236}">
                      <a16:creationId xmlns:a16="http://schemas.microsoft.com/office/drawing/2014/main" id="{958B0EFB-6D3A-3E87-0F43-B043A1941FED}"/>
                    </a:ext>
                  </a:extLst>
                </p:cNvPr>
                <p:cNvPicPr/>
                <p:nvPr/>
              </p:nvPicPr>
              <p:blipFill>
                <a:blip r:embed="rId29"/>
                <a:stretch>
                  <a:fillRect/>
                </a:stretch>
              </p:blipFill>
              <p:spPr>
                <a:xfrm>
                  <a:off x="4782300" y="4769705"/>
                  <a:ext cx="86635" cy="14155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7" name="Ink 56">
                  <a:extLst>
                    <a:ext uri="{FF2B5EF4-FFF2-40B4-BE49-F238E27FC236}">
                      <a16:creationId xmlns:a16="http://schemas.microsoft.com/office/drawing/2014/main" id="{5DCE3B37-59E6-DE3B-C86A-6D3A69AEDE6C}"/>
                    </a:ext>
                  </a:extLst>
                </p14:cNvPr>
                <p14:cNvContentPartPr/>
                <p14:nvPr/>
              </p14:nvContentPartPr>
              <p14:xfrm>
                <a:off x="5453061" y="4413635"/>
                <a:ext cx="118080" cy="31680"/>
              </p14:xfrm>
            </p:contentPart>
          </mc:Choice>
          <mc:Fallback xmlns="">
            <p:pic>
              <p:nvPicPr>
                <p:cNvPr id="57" name="Ink 56">
                  <a:extLst>
                    <a:ext uri="{FF2B5EF4-FFF2-40B4-BE49-F238E27FC236}">
                      <a16:creationId xmlns:a16="http://schemas.microsoft.com/office/drawing/2014/main" id="{5DCE3B37-59E6-DE3B-C86A-6D3A69AEDE6C}"/>
                    </a:ext>
                  </a:extLst>
                </p:cNvPr>
                <p:cNvPicPr/>
                <p:nvPr/>
              </p:nvPicPr>
              <p:blipFill>
                <a:blip r:embed="rId31"/>
                <a:stretch>
                  <a:fillRect/>
                </a:stretch>
              </p:blipFill>
              <p:spPr>
                <a:xfrm>
                  <a:off x="5425009" y="4386390"/>
                  <a:ext cx="173532" cy="8490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8" name="Ink 57">
                  <a:extLst>
                    <a:ext uri="{FF2B5EF4-FFF2-40B4-BE49-F238E27FC236}">
                      <a16:creationId xmlns:a16="http://schemas.microsoft.com/office/drawing/2014/main" id="{E5DCE951-7FD1-4C05-FCF0-DB001178014D}"/>
                    </a:ext>
                  </a:extLst>
                </p14:cNvPr>
                <p14:cNvContentPartPr/>
                <p14:nvPr/>
              </p14:nvContentPartPr>
              <p14:xfrm>
                <a:off x="4904061" y="4593995"/>
                <a:ext cx="196200" cy="23760"/>
              </p14:xfrm>
            </p:contentPart>
          </mc:Choice>
          <mc:Fallback xmlns="">
            <p:pic>
              <p:nvPicPr>
                <p:cNvPr id="58" name="Ink 57">
                  <a:extLst>
                    <a:ext uri="{FF2B5EF4-FFF2-40B4-BE49-F238E27FC236}">
                      <a16:creationId xmlns:a16="http://schemas.microsoft.com/office/drawing/2014/main" id="{E5DCE951-7FD1-4C05-FCF0-DB001178014D}"/>
                    </a:ext>
                  </a:extLst>
                </p:cNvPr>
                <p:cNvPicPr/>
                <p:nvPr/>
              </p:nvPicPr>
              <p:blipFill>
                <a:blip r:embed="rId33"/>
                <a:stretch>
                  <a:fillRect/>
                </a:stretch>
              </p:blipFill>
              <p:spPr>
                <a:xfrm>
                  <a:off x="4876032" y="4566382"/>
                  <a:ext cx="251605" cy="7834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5734E3E3-FCF7-D68C-8934-26E30C261A7C}"/>
                    </a:ext>
                  </a:extLst>
                </p14:cNvPr>
                <p14:cNvContentPartPr/>
                <p14:nvPr/>
              </p14:nvContentPartPr>
              <p14:xfrm>
                <a:off x="4911981" y="4743035"/>
                <a:ext cx="149400" cy="39600"/>
              </p14:xfrm>
            </p:contentPart>
          </mc:Choice>
          <mc:Fallback xmlns="">
            <p:pic>
              <p:nvPicPr>
                <p:cNvPr id="59" name="Ink 58">
                  <a:extLst>
                    <a:ext uri="{FF2B5EF4-FFF2-40B4-BE49-F238E27FC236}">
                      <a16:creationId xmlns:a16="http://schemas.microsoft.com/office/drawing/2014/main" id="{5734E3E3-FCF7-D68C-8934-26E30C261A7C}"/>
                    </a:ext>
                  </a:extLst>
                </p:cNvPr>
                <p:cNvPicPr/>
                <p:nvPr/>
              </p:nvPicPr>
              <p:blipFill>
                <a:blip r:embed="rId35"/>
                <a:stretch>
                  <a:fillRect/>
                </a:stretch>
              </p:blipFill>
              <p:spPr>
                <a:xfrm>
                  <a:off x="4883928" y="4715120"/>
                  <a:ext cx="204202" cy="947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0" name="Ink 59">
                  <a:extLst>
                    <a:ext uri="{FF2B5EF4-FFF2-40B4-BE49-F238E27FC236}">
                      <a16:creationId xmlns:a16="http://schemas.microsoft.com/office/drawing/2014/main" id="{E509FAE6-4531-FF0E-F5D9-97890203806F}"/>
                    </a:ext>
                  </a:extLst>
                </p14:cNvPr>
                <p14:cNvContentPartPr/>
                <p14:nvPr/>
              </p14:nvContentPartPr>
              <p14:xfrm>
                <a:off x="4943301" y="4664555"/>
                <a:ext cx="219960" cy="204120"/>
              </p14:xfrm>
            </p:contentPart>
          </mc:Choice>
          <mc:Fallback xmlns="">
            <p:pic>
              <p:nvPicPr>
                <p:cNvPr id="60" name="Ink 59">
                  <a:extLst>
                    <a:ext uri="{FF2B5EF4-FFF2-40B4-BE49-F238E27FC236}">
                      <a16:creationId xmlns:a16="http://schemas.microsoft.com/office/drawing/2014/main" id="{E509FAE6-4531-FF0E-F5D9-97890203806F}"/>
                    </a:ext>
                  </a:extLst>
                </p:cNvPr>
                <p:cNvPicPr/>
                <p:nvPr/>
              </p:nvPicPr>
              <p:blipFill>
                <a:blip r:embed="rId37"/>
                <a:stretch>
                  <a:fillRect/>
                </a:stretch>
              </p:blipFill>
              <p:spPr>
                <a:xfrm>
                  <a:off x="4915235" y="4636513"/>
                  <a:ext cx="275440" cy="25955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1" name="Ink 60">
                  <a:extLst>
                    <a:ext uri="{FF2B5EF4-FFF2-40B4-BE49-F238E27FC236}">
                      <a16:creationId xmlns:a16="http://schemas.microsoft.com/office/drawing/2014/main" id="{AABD6C7F-1122-7D14-5822-1459187A957F}"/>
                    </a:ext>
                  </a:extLst>
                </p14:cNvPr>
                <p14:cNvContentPartPr/>
                <p14:nvPr/>
              </p14:nvContentPartPr>
              <p14:xfrm>
                <a:off x="4944381" y="4962275"/>
                <a:ext cx="187560" cy="31680"/>
              </p14:xfrm>
            </p:contentPart>
          </mc:Choice>
          <mc:Fallback xmlns="">
            <p:pic>
              <p:nvPicPr>
                <p:cNvPr id="61" name="Ink 60">
                  <a:extLst>
                    <a:ext uri="{FF2B5EF4-FFF2-40B4-BE49-F238E27FC236}">
                      <a16:creationId xmlns:a16="http://schemas.microsoft.com/office/drawing/2014/main" id="{AABD6C7F-1122-7D14-5822-1459187A957F}"/>
                    </a:ext>
                  </a:extLst>
                </p:cNvPr>
                <p:cNvPicPr/>
                <p:nvPr/>
              </p:nvPicPr>
              <p:blipFill>
                <a:blip r:embed="rId39"/>
                <a:stretch>
                  <a:fillRect/>
                </a:stretch>
              </p:blipFill>
              <p:spPr>
                <a:xfrm>
                  <a:off x="4916377" y="4934474"/>
                  <a:ext cx="242265" cy="8663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Ink 61">
                  <a:extLst>
                    <a:ext uri="{FF2B5EF4-FFF2-40B4-BE49-F238E27FC236}">
                      <a16:creationId xmlns:a16="http://schemas.microsoft.com/office/drawing/2014/main" id="{8B22A6C9-AD1B-663A-0241-4A8C47BB422C}"/>
                    </a:ext>
                  </a:extLst>
                </p14:cNvPr>
                <p14:cNvContentPartPr/>
                <p14:nvPr/>
              </p14:nvContentPartPr>
              <p14:xfrm>
                <a:off x="3281541" y="4327235"/>
                <a:ext cx="698040" cy="705960"/>
              </p14:xfrm>
            </p:contentPart>
          </mc:Choice>
          <mc:Fallback xmlns="">
            <p:pic>
              <p:nvPicPr>
                <p:cNvPr id="62" name="Ink 61">
                  <a:extLst>
                    <a:ext uri="{FF2B5EF4-FFF2-40B4-BE49-F238E27FC236}">
                      <a16:creationId xmlns:a16="http://schemas.microsoft.com/office/drawing/2014/main" id="{8B22A6C9-AD1B-663A-0241-4A8C47BB422C}"/>
                    </a:ext>
                  </a:extLst>
                </p:cNvPr>
                <p:cNvPicPr/>
                <p:nvPr/>
              </p:nvPicPr>
              <p:blipFill>
                <a:blip r:embed="rId41"/>
                <a:stretch>
                  <a:fillRect/>
                </a:stretch>
              </p:blipFill>
              <p:spPr>
                <a:xfrm>
                  <a:off x="3253463" y="4299153"/>
                  <a:ext cx="753544" cy="76147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3" name="Ink 62">
                  <a:extLst>
                    <a:ext uri="{FF2B5EF4-FFF2-40B4-BE49-F238E27FC236}">
                      <a16:creationId xmlns:a16="http://schemas.microsoft.com/office/drawing/2014/main" id="{A0363494-ED26-E8A9-0413-9EAC2F0D5FF6}"/>
                    </a:ext>
                  </a:extLst>
                </p14:cNvPr>
                <p14:cNvContentPartPr/>
                <p14:nvPr/>
              </p14:nvContentPartPr>
              <p14:xfrm>
                <a:off x="3689061" y="4484195"/>
                <a:ext cx="63000" cy="16200"/>
              </p14:xfrm>
            </p:contentPart>
          </mc:Choice>
          <mc:Fallback xmlns="">
            <p:pic>
              <p:nvPicPr>
                <p:cNvPr id="63" name="Ink 62">
                  <a:extLst>
                    <a:ext uri="{FF2B5EF4-FFF2-40B4-BE49-F238E27FC236}">
                      <a16:creationId xmlns:a16="http://schemas.microsoft.com/office/drawing/2014/main" id="{A0363494-ED26-E8A9-0413-9EAC2F0D5FF6}"/>
                    </a:ext>
                  </a:extLst>
                </p:cNvPr>
                <p:cNvPicPr/>
                <p:nvPr/>
              </p:nvPicPr>
              <p:blipFill>
                <a:blip r:embed="rId43"/>
                <a:stretch>
                  <a:fillRect/>
                </a:stretch>
              </p:blipFill>
              <p:spPr>
                <a:xfrm>
                  <a:off x="3661133" y="4456331"/>
                  <a:ext cx="118206"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4" name="Ink 63">
                  <a:extLst>
                    <a:ext uri="{FF2B5EF4-FFF2-40B4-BE49-F238E27FC236}">
                      <a16:creationId xmlns:a16="http://schemas.microsoft.com/office/drawing/2014/main" id="{CF2A38CC-353A-FD16-4624-C58D292371EC}"/>
                    </a:ext>
                  </a:extLst>
                </p14:cNvPr>
                <p14:cNvContentPartPr/>
                <p14:nvPr/>
              </p14:nvContentPartPr>
              <p14:xfrm>
                <a:off x="3595101" y="4664555"/>
                <a:ext cx="110160" cy="55080"/>
              </p14:xfrm>
            </p:contentPart>
          </mc:Choice>
          <mc:Fallback xmlns="">
            <p:pic>
              <p:nvPicPr>
                <p:cNvPr id="64" name="Ink 63">
                  <a:extLst>
                    <a:ext uri="{FF2B5EF4-FFF2-40B4-BE49-F238E27FC236}">
                      <a16:creationId xmlns:a16="http://schemas.microsoft.com/office/drawing/2014/main" id="{CF2A38CC-353A-FD16-4624-C58D292371EC}"/>
                    </a:ext>
                  </a:extLst>
                </p:cNvPr>
                <p:cNvPicPr/>
                <p:nvPr/>
              </p:nvPicPr>
              <p:blipFill>
                <a:blip r:embed="rId45"/>
                <a:stretch>
                  <a:fillRect/>
                </a:stretch>
              </p:blipFill>
              <p:spPr>
                <a:xfrm>
                  <a:off x="3567072" y="4636691"/>
                  <a:ext cx="165566"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5" name="Ink 64">
                  <a:extLst>
                    <a:ext uri="{FF2B5EF4-FFF2-40B4-BE49-F238E27FC236}">
                      <a16:creationId xmlns:a16="http://schemas.microsoft.com/office/drawing/2014/main" id="{DC8B32D1-BF69-6F01-7F8B-EA6E28D4E741}"/>
                    </a:ext>
                  </a:extLst>
                </p14:cNvPr>
                <p14:cNvContentPartPr/>
                <p14:nvPr/>
              </p14:nvContentPartPr>
              <p14:xfrm>
                <a:off x="3673581" y="4586075"/>
                <a:ext cx="110160" cy="63000"/>
              </p14:xfrm>
            </p:contentPart>
          </mc:Choice>
          <mc:Fallback xmlns="">
            <p:pic>
              <p:nvPicPr>
                <p:cNvPr id="65" name="Ink 64">
                  <a:extLst>
                    <a:ext uri="{FF2B5EF4-FFF2-40B4-BE49-F238E27FC236}">
                      <a16:creationId xmlns:a16="http://schemas.microsoft.com/office/drawing/2014/main" id="{DC8B32D1-BF69-6F01-7F8B-EA6E28D4E741}"/>
                    </a:ext>
                  </a:extLst>
                </p:cNvPr>
                <p:cNvPicPr/>
                <p:nvPr/>
              </p:nvPicPr>
              <p:blipFill>
                <a:blip r:embed="rId47"/>
                <a:stretch>
                  <a:fillRect/>
                </a:stretch>
              </p:blipFill>
              <p:spPr>
                <a:xfrm>
                  <a:off x="3645552" y="4558147"/>
                  <a:ext cx="165566" cy="11820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Ink 65">
                  <a:extLst>
                    <a:ext uri="{FF2B5EF4-FFF2-40B4-BE49-F238E27FC236}">
                      <a16:creationId xmlns:a16="http://schemas.microsoft.com/office/drawing/2014/main" id="{5AD89830-5A57-8EC9-195B-B03BC3D70BB9}"/>
                    </a:ext>
                  </a:extLst>
                </p14:cNvPr>
                <p14:cNvContentPartPr/>
                <p14:nvPr/>
              </p14:nvContentPartPr>
              <p14:xfrm>
                <a:off x="3587181" y="4781915"/>
                <a:ext cx="149400" cy="149760"/>
              </p14:xfrm>
            </p:contentPart>
          </mc:Choice>
          <mc:Fallback xmlns="">
            <p:pic>
              <p:nvPicPr>
                <p:cNvPr id="66" name="Ink 65">
                  <a:extLst>
                    <a:ext uri="{FF2B5EF4-FFF2-40B4-BE49-F238E27FC236}">
                      <a16:creationId xmlns:a16="http://schemas.microsoft.com/office/drawing/2014/main" id="{5AD89830-5A57-8EC9-195B-B03BC3D70BB9}"/>
                    </a:ext>
                  </a:extLst>
                </p:cNvPr>
                <p:cNvPicPr/>
                <p:nvPr/>
              </p:nvPicPr>
              <p:blipFill>
                <a:blip r:embed="rId49"/>
                <a:stretch>
                  <a:fillRect/>
                </a:stretch>
              </p:blipFill>
              <p:spPr>
                <a:xfrm>
                  <a:off x="3559128" y="4753794"/>
                  <a:ext cx="204854" cy="20534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7" name="Ink 66">
                  <a:extLst>
                    <a:ext uri="{FF2B5EF4-FFF2-40B4-BE49-F238E27FC236}">
                      <a16:creationId xmlns:a16="http://schemas.microsoft.com/office/drawing/2014/main" id="{2A508581-1098-F659-4E27-9852B95C3855}"/>
                    </a:ext>
                  </a:extLst>
                </p14:cNvPr>
                <p14:cNvContentPartPr/>
                <p14:nvPr/>
              </p14:nvContentPartPr>
              <p14:xfrm>
                <a:off x="2999301" y="4531355"/>
                <a:ext cx="141480" cy="23760"/>
              </p14:xfrm>
            </p:contentPart>
          </mc:Choice>
          <mc:Fallback xmlns="">
            <p:pic>
              <p:nvPicPr>
                <p:cNvPr id="67" name="Ink 66">
                  <a:extLst>
                    <a:ext uri="{FF2B5EF4-FFF2-40B4-BE49-F238E27FC236}">
                      <a16:creationId xmlns:a16="http://schemas.microsoft.com/office/drawing/2014/main" id="{2A508581-1098-F659-4E27-9852B95C3855}"/>
                    </a:ext>
                  </a:extLst>
                </p:cNvPr>
                <p:cNvPicPr/>
                <p:nvPr/>
              </p:nvPicPr>
              <p:blipFill>
                <a:blip r:embed="rId51"/>
                <a:stretch>
                  <a:fillRect/>
                </a:stretch>
              </p:blipFill>
              <p:spPr>
                <a:xfrm>
                  <a:off x="2971266" y="4503742"/>
                  <a:ext cx="196898" cy="7834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BD73B917-0F28-45D0-B1BB-88777DE3AF9B}"/>
                    </a:ext>
                  </a:extLst>
                </p14:cNvPr>
                <p14:cNvContentPartPr/>
                <p14:nvPr/>
              </p14:nvContentPartPr>
              <p14:xfrm>
                <a:off x="3994701" y="3842315"/>
                <a:ext cx="933120" cy="415080"/>
              </p14:xfrm>
            </p:contentPart>
          </mc:Choice>
          <mc:Fallback xmlns="">
            <p:pic>
              <p:nvPicPr>
                <p:cNvPr id="68" name="Ink 67">
                  <a:extLst>
                    <a:ext uri="{FF2B5EF4-FFF2-40B4-BE49-F238E27FC236}">
                      <a16:creationId xmlns:a16="http://schemas.microsoft.com/office/drawing/2014/main" id="{BD73B917-0F28-45D0-B1BB-88777DE3AF9B}"/>
                    </a:ext>
                  </a:extLst>
                </p:cNvPr>
                <p:cNvPicPr/>
                <p:nvPr/>
              </p:nvPicPr>
              <p:blipFill>
                <a:blip r:embed="rId53"/>
                <a:stretch>
                  <a:fillRect/>
                </a:stretch>
              </p:blipFill>
              <p:spPr>
                <a:xfrm>
                  <a:off x="3966623" y="3814251"/>
                  <a:ext cx="988624" cy="47055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9" name="Ink 68">
                  <a:extLst>
                    <a:ext uri="{FF2B5EF4-FFF2-40B4-BE49-F238E27FC236}">
                      <a16:creationId xmlns:a16="http://schemas.microsoft.com/office/drawing/2014/main" id="{FE607BAC-06AC-2940-B020-602E04D67C15}"/>
                    </a:ext>
                  </a:extLst>
                </p14:cNvPr>
                <p14:cNvContentPartPr/>
                <p14:nvPr/>
              </p14:nvContentPartPr>
              <p14:xfrm>
                <a:off x="4245621" y="3629555"/>
                <a:ext cx="149400" cy="180720"/>
              </p14:xfrm>
            </p:contentPart>
          </mc:Choice>
          <mc:Fallback xmlns="">
            <p:pic>
              <p:nvPicPr>
                <p:cNvPr id="69" name="Ink 68">
                  <a:extLst>
                    <a:ext uri="{FF2B5EF4-FFF2-40B4-BE49-F238E27FC236}">
                      <a16:creationId xmlns:a16="http://schemas.microsoft.com/office/drawing/2014/main" id="{FE607BAC-06AC-2940-B020-602E04D67C15}"/>
                    </a:ext>
                  </a:extLst>
                </p:cNvPr>
                <p:cNvPicPr/>
                <p:nvPr/>
              </p:nvPicPr>
              <p:blipFill>
                <a:blip r:embed="rId55"/>
                <a:stretch>
                  <a:fillRect/>
                </a:stretch>
              </p:blipFill>
              <p:spPr>
                <a:xfrm>
                  <a:off x="4217568" y="3601501"/>
                  <a:ext cx="204202" cy="23617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69">
                  <a:extLst>
                    <a:ext uri="{FF2B5EF4-FFF2-40B4-BE49-F238E27FC236}">
                      <a16:creationId xmlns:a16="http://schemas.microsoft.com/office/drawing/2014/main" id="{3557BF79-4462-C8B6-9C3F-D56AB7FFC6DA}"/>
                    </a:ext>
                  </a:extLst>
                </p14:cNvPr>
                <p14:cNvContentPartPr/>
                <p14:nvPr/>
              </p14:nvContentPartPr>
              <p14:xfrm>
                <a:off x="3979221" y="3770675"/>
                <a:ext cx="243360" cy="376560"/>
              </p14:xfrm>
            </p:contentPart>
          </mc:Choice>
          <mc:Fallback xmlns="">
            <p:pic>
              <p:nvPicPr>
                <p:cNvPr id="70" name="Ink 69">
                  <a:extLst>
                    <a:ext uri="{FF2B5EF4-FFF2-40B4-BE49-F238E27FC236}">
                      <a16:creationId xmlns:a16="http://schemas.microsoft.com/office/drawing/2014/main" id="{3557BF79-4462-C8B6-9C3F-D56AB7FFC6DA}"/>
                    </a:ext>
                  </a:extLst>
                </p:cNvPr>
                <p:cNvPicPr/>
                <p:nvPr/>
              </p:nvPicPr>
              <p:blipFill>
                <a:blip r:embed="rId57"/>
                <a:stretch>
                  <a:fillRect/>
                </a:stretch>
              </p:blipFill>
              <p:spPr>
                <a:xfrm>
                  <a:off x="3951166" y="3742612"/>
                  <a:ext cx="298817" cy="43203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21F7502F-1569-5D02-9820-75B0846B414C}"/>
                    </a:ext>
                  </a:extLst>
                </p14:cNvPr>
                <p14:cNvContentPartPr/>
                <p14:nvPr/>
              </p14:nvContentPartPr>
              <p14:xfrm>
                <a:off x="5629101" y="3140315"/>
                <a:ext cx="529560" cy="709200"/>
              </p14:xfrm>
            </p:contentPart>
          </mc:Choice>
          <mc:Fallback xmlns="">
            <p:pic>
              <p:nvPicPr>
                <p:cNvPr id="71" name="Ink 70">
                  <a:extLst>
                    <a:ext uri="{FF2B5EF4-FFF2-40B4-BE49-F238E27FC236}">
                      <a16:creationId xmlns:a16="http://schemas.microsoft.com/office/drawing/2014/main" id="{21F7502F-1569-5D02-9820-75B0846B414C}"/>
                    </a:ext>
                  </a:extLst>
                </p:cNvPr>
                <p:cNvPicPr/>
                <p:nvPr/>
              </p:nvPicPr>
              <p:blipFill>
                <a:blip r:embed="rId59"/>
                <a:stretch>
                  <a:fillRect/>
                </a:stretch>
              </p:blipFill>
              <p:spPr>
                <a:xfrm>
                  <a:off x="5601058" y="3112260"/>
                  <a:ext cx="584342" cy="76400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D0C6C7B3-03A1-75A6-8F35-B9C0E464FDE1}"/>
                    </a:ext>
                  </a:extLst>
                </p14:cNvPr>
                <p14:cNvContentPartPr/>
                <p14:nvPr/>
              </p14:nvContentPartPr>
              <p14:xfrm>
                <a:off x="5829261" y="4217795"/>
                <a:ext cx="533520" cy="509760"/>
              </p14:xfrm>
            </p:contentPart>
          </mc:Choice>
          <mc:Fallback xmlns="">
            <p:pic>
              <p:nvPicPr>
                <p:cNvPr id="72" name="Ink 71">
                  <a:extLst>
                    <a:ext uri="{FF2B5EF4-FFF2-40B4-BE49-F238E27FC236}">
                      <a16:creationId xmlns:a16="http://schemas.microsoft.com/office/drawing/2014/main" id="{D0C6C7B3-03A1-75A6-8F35-B9C0E464FDE1}"/>
                    </a:ext>
                  </a:extLst>
                </p:cNvPr>
                <p:cNvPicPr/>
                <p:nvPr/>
              </p:nvPicPr>
              <p:blipFill>
                <a:blip r:embed="rId61"/>
                <a:stretch>
                  <a:fillRect/>
                </a:stretch>
              </p:blipFill>
              <p:spPr>
                <a:xfrm>
                  <a:off x="5801181" y="4189729"/>
                  <a:ext cx="588374" cy="565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C50AE390-D1C9-8ABD-46E5-926A90824EA1}"/>
                    </a:ext>
                  </a:extLst>
                </p14:cNvPr>
                <p14:cNvContentPartPr/>
                <p14:nvPr/>
              </p14:nvContentPartPr>
              <p14:xfrm>
                <a:off x="5758701" y="4554755"/>
                <a:ext cx="242640" cy="227880"/>
              </p14:xfrm>
            </p:contentPart>
          </mc:Choice>
          <mc:Fallback xmlns="">
            <p:pic>
              <p:nvPicPr>
                <p:cNvPr id="73" name="Ink 72">
                  <a:extLst>
                    <a:ext uri="{FF2B5EF4-FFF2-40B4-BE49-F238E27FC236}">
                      <a16:creationId xmlns:a16="http://schemas.microsoft.com/office/drawing/2014/main" id="{C50AE390-D1C9-8ABD-46E5-926A90824EA1}"/>
                    </a:ext>
                  </a:extLst>
                </p:cNvPr>
                <p:cNvPicPr/>
                <p:nvPr/>
              </p:nvPicPr>
              <p:blipFill>
                <a:blip r:embed="rId63"/>
                <a:stretch>
                  <a:fillRect/>
                </a:stretch>
              </p:blipFill>
              <p:spPr>
                <a:xfrm>
                  <a:off x="5730578" y="4526678"/>
                  <a:ext cx="298231" cy="28338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78644CF1-0BF9-5536-6B80-92C21179A7CD}"/>
                    </a:ext>
                  </a:extLst>
                </p14:cNvPr>
                <p14:cNvContentPartPr/>
                <p14:nvPr/>
              </p14:nvContentPartPr>
              <p14:xfrm>
                <a:off x="5821341" y="4610555"/>
                <a:ext cx="90000" cy="124920"/>
              </p14:xfrm>
            </p:contentPart>
          </mc:Choice>
          <mc:Fallback xmlns="">
            <p:pic>
              <p:nvPicPr>
                <p:cNvPr id="74" name="Ink 73">
                  <a:extLst>
                    <a:ext uri="{FF2B5EF4-FFF2-40B4-BE49-F238E27FC236}">
                      <a16:creationId xmlns:a16="http://schemas.microsoft.com/office/drawing/2014/main" id="{78644CF1-0BF9-5536-6B80-92C21179A7CD}"/>
                    </a:ext>
                  </a:extLst>
                </p:cNvPr>
                <p:cNvPicPr/>
                <p:nvPr/>
              </p:nvPicPr>
              <p:blipFill>
                <a:blip r:embed="rId65"/>
                <a:stretch>
                  <a:fillRect/>
                </a:stretch>
              </p:blipFill>
              <p:spPr>
                <a:xfrm>
                  <a:off x="5793298" y="4582578"/>
                  <a:ext cx="145435" cy="17957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ED228250-F69F-646E-F4BA-1FB2E21E92FE}"/>
                    </a:ext>
                  </a:extLst>
                </p14:cNvPr>
                <p14:cNvContentPartPr/>
                <p14:nvPr/>
              </p14:nvContentPartPr>
              <p14:xfrm>
                <a:off x="6534861" y="4429475"/>
                <a:ext cx="157320" cy="39600"/>
              </p14:xfrm>
            </p:contentPart>
          </mc:Choice>
          <mc:Fallback xmlns="">
            <p:pic>
              <p:nvPicPr>
                <p:cNvPr id="75" name="Ink 74">
                  <a:extLst>
                    <a:ext uri="{FF2B5EF4-FFF2-40B4-BE49-F238E27FC236}">
                      <a16:creationId xmlns:a16="http://schemas.microsoft.com/office/drawing/2014/main" id="{ED228250-F69F-646E-F4BA-1FB2E21E92FE}"/>
                    </a:ext>
                  </a:extLst>
                </p:cNvPr>
                <p:cNvPicPr/>
                <p:nvPr/>
              </p:nvPicPr>
              <p:blipFill>
                <a:blip r:embed="rId67"/>
                <a:stretch>
                  <a:fillRect/>
                </a:stretch>
              </p:blipFill>
              <p:spPr>
                <a:xfrm>
                  <a:off x="6506791" y="4401560"/>
                  <a:ext cx="212806" cy="947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68AF549D-2335-F018-15F6-7784E2D7C220}"/>
                    </a:ext>
                  </a:extLst>
                </p14:cNvPr>
                <p14:cNvContentPartPr/>
                <p14:nvPr/>
              </p14:nvContentPartPr>
              <p14:xfrm>
                <a:off x="3830181" y="5150555"/>
                <a:ext cx="1011600" cy="271080"/>
              </p14:xfrm>
            </p:contentPart>
          </mc:Choice>
          <mc:Fallback xmlns="">
            <p:pic>
              <p:nvPicPr>
                <p:cNvPr id="76" name="Ink 75">
                  <a:extLst>
                    <a:ext uri="{FF2B5EF4-FFF2-40B4-BE49-F238E27FC236}">
                      <a16:creationId xmlns:a16="http://schemas.microsoft.com/office/drawing/2014/main" id="{68AF549D-2335-F018-15F6-7784E2D7C220}"/>
                    </a:ext>
                  </a:extLst>
                </p:cNvPr>
                <p:cNvPicPr/>
                <p:nvPr/>
              </p:nvPicPr>
              <p:blipFill>
                <a:blip r:embed="rId69"/>
                <a:stretch>
                  <a:fillRect/>
                </a:stretch>
              </p:blipFill>
              <p:spPr>
                <a:xfrm>
                  <a:off x="3802099" y="5122535"/>
                  <a:ext cx="1067111" cy="32646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9CF641E5-06BF-7E1B-97FC-C1A1A357AD60}"/>
                    </a:ext>
                  </a:extLst>
                </p14:cNvPr>
                <p14:cNvContentPartPr/>
                <p14:nvPr/>
              </p14:nvContentPartPr>
              <p14:xfrm>
                <a:off x="4041861" y="5472755"/>
                <a:ext cx="384480" cy="187560"/>
              </p14:xfrm>
            </p:contentPart>
          </mc:Choice>
          <mc:Fallback xmlns="">
            <p:pic>
              <p:nvPicPr>
                <p:cNvPr id="77" name="Ink 76">
                  <a:extLst>
                    <a:ext uri="{FF2B5EF4-FFF2-40B4-BE49-F238E27FC236}">
                      <a16:creationId xmlns:a16="http://schemas.microsoft.com/office/drawing/2014/main" id="{9CF641E5-06BF-7E1B-97FC-C1A1A357AD60}"/>
                    </a:ext>
                  </a:extLst>
                </p:cNvPr>
                <p:cNvPicPr/>
                <p:nvPr/>
              </p:nvPicPr>
              <p:blipFill>
                <a:blip r:embed="rId71"/>
                <a:stretch>
                  <a:fillRect/>
                </a:stretch>
              </p:blipFill>
              <p:spPr>
                <a:xfrm>
                  <a:off x="4013792" y="5444751"/>
                  <a:ext cx="439965" cy="24226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8" name="Ink 77">
                  <a:extLst>
                    <a:ext uri="{FF2B5EF4-FFF2-40B4-BE49-F238E27FC236}">
                      <a16:creationId xmlns:a16="http://schemas.microsoft.com/office/drawing/2014/main" id="{6B5BE438-C3CA-7F7D-96F3-D2C9BCCC9CDF}"/>
                    </a:ext>
                  </a:extLst>
                </p14:cNvPr>
                <p14:cNvContentPartPr/>
                <p14:nvPr/>
              </p14:nvContentPartPr>
              <p14:xfrm>
                <a:off x="2552541" y="3425795"/>
                <a:ext cx="439200" cy="635400"/>
              </p14:xfrm>
            </p:contentPart>
          </mc:Choice>
          <mc:Fallback xmlns="">
            <p:pic>
              <p:nvPicPr>
                <p:cNvPr id="78" name="Ink 77">
                  <a:extLst>
                    <a:ext uri="{FF2B5EF4-FFF2-40B4-BE49-F238E27FC236}">
                      <a16:creationId xmlns:a16="http://schemas.microsoft.com/office/drawing/2014/main" id="{6B5BE438-C3CA-7F7D-96F3-D2C9BCCC9CDF}"/>
                    </a:ext>
                  </a:extLst>
                </p:cNvPr>
                <p:cNvPicPr/>
                <p:nvPr/>
              </p:nvPicPr>
              <p:blipFill>
                <a:blip r:embed="rId73"/>
                <a:stretch>
                  <a:fillRect/>
                </a:stretch>
              </p:blipFill>
              <p:spPr>
                <a:xfrm>
                  <a:off x="2524479" y="3397715"/>
                  <a:ext cx="494671" cy="69090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9" name="Ink 78">
                  <a:extLst>
                    <a:ext uri="{FF2B5EF4-FFF2-40B4-BE49-F238E27FC236}">
                      <a16:creationId xmlns:a16="http://schemas.microsoft.com/office/drawing/2014/main" id="{B84E8C54-D5B2-5193-A0EF-FB82B8200E9E}"/>
                    </a:ext>
                  </a:extLst>
                </p14:cNvPr>
                <p14:cNvContentPartPr/>
                <p14:nvPr/>
              </p14:nvContentPartPr>
              <p14:xfrm>
                <a:off x="2568021" y="3215195"/>
                <a:ext cx="274680" cy="148320"/>
              </p14:xfrm>
            </p:contentPart>
          </mc:Choice>
          <mc:Fallback xmlns="">
            <p:pic>
              <p:nvPicPr>
                <p:cNvPr id="79" name="Ink 78">
                  <a:extLst>
                    <a:ext uri="{FF2B5EF4-FFF2-40B4-BE49-F238E27FC236}">
                      <a16:creationId xmlns:a16="http://schemas.microsoft.com/office/drawing/2014/main" id="{B84E8C54-D5B2-5193-A0EF-FB82B8200E9E}"/>
                    </a:ext>
                  </a:extLst>
                </p:cNvPr>
                <p:cNvPicPr/>
                <p:nvPr/>
              </p:nvPicPr>
              <p:blipFill>
                <a:blip r:embed="rId75"/>
                <a:stretch>
                  <a:fillRect/>
                </a:stretch>
              </p:blipFill>
              <p:spPr>
                <a:xfrm>
                  <a:off x="2539966" y="3187222"/>
                  <a:ext cx="330138" cy="202964"/>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0" name="Ink 79">
                  <a:extLst>
                    <a:ext uri="{FF2B5EF4-FFF2-40B4-BE49-F238E27FC236}">
                      <a16:creationId xmlns:a16="http://schemas.microsoft.com/office/drawing/2014/main" id="{549FB0E5-E88F-C249-900D-2509FA2B1762}"/>
                    </a:ext>
                  </a:extLst>
                </p14:cNvPr>
                <p14:cNvContentPartPr/>
                <p14:nvPr/>
              </p14:nvContentPartPr>
              <p14:xfrm>
                <a:off x="2082021" y="4593995"/>
                <a:ext cx="650880" cy="682560"/>
              </p14:xfrm>
            </p:contentPart>
          </mc:Choice>
          <mc:Fallback xmlns="">
            <p:pic>
              <p:nvPicPr>
                <p:cNvPr id="80" name="Ink 79">
                  <a:extLst>
                    <a:ext uri="{FF2B5EF4-FFF2-40B4-BE49-F238E27FC236}">
                      <a16:creationId xmlns:a16="http://schemas.microsoft.com/office/drawing/2014/main" id="{549FB0E5-E88F-C249-900D-2509FA2B1762}"/>
                    </a:ext>
                  </a:extLst>
                </p:cNvPr>
                <p:cNvPicPr/>
                <p:nvPr/>
              </p:nvPicPr>
              <p:blipFill>
                <a:blip r:embed="rId77"/>
                <a:stretch>
                  <a:fillRect/>
                </a:stretch>
              </p:blipFill>
              <p:spPr>
                <a:xfrm>
                  <a:off x="2053949" y="4565909"/>
                  <a:ext cx="706371" cy="73807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1" name="Ink 80">
                  <a:extLst>
                    <a:ext uri="{FF2B5EF4-FFF2-40B4-BE49-F238E27FC236}">
                      <a16:creationId xmlns:a16="http://schemas.microsoft.com/office/drawing/2014/main" id="{99DD8D78-B609-9DEA-2DFE-D0DFF63D0537}"/>
                    </a:ext>
                  </a:extLst>
                </p14:cNvPr>
                <p14:cNvContentPartPr/>
                <p14:nvPr/>
              </p14:nvContentPartPr>
              <p14:xfrm>
                <a:off x="1964301" y="5322995"/>
                <a:ext cx="376920" cy="110160"/>
              </p14:xfrm>
            </p:contentPart>
          </mc:Choice>
          <mc:Fallback xmlns="">
            <p:pic>
              <p:nvPicPr>
                <p:cNvPr id="81" name="Ink 80">
                  <a:extLst>
                    <a:ext uri="{FF2B5EF4-FFF2-40B4-BE49-F238E27FC236}">
                      <a16:creationId xmlns:a16="http://schemas.microsoft.com/office/drawing/2014/main" id="{99DD8D78-B609-9DEA-2DFE-D0DFF63D0537}"/>
                    </a:ext>
                  </a:extLst>
                </p:cNvPr>
                <p:cNvPicPr/>
                <p:nvPr/>
              </p:nvPicPr>
              <p:blipFill>
                <a:blip r:embed="rId79"/>
                <a:stretch>
                  <a:fillRect/>
                </a:stretch>
              </p:blipFill>
              <p:spPr>
                <a:xfrm>
                  <a:off x="1936212" y="5294966"/>
                  <a:ext cx="432445" cy="164914"/>
                </a:xfrm>
                <a:prstGeom prst="rect">
                  <a:avLst/>
                </a:prstGeom>
              </p:spPr>
            </p:pic>
          </mc:Fallback>
        </mc:AlternateContent>
      </p:grpSp>
      <p:pic>
        <p:nvPicPr>
          <p:cNvPr id="83" name="Picture 82">
            <a:extLst>
              <a:ext uri="{FF2B5EF4-FFF2-40B4-BE49-F238E27FC236}">
                <a16:creationId xmlns:a16="http://schemas.microsoft.com/office/drawing/2014/main" id="{3CABB4B7-62CC-F4A7-F747-B63F4CD3246B}"/>
              </a:ext>
            </a:extLst>
          </p:cNvPr>
          <p:cNvPicPr>
            <a:picLocks noChangeAspect="1"/>
          </p:cNvPicPr>
          <p:nvPr/>
        </p:nvPicPr>
        <p:blipFill>
          <a:blip r:embed="rId80">
            <a:alphaModFix amt="60000"/>
          </a:blip>
          <a:stretch>
            <a:fillRect/>
          </a:stretch>
        </p:blipFill>
        <p:spPr>
          <a:xfrm>
            <a:off x="816985" y="2420859"/>
            <a:ext cx="2138942" cy="1834803"/>
          </a:xfrm>
          <a:prstGeom prst="rect">
            <a:avLst/>
          </a:prstGeom>
        </p:spPr>
      </p:pic>
      <p:pic>
        <p:nvPicPr>
          <p:cNvPr id="84" name="Picture 83">
            <a:extLst>
              <a:ext uri="{FF2B5EF4-FFF2-40B4-BE49-F238E27FC236}">
                <a16:creationId xmlns:a16="http://schemas.microsoft.com/office/drawing/2014/main" id="{7E4FFA91-A09A-E065-C371-CBDA03327B17}"/>
              </a:ext>
            </a:extLst>
          </p:cNvPr>
          <p:cNvPicPr>
            <a:picLocks noChangeAspect="1"/>
          </p:cNvPicPr>
          <p:nvPr/>
        </p:nvPicPr>
        <p:blipFill>
          <a:blip r:embed="rId81">
            <a:alphaModFix amt="60000"/>
          </a:blip>
          <a:stretch>
            <a:fillRect/>
          </a:stretch>
        </p:blipFill>
        <p:spPr>
          <a:xfrm>
            <a:off x="1517515" y="4968670"/>
            <a:ext cx="2605663" cy="1889329"/>
          </a:xfrm>
          <a:prstGeom prst="rect">
            <a:avLst/>
          </a:prstGeom>
        </p:spPr>
      </p:pic>
      <p:sp>
        <p:nvSpPr>
          <p:cNvPr id="2" name="Title 1">
            <a:extLst>
              <a:ext uri="{FF2B5EF4-FFF2-40B4-BE49-F238E27FC236}">
                <a16:creationId xmlns:a16="http://schemas.microsoft.com/office/drawing/2014/main" id="{C9377C33-A21A-5D7A-A751-3BDCE464942C}"/>
              </a:ext>
            </a:extLst>
          </p:cNvPr>
          <p:cNvSpPr>
            <a:spLocks noGrp="1"/>
          </p:cNvSpPr>
          <p:nvPr>
            <p:ph type="ctrTitle"/>
          </p:nvPr>
        </p:nvSpPr>
        <p:spPr>
          <a:xfrm>
            <a:off x="1253873" y="727330"/>
            <a:ext cx="9144000" cy="2387600"/>
          </a:xfrm>
        </p:spPr>
        <p:txBody>
          <a:bodyPr/>
          <a:lstStyle/>
          <a:p>
            <a:pPr algn="r"/>
            <a:r>
              <a:rPr lang="en-US"/>
              <a:t>Game </a:t>
            </a:r>
            <a:r>
              <a:rPr lang="en-US" dirty="0"/>
              <a:t>Theoretic Models of Intangible Learning Data</a:t>
            </a:r>
          </a:p>
        </p:txBody>
      </p:sp>
      <p:sp>
        <p:nvSpPr>
          <p:cNvPr id="3" name="Subtitle 2">
            <a:extLst>
              <a:ext uri="{FF2B5EF4-FFF2-40B4-BE49-F238E27FC236}">
                <a16:creationId xmlns:a16="http://schemas.microsoft.com/office/drawing/2014/main" id="{EA256502-CE63-71DA-02BD-244C7C3B888E}"/>
              </a:ext>
            </a:extLst>
          </p:cNvPr>
          <p:cNvSpPr>
            <a:spLocks noGrp="1"/>
          </p:cNvSpPr>
          <p:nvPr>
            <p:ph type="subTitle" idx="1"/>
          </p:nvPr>
        </p:nvSpPr>
        <p:spPr>
          <a:xfrm>
            <a:off x="6088481" y="3531558"/>
            <a:ext cx="4309392" cy="3111913"/>
          </a:xfrm>
        </p:spPr>
        <p:txBody>
          <a:bodyPr>
            <a:normAutofit lnSpcReduction="10000"/>
          </a:bodyPr>
          <a:lstStyle/>
          <a:p>
            <a:endParaRPr lang="en-US" dirty="0"/>
          </a:p>
          <a:p>
            <a:pPr algn="r"/>
            <a:r>
              <a:rPr lang="en-US" dirty="0"/>
              <a:t>Ben Hicks (PhD candidate)</a:t>
            </a:r>
          </a:p>
          <a:p>
            <a:pPr algn="r"/>
            <a:r>
              <a:rPr lang="en-US" dirty="0"/>
              <a:t>Kirsty Kitto</a:t>
            </a:r>
          </a:p>
          <a:p>
            <a:pPr algn="r"/>
            <a:endParaRPr lang="en-US" sz="1800" dirty="0"/>
          </a:p>
          <a:p>
            <a:pPr algn="r"/>
            <a:endParaRPr lang="en-US" sz="1800" dirty="0"/>
          </a:p>
          <a:p>
            <a:pPr algn="r"/>
            <a:endParaRPr lang="en-US" sz="1800" dirty="0"/>
          </a:p>
          <a:p>
            <a:pPr algn="r"/>
            <a:r>
              <a:rPr lang="en-US" sz="2000" dirty="0"/>
              <a:t>Connected Intelligence Centre</a:t>
            </a:r>
          </a:p>
          <a:p>
            <a:pPr algn="r"/>
            <a:r>
              <a:rPr lang="en-US" sz="2000" dirty="0"/>
              <a:t>University of Technology Sydney</a:t>
            </a:r>
            <a:endParaRPr lang="en-US" sz="2800" dirty="0"/>
          </a:p>
        </p:txBody>
      </p:sp>
      <p:pic>
        <p:nvPicPr>
          <p:cNvPr id="85" name="Picture 84">
            <a:extLst>
              <a:ext uri="{FF2B5EF4-FFF2-40B4-BE49-F238E27FC236}">
                <a16:creationId xmlns:a16="http://schemas.microsoft.com/office/drawing/2014/main" id="{D551C05B-2A0B-9E17-5883-0FAF632EF22D}"/>
              </a:ext>
            </a:extLst>
          </p:cNvPr>
          <p:cNvPicPr>
            <a:picLocks noChangeAspect="1"/>
          </p:cNvPicPr>
          <p:nvPr/>
        </p:nvPicPr>
        <p:blipFill>
          <a:blip r:embed="rId82">
            <a:alphaModFix/>
            <a:extLst>
              <a:ext uri="{28A0092B-C50C-407E-A947-70E740481C1C}">
                <a14:useLocalDpi xmlns:a14="http://schemas.microsoft.com/office/drawing/2010/main" val="0"/>
              </a:ext>
            </a:extLst>
          </a:blip>
          <a:stretch>
            <a:fillRect/>
          </a:stretch>
        </p:blipFill>
        <p:spPr>
          <a:xfrm>
            <a:off x="10674485" y="5327029"/>
            <a:ext cx="1530970" cy="1530970"/>
          </a:xfrm>
          <a:prstGeom prst="rect">
            <a:avLst/>
          </a:prstGeom>
        </p:spPr>
      </p:pic>
    </p:spTree>
    <p:extLst>
      <p:ext uri="{BB962C8B-B14F-4D97-AF65-F5344CB8AC3E}">
        <p14:creationId xmlns:p14="http://schemas.microsoft.com/office/powerpoint/2010/main" val="230184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BF22F-EB49-7E07-9E1D-3AC2E9F55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1D823C-ADF9-99BA-EBF4-86396B64AFBC}"/>
              </a:ext>
            </a:extLst>
          </p:cNvPr>
          <p:cNvSpPr>
            <a:spLocks noGrp="1"/>
          </p:cNvSpPr>
          <p:nvPr>
            <p:ph type="title"/>
          </p:nvPr>
        </p:nvSpPr>
        <p:spPr/>
        <p:txBody>
          <a:bodyPr/>
          <a:lstStyle/>
          <a:p>
            <a:r>
              <a:rPr lang="en-US" dirty="0"/>
              <a:t>A proposal for addressing </a:t>
            </a:r>
            <a:r>
              <a:rPr lang="en-US" b="1" dirty="0">
                <a:solidFill>
                  <a:schemeClr val="accent5"/>
                </a:solidFill>
              </a:rPr>
              <a:t>intangible data</a:t>
            </a:r>
          </a:p>
        </p:txBody>
      </p:sp>
      <p:sp>
        <p:nvSpPr>
          <p:cNvPr id="4" name="Content Placeholder 2">
            <a:extLst>
              <a:ext uri="{FF2B5EF4-FFF2-40B4-BE49-F238E27FC236}">
                <a16:creationId xmlns:a16="http://schemas.microsoft.com/office/drawing/2014/main" id="{8AF08BD8-8351-E709-087D-FD63AACABEE9}"/>
              </a:ext>
            </a:extLst>
          </p:cNvPr>
          <p:cNvSpPr txBox="1">
            <a:spLocks/>
          </p:cNvSpPr>
          <p:nvPr/>
        </p:nvSpPr>
        <p:spPr>
          <a:xfrm>
            <a:off x="838200" y="1825625"/>
            <a:ext cx="89112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This paper explores a way to approach intangible aspects of learning, and how it might be linked to existing data, using </a:t>
            </a:r>
            <a:r>
              <a:rPr lang="en-US" b="1" dirty="0">
                <a:solidFill>
                  <a:schemeClr val="accent5"/>
                </a:solidFill>
              </a:rPr>
              <a:t>Evolutionary Game Theory </a:t>
            </a:r>
            <a:r>
              <a:rPr lang="en-US" dirty="0"/>
              <a:t>and simulation.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9126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9757D-05F3-DBC3-B661-3E003B378D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E4709-D919-10C5-4A39-AB2723302B8F}"/>
              </a:ext>
            </a:extLst>
          </p:cNvPr>
          <p:cNvSpPr>
            <a:spLocks noGrp="1"/>
          </p:cNvSpPr>
          <p:nvPr>
            <p:ph type="title"/>
          </p:nvPr>
        </p:nvSpPr>
        <p:spPr/>
        <p:txBody>
          <a:bodyPr/>
          <a:lstStyle/>
          <a:p>
            <a:r>
              <a:rPr lang="en-US" dirty="0"/>
              <a:t>Game Theory</a:t>
            </a:r>
          </a:p>
        </p:txBody>
      </p:sp>
      <p:sp>
        <p:nvSpPr>
          <p:cNvPr id="3" name="Content Placeholder 2">
            <a:extLst>
              <a:ext uri="{FF2B5EF4-FFF2-40B4-BE49-F238E27FC236}">
                <a16:creationId xmlns:a16="http://schemas.microsoft.com/office/drawing/2014/main" id="{5F5A91A6-C237-F0A2-018E-211E5EFAA988}"/>
              </a:ext>
            </a:extLst>
          </p:cNvPr>
          <p:cNvSpPr>
            <a:spLocks noGrp="1"/>
          </p:cNvSpPr>
          <p:nvPr>
            <p:ph idx="1"/>
          </p:nvPr>
        </p:nvSpPr>
        <p:spPr>
          <a:xfrm>
            <a:off x="838200" y="1825625"/>
            <a:ext cx="6637638" cy="4351338"/>
          </a:xfrm>
        </p:spPr>
        <p:txBody>
          <a:bodyPr/>
          <a:lstStyle/>
          <a:p>
            <a:pPr marL="0" indent="0">
              <a:buNone/>
            </a:pPr>
            <a:r>
              <a:rPr lang="en-US" dirty="0"/>
              <a:t>Mathematical analysis of games – what kind of strategies help players “win”.</a:t>
            </a:r>
          </a:p>
          <a:p>
            <a:pPr marL="0" indent="0">
              <a:buNone/>
            </a:pPr>
            <a:endParaRPr lang="en-US" dirty="0"/>
          </a:p>
          <a:p>
            <a:pPr marL="0" indent="0">
              <a:buNone/>
            </a:pPr>
            <a:r>
              <a:rPr lang="en-US" dirty="0"/>
              <a:t>Used to studying </a:t>
            </a:r>
            <a:r>
              <a:rPr lang="en-US" b="1" dirty="0">
                <a:solidFill>
                  <a:schemeClr val="accent5"/>
                </a:solidFill>
              </a:rPr>
              <a:t>decision making </a:t>
            </a:r>
            <a:r>
              <a:rPr lang="en-US" dirty="0"/>
              <a:t>under various scenarios (i.e. a hidden cognitive process).</a:t>
            </a:r>
          </a:p>
          <a:p>
            <a:pPr marL="0" indent="0">
              <a:buNone/>
            </a:pPr>
            <a:endParaRPr lang="en-US" dirty="0"/>
          </a:p>
          <a:p>
            <a:pPr marL="0" indent="0">
              <a:buNone/>
            </a:pPr>
            <a:r>
              <a:rPr lang="en-US" dirty="0"/>
              <a:t>Adopted mostly by economics.</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D2840498-A952-A931-F41E-A703F0CC391B}"/>
              </a:ext>
            </a:extLst>
          </p:cNvPr>
          <p:cNvPicPr>
            <a:picLocks noChangeAspect="1"/>
          </p:cNvPicPr>
          <p:nvPr/>
        </p:nvPicPr>
        <p:blipFill>
          <a:blip r:embed="rId2"/>
          <a:stretch>
            <a:fillRect/>
          </a:stretch>
        </p:blipFill>
        <p:spPr>
          <a:xfrm>
            <a:off x="8240364" y="0"/>
            <a:ext cx="3951636" cy="6858000"/>
          </a:xfrm>
          <a:prstGeom prst="rect">
            <a:avLst/>
          </a:prstGeom>
        </p:spPr>
      </p:pic>
      <p:sp>
        <p:nvSpPr>
          <p:cNvPr id="5" name="TextBox 4">
            <a:extLst>
              <a:ext uri="{FF2B5EF4-FFF2-40B4-BE49-F238E27FC236}">
                <a16:creationId xmlns:a16="http://schemas.microsoft.com/office/drawing/2014/main" id="{FA470F14-67B2-64D9-2900-9C332C04087D}"/>
              </a:ext>
            </a:extLst>
          </p:cNvPr>
          <p:cNvSpPr txBox="1"/>
          <p:nvPr/>
        </p:nvSpPr>
        <p:spPr>
          <a:xfrm>
            <a:off x="0" y="6492226"/>
            <a:ext cx="4779102" cy="369332"/>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&amp; J.F. Nash, Equilibrium points in n-person games, Proc. Natl. Acad. Sci. U.S.A. 36 (1) 48-49, https://</a:t>
            </a:r>
            <a:r>
              <a:rPr lang="en-AU" sz="900" b="0" i="0" dirty="0" err="1">
                <a:effectLst/>
                <a:latin typeface="Noto Serif" panose="020F0502020204030204" pitchFamily="34" charset="0"/>
              </a:rPr>
              <a:t>doi.org</a:t>
            </a:r>
            <a:r>
              <a:rPr lang="en-AU" sz="900" b="0" i="0" dirty="0">
                <a:effectLst/>
                <a:latin typeface="Noto Serif" panose="020F0502020204030204" pitchFamily="34" charset="0"/>
              </a:rPr>
              <a:t>/10.1073/pnas.36.1.48 (1950).</a:t>
            </a:r>
          </a:p>
        </p:txBody>
      </p:sp>
    </p:spTree>
    <p:extLst>
      <p:ext uri="{BB962C8B-B14F-4D97-AF65-F5344CB8AC3E}">
        <p14:creationId xmlns:p14="http://schemas.microsoft.com/office/powerpoint/2010/main" val="45597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CB5B-E584-0799-10E3-0F8B2EF200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EFBA8-1EF2-D5C4-7E75-3E9B142E2802}"/>
              </a:ext>
            </a:extLst>
          </p:cNvPr>
          <p:cNvSpPr>
            <a:spLocks noGrp="1"/>
          </p:cNvSpPr>
          <p:nvPr>
            <p:ph type="title"/>
          </p:nvPr>
        </p:nvSpPr>
        <p:spPr/>
        <p:txBody>
          <a:bodyPr/>
          <a:lstStyle/>
          <a:p>
            <a:r>
              <a:rPr lang="en-US" dirty="0"/>
              <a:t>Evolutionary Game Theory</a:t>
            </a:r>
          </a:p>
        </p:txBody>
      </p:sp>
      <p:sp>
        <p:nvSpPr>
          <p:cNvPr id="3" name="Content Placeholder 2">
            <a:extLst>
              <a:ext uri="{FF2B5EF4-FFF2-40B4-BE49-F238E27FC236}">
                <a16:creationId xmlns:a16="http://schemas.microsoft.com/office/drawing/2014/main" id="{FC3B3B10-8F51-D80E-B5AE-B7C384EDD834}"/>
              </a:ext>
            </a:extLst>
          </p:cNvPr>
          <p:cNvSpPr>
            <a:spLocks noGrp="1"/>
          </p:cNvSpPr>
          <p:nvPr>
            <p:ph idx="1"/>
          </p:nvPr>
        </p:nvSpPr>
        <p:spPr>
          <a:xfrm>
            <a:off x="838200" y="1825625"/>
            <a:ext cx="6131011" cy="4351338"/>
          </a:xfrm>
        </p:spPr>
        <p:txBody>
          <a:bodyPr/>
          <a:lstStyle/>
          <a:p>
            <a:pPr marL="0" indent="0">
              <a:buNone/>
            </a:pPr>
            <a:r>
              <a:rPr lang="en-US" sz="3200" dirty="0"/>
              <a:t>Studies strategies evolving over time. </a:t>
            </a:r>
            <a:r>
              <a:rPr lang="en-US" sz="3200" b="1" dirty="0">
                <a:solidFill>
                  <a:schemeClr val="accent5"/>
                </a:solidFill>
              </a:rPr>
              <a:t>Hidden processes </a:t>
            </a:r>
            <a:r>
              <a:rPr lang="en-US" sz="3200" dirty="0"/>
              <a:t>of </a:t>
            </a:r>
            <a:r>
              <a:rPr lang="en-US" sz="3200" b="1" dirty="0">
                <a:solidFill>
                  <a:schemeClr val="accent5"/>
                </a:solidFill>
              </a:rPr>
              <a:t>numerous agents</a:t>
            </a:r>
            <a:r>
              <a:rPr lang="en-US" sz="3200" dirty="0"/>
              <a:t>, over time.</a:t>
            </a:r>
          </a:p>
          <a:p>
            <a:pPr marL="0" indent="0">
              <a:buNone/>
            </a:pPr>
            <a:endParaRPr lang="en-US" dirty="0"/>
          </a:p>
          <a:p>
            <a:pPr marL="0" indent="0">
              <a:buNone/>
            </a:pPr>
            <a:r>
              <a:rPr lang="en-US" dirty="0"/>
              <a:t>Used as an improvement on Darwin’s theory of evolution.</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553B4A90-2A4C-6A9D-67E2-8DA3049777B3}"/>
              </a:ext>
            </a:extLst>
          </p:cNvPr>
          <p:cNvPicPr>
            <a:picLocks noChangeAspect="1"/>
          </p:cNvPicPr>
          <p:nvPr/>
        </p:nvPicPr>
        <p:blipFill>
          <a:blip r:embed="rId2"/>
          <a:stretch>
            <a:fillRect/>
          </a:stretch>
        </p:blipFill>
        <p:spPr>
          <a:xfrm>
            <a:off x="7194267" y="0"/>
            <a:ext cx="4997733" cy="6858000"/>
          </a:xfrm>
          <a:prstGeom prst="rect">
            <a:avLst/>
          </a:prstGeom>
        </p:spPr>
      </p:pic>
      <p:sp>
        <p:nvSpPr>
          <p:cNvPr id="5" name="TextBox 4">
            <a:extLst>
              <a:ext uri="{FF2B5EF4-FFF2-40B4-BE49-F238E27FC236}">
                <a16:creationId xmlns:a16="http://schemas.microsoft.com/office/drawing/2014/main" id="{FF54D5C0-BB6E-973A-478D-D01972913109}"/>
              </a:ext>
            </a:extLst>
          </p:cNvPr>
          <p:cNvSpPr txBox="1"/>
          <p:nvPr/>
        </p:nvSpPr>
        <p:spPr>
          <a:xfrm>
            <a:off x="0" y="6492226"/>
            <a:ext cx="4779102" cy="369332"/>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Smith, J. M. (1979). Game theory and the evolution of behaviour. Proceedings of the Royal Society of London. Series B. Biological Sciences, 205(1161), 475-488.</a:t>
            </a:r>
          </a:p>
        </p:txBody>
      </p:sp>
    </p:spTree>
    <p:extLst>
      <p:ext uri="{BB962C8B-B14F-4D97-AF65-F5344CB8AC3E}">
        <p14:creationId xmlns:p14="http://schemas.microsoft.com/office/powerpoint/2010/main" val="289965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D1F6E080-EDC6-237B-269B-F6B8D950E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F8F72-A4A8-A1D9-D5F4-14BE14972D5F}"/>
              </a:ext>
            </a:extLst>
          </p:cNvPr>
          <p:cNvSpPr>
            <a:spLocks noGrp="1"/>
          </p:cNvSpPr>
          <p:nvPr>
            <p:ph type="title"/>
          </p:nvPr>
        </p:nvSpPr>
        <p:spPr>
          <a:xfrm>
            <a:off x="838200" y="2766218"/>
            <a:ext cx="10515600" cy="1325563"/>
          </a:xfrm>
        </p:spPr>
        <p:txBody>
          <a:bodyPr>
            <a:normAutofit fontScale="90000"/>
          </a:bodyPr>
          <a:lstStyle/>
          <a:p>
            <a:pPr algn="ctr"/>
            <a:r>
              <a:rPr lang="en-US" dirty="0">
                <a:solidFill>
                  <a:schemeClr val="tx2">
                    <a:lumMod val="10000"/>
                    <a:lumOff val="90000"/>
                  </a:schemeClr>
                </a:solidFill>
              </a:rPr>
              <a:t>Working with Evolutionary Game Theory models requires a different </a:t>
            </a:r>
            <a:r>
              <a:rPr lang="en-US" i="1" dirty="0">
                <a:solidFill>
                  <a:schemeClr val="tx2">
                    <a:lumMod val="10000"/>
                    <a:lumOff val="90000"/>
                  </a:schemeClr>
                </a:solidFill>
              </a:rPr>
              <a:t>frame of reference</a:t>
            </a:r>
            <a:r>
              <a:rPr lang="en-US" dirty="0">
                <a:solidFill>
                  <a:schemeClr val="tx2">
                    <a:lumMod val="10000"/>
                    <a:lumOff val="90000"/>
                  </a:schemeClr>
                </a:solidFill>
              </a:rPr>
              <a:t>. </a:t>
            </a:r>
            <a:br>
              <a:rPr lang="en-US" dirty="0">
                <a:solidFill>
                  <a:schemeClr val="tx2">
                    <a:lumMod val="10000"/>
                    <a:lumOff val="90000"/>
                  </a:schemeClr>
                </a:solidFill>
              </a:rPr>
            </a:br>
            <a:endParaRPr lang="en-US" dirty="0">
              <a:solidFill>
                <a:schemeClr val="tx2">
                  <a:lumMod val="10000"/>
                  <a:lumOff val="90000"/>
                </a:schemeClr>
              </a:solidFill>
            </a:endParaRPr>
          </a:p>
        </p:txBody>
      </p:sp>
    </p:spTree>
    <p:extLst>
      <p:ext uri="{BB962C8B-B14F-4D97-AF65-F5344CB8AC3E}">
        <p14:creationId xmlns:p14="http://schemas.microsoft.com/office/powerpoint/2010/main" val="13757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1BF1F-F971-0F8D-4D90-E0DDE1C064E2}"/>
              </a:ext>
            </a:extLst>
          </p:cNvPr>
          <p:cNvSpPr>
            <a:spLocks noGrp="1"/>
          </p:cNvSpPr>
          <p:nvPr>
            <p:ph type="title"/>
          </p:nvPr>
        </p:nvSpPr>
        <p:spPr>
          <a:xfrm>
            <a:off x="153317" y="303077"/>
            <a:ext cx="11914612" cy="1325563"/>
          </a:xfrm>
        </p:spPr>
        <p:txBody>
          <a:bodyPr>
            <a:normAutofit fontScale="90000"/>
          </a:bodyPr>
          <a:lstStyle/>
          <a:p>
            <a:r>
              <a:rPr lang="en-US" dirty="0"/>
              <a:t>RQ: </a:t>
            </a:r>
            <a:r>
              <a:rPr lang="en-AU" sz="4400" dirty="0">
                <a:effectLst/>
                <a:latin typeface="LinLibertineT"/>
              </a:rPr>
              <a:t>How can game theoretic models connect intangible data to the data that we have available in LA? </a:t>
            </a:r>
            <a:br>
              <a:rPr lang="en-AU" dirty="0"/>
            </a:br>
            <a:endParaRPr lang="en-US" dirty="0"/>
          </a:p>
        </p:txBody>
      </p:sp>
      <p:grpSp>
        <p:nvGrpSpPr>
          <p:cNvPr id="8" name="Group 7">
            <a:extLst>
              <a:ext uri="{FF2B5EF4-FFF2-40B4-BE49-F238E27FC236}">
                <a16:creationId xmlns:a16="http://schemas.microsoft.com/office/drawing/2014/main" id="{0B0B4B36-76BE-584D-0EBE-33D2BBD9DC99}"/>
              </a:ext>
            </a:extLst>
          </p:cNvPr>
          <p:cNvGrpSpPr/>
          <p:nvPr/>
        </p:nvGrpSpPr>
        <p:grpSpPr>
          <a:xfrm>
            <a:off x="763012" y="2647239"/>
            <a:ext cx="1037160" cy="345960"/>
            <a:chOff x="5375263" y="2203073"/>
            <a:chExt cx="1037160" cy="345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F0615A1-E1BD-0C0D-B598-352555F0A0CE}"/>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3"/>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DB98D9-DA45-7815-08F7-9EF4C5E348CD}"/>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5"/>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2C31979-D225-4443-3E50-A57AB5EC74D6}"/>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7"/>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D0EDB7D7-6B26-EC10-AF66-4A0DBF3B6EB0}"/>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9"/>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EBBD5142-CF47-2136-BBF2-C086D9B6BFFD}"/>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11"/>
                <a:stretch>
                  <a:fillRect/>
                </a:stretch>
              </p:blipFill>
              <p:spPr>
                <a:xfrm>
                  <a:off x="5705798" y="2187593"/>
                  <a:ext cx="131291" cy="256680"/>
                </a:xfrm>
                <a:prstGeom prst="rect">
                  <a:avLst/>
                </a:prstGeom>
              </p:spPr>
            </p:pic>
          </mc:Fallback>
        </mc:AlternateContent>
      </p:grpSp>
      <p:grpSp>
        <p:nvGrpSpPr>
          <p:cNvPr id="10" name="Group 9">
            <a:extLst>
              <a:ext uri="{FF2B5EF4-FFF2-40B4-BE49-F238E27FC236}">
                <a16:creationId xmlns:a16="http://schemas.microsoft.com/office/drawing/2014/main" id="{412DA834-2B1B-CA6E-FFDE-4EBF1D621CE5}"/>
              </a:ext>
            </a:extLst>
          </p:cNvPr>
          <p:cNvGrpSpPr/>
          <p:nvPr/>
        </p:nvGrpSpPr>
        <p:grpSpPr>
          <a:xfrm>
            <a:off x="1240934" y="4695488"/>
            <a:ext cx="880560" cy="534960"/>
            <a:chOff x="9380263" y="2510873"/>
            <a:chExt cx="880560" cy="534960"/>
          </a:xfrm>
        </p:grpSpPr>
        <mc:AlternateContent xmlns:mc="http://schemas.openxmlformats.org/markup-compatibility/2006" xmlns:p14="http://schemas.microsoft.com/office/powerpoint/2010/main">
          <mc:Choice Requires="p14">
            <p:contentPart p14:bwMode="auto" r:id="rId12">
              <p14:nvContentPartPr>
                <p14:cNvPr id="63" name="Ink 62">
                  <a:extLst>
                    <a:ext uri="{FF2B5EF4-FFF2-40B4-BE49-F238E27FC236}">
                      <a16:creationId xmlns:a16="http://schemas.microsoft.com/office/drawing/2014/main" id="{60602EC4-2069-E0FB-DF09-01E24237933F}"/>
                    </a:ext>
                  </a:extLst>
                </p14:cNvPr>
                <p14:cNvContentPartPr/>
                <p14:nvPr/>
              </p14:nvContentPartPr>
              <p14:xfrm>
                <a:off x="9505903" y="2882033"/>
                <a:ext cx="754920" cy="163800"/>
              </p14:xfrm>
            </p:contentPart>
          </mc:Choice>
          <mc:Fallback xmlns="">
            <p:pic>
              <p:nvPicPr>
                <p:cNvPr id="63" name="Ink 62">
                  <a:extLst>
                    <a:ext uri="{FF2B5EF4-FFF2-40B4-BE49-F238E27FC236}">
                      <a16:creationId xmlns:a16="http://schemas.microsoft.com/office/drawing/2014/main" id="{60602EC4-2069-E0FB-DF09-01E24237933F}"/>
                    </a:ext>
                  </a:extLst>
                </p:cNvPr>
                <p:cNvPicPr/>
                <p:nvPr/>
              </p:nvPicPr>
              <p:blipFill>
                <a:blip r:embed="rId13"/>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7D6910F7-7EBB-D52A-BE59-70F720B78FB4}"/>
                    </a:ext>
                  </a:extLst>
                </p14:cNvPr>
                <p14:cNvContentPartPr/>
                <p14:nvPr/>
              </p14:nvContentPartPr>
              <p14:xfrm>
                <a:off x="9845383" y="2705993"/>
                <a:ext cx="220320" cy="189000"/>
              </p14:xfrm>
            </p:contentPart>
          </mc:Choice>
          <mc:Fallback xmlns="">
            <p:pic>
              <p:nvPicPr>
                <p:cNvPr id="67" name="Ink 66">
                  <a:extLst>
                    <a:ext uri="{FF2B5EF4-FFF2-40B4-BE49-F238E27FC236}">
                      <a16:creationId xmlns:a16="http://schemas.microsoft.com/office/drawing/2014/main" id="{7D6910F7-7EBB-D52A-BE59-70F720B78FB4}"/>
                    </a:ext>
                  </a:extLst>
                </p:cNvPr>
                <p:cNvPicPr/>
                <p:nvPr/>
              </p:nvPicPr>
              <p:blipFill>
                <a:blip r:embed="rId15"/>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8" name="Ink 67">
                  <a:extLst>
                    <a:ext uri="{FF2B5EF4-FFF2-40B4-BE49-F238E27FC236}">
                      <a16:creationId xmlns:a16="http://schemas.microsoft.com/office/drawing/2014/main" id="{6009CEB6-DD1A-B710-34D3-34169C1429DC}"/>
                    </a:ext>
                  </a:extLst>
                </p14:cNvPr>
                <p14:cNvContentPartPr/>
                <p14:nvPr/>
              </p14:nvContentPartPr>
              <p14:xfrm>
                <a:off x="9713263" y="2894633"/>
                <a:ext cx="6480" cy="25560"/>
              </p14:xfrm>
            </p:contentPart>
          </mc:Choice>
          <mc:Fallback xmlns="">
            <p:pic>
              <p:nvPicPr>
                <p:cNvPr id="68" name="Ink 67">
                  <a:extLst>
                    <a:ext uri="{FF2B5EF4-FFF2-40B4-BE49-F238E27FC236}">
                      <a16:creationId xmlns:a16="http://schemas.microsoft.com/office/drawing/2014/main" id="{6009CEB6-DD1A-B710-34D3-34169C1429DC}"/>
                    </a:ext>
                  </a:extLst>
                </p:cNvPr>
                <p:cNvPicPr/>
                <p:nvPr/>
              </p:nvPicPr>
              <p:blipFill>
                <a:blip r:embed="rId17"/>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4" name="Ink 73">
                  <a:extLst>
                    <a:ext uri="{FF2B5EF4-FFF2-40B4-BE49-F238E27FC236}">
                      <a16:creationId xmlns:a16="http://schemas.microsoft.com/office/drawing/2014/main" id="{EE05195C-3D70-5430-27EE-10F43E292605}"/>
                    </a:ext>
                  </a:extLst>
                </p14:cNvPr>
                <p14:cNvContentPartPr/>
                <p14:nvPr/>
              </p14:nvContentPartPr>
              <p14:xfrm>
                <a:off x="9512383" y="2586473"/>
                <a:ext cx="138600" cy="251640"/>
              </p14:xfrm>
            </p:contentPart>
          </mc:Choice>
          <mc:Fallback xmlns="">
            <p:pic>
              <p:nvPicPr>
                <p:cNvPr id="74" name="Ink 73">
                  <a:extLst>
                    <a:ext uri="{FF2B5EF4-FFF2-40B4-BE49-F238E27FC236}">
                      <a16:creationId xmlns:a16="http://schemas.microsoft.com/office/drawing/2014/main" id="{EE05195C-3D70-5430-27EE-10F43E292605}"/>
                    </a:ext>
                  </a:extLst>
                </p:cNvPr>
                <p:cNvPicPr/>
                <p:nvPr/>
              </p:nvPicPr>
              <p:blipFill>
                <a:blip r:embed="rId19"/>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5" name="Ink 74">
                  <a:extLst>
                    <a:ext uri="{FF2B5EF4-FFF2-40B4-BE49-F238E27FC236}">
                      <a16:creationId xmlns:a16="http://schemas.microsoft.com/office/drawing/2014/main" id="{7A683E4D-441B-B4AA-777E-4C8EC1753C93}"/>
                    </a:ext>
                  </a:extLst>
                </p14:cNvPr>
                <p14:cNvContentPartPr/>
                <p14:nvPr/>
              </p14:nvContentPartPr>
              <p14:xfrm>
                <a:off x="9625423" y="2636873"/>
                <a:ext cx="37440" cy="31680"/>
              </p14:xfrm>
            </p:contentPart>
          </mc:Choice>
          <mc:Fallback xmlns="">
            <p:pic>
              <p:nvPicPr>
                <p:cNvPr id="75" name="Ink 74">
                  <a:extLst>
                    <a:ext uri="{FF2B5EF4-FFF2-40B4-BE49-F238E27FC236}">
                      <a16:creationId xmlns:a16="http://schemas.microsoft.com/office/drawing/2014/main" id="{7A683E4D-441B-B4AA-777E-4C8EC1753C93}"/>
                    </a:ext>
                  </a:extLst>
                </p:cNvPr>
                <p:cNvPicPr/>
                <p:nvPr/>
              </p:nvPicPr>
              <p:blipFill>
                <a:blip r:embed="rId21"/>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6" name="Ink 75">
                  <a:extLst>
                    <a:ext uri="{FF2B5EF4-FFF2-40B4-BE49-F238E27FC236}">
                      <a16:creationId xmlns:a16="http://schemas.microsoft.com/office/drawing/2014/main" id="{A4E8282F-5104-807F-095B-DC574C3D8B06}"/>
                    </a:ext>
                  </a:extLst>
                </p14:cNvPr>
                <p14:cNvContentPartPr/>
                <p14:nvPr/>
              </p14:nvContentPartPr>
              <p14:xfrm>
                <a:off x="9380263" y="2705993"/>
                <a:ext cx="38160" cy="12960"/>
              </p14:xfrm>
            </p:contentPart>
          </mc:Choice>
          <mc:Fallback xmlns="">
            <p:pic>
              <p:nvPicPr>
                <p:cNvPr id="76" name="Ink 75">
                  <a:extLst>
                    <a:ext uri="{FF2B5EF4-FFF2-40B4-BE49-F238E27FC236}">
                      <a16:creationId xmlns:a16="http://schemas.microsoft.com/office/drawing/2014/main" id="{A4E8282F-5104-807F-095B-DC574C3D8B06}"/>
                    </a:ext>
                  </a:extLst>
                </p:cNvPr>
                <p:cNvPicPr/>
                <p:nvPr/>
              </p:nvPicPr>
              <p:blipFill>
                <a:blip r:embed="rId23"/>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0" name="Ink 79">
                  <a:extLst>
                    <a:ext uri="{FF2B5EF4-FFF2-40B4-BE49-F238E27FC236}">
                      <a16:creationId xmlns:a16="http://schemas.microsoft.com/office/drawing/2014/main" id="{7BA24744-F45C-62D0-D2EE-49D53D9C5EF2}"/>
                    </a:ext>
                  </a:extLst>
                </p14:cNvPr>
                <p14:cNvContentPartPr/>
                <p14:nvPr/>
              </p14:nvContentPartPr>
              <p14:xfrm>
                <a:off x="9675823" y="2768633"/>
                <a:ext cx="19080" cy="6480"/>
              </p14:xfrm>
            </p:contentPart>
          </mc:Choice>
          <mc:Fallback xmlns="">
            <p:pic>
              <p:nvPicPr>
                <p:cNvPr id="80" name="Ink 79">
                  <a:extLst>
                    <a:ext uri="{FF2B5EF4-FFF2-40B4-BE49-F238E27FC236}">
                      <a16:creationId xmlns:a16="http://schemas.microsoft.com/office/drawing/2014/main" id="{7BA24744-F45C-62D0-D2EE-49D53D9C5EF2}"/>
                    </a:ext>
                  </a:extLst>
                </p:cNvPr>
                <p:cNvPicPr/>
                <p:nvPr/>
              </p:nvPicPr>
              <p:blipFill>
                <a:blip r:embed="rId25"/>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1" name="Ink 80">
                  <a:extLst>
                    <a:ext uri="{FF2B5EF4-FFF2-40B4-BE49-F238E27FC236}">
                      <a16:creationId xmlns:a16="http://schemas.microsoft.com/office/drawing/2014/main" id="{B93AE567-022C-CC6A-6FAC-BCE8EB6ECFC6}"/>
                    </a:ext>
                  </a:extLst>
                </p14:cNvPr>
                <p14:cNvContentPartPr/>
                <p14:nvPr/>
              </p14:nvContentPartPr>
              <p14:xfrm>
                <a:off x="9392863" y="2838113"/>
                <a:ext cx="270720" cy="82080"/>
              </p14:xfrm>
            </p:contentPart>
          </mc:Choice>
          <mc:Fallback xmlns="">
            <p:pic>
              <p:nvPicPr>
                <p:cNvPr id="81" name="Ink 80">
                  <a:extLst>
                    <a:ext uri="{FF2B5EF4-FFF2-40B4-BE49-F238E27FC236}">
                      <a16:creationId xmlns:a16="http://schemas.microsoft.com/office/drawing/2014/main" id="{B93AE567-022C-CC6A-6FAC-BCE8EB6ECFC6}"/>
                    </a:ext>
                  </a:extLst>
                </p:cNvPr>
                <p:cNvPicPr/>
                <p:nvPr/>
              </p:nvPicPr>
              <p:blipFill>
                <a:blip r:embed="rId27"/>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5" name="Ink 84">
                  <a:extLst>
                    <a:ext uri="{FF2B5EF4-FFF2-40B4-BE49-F238E27FC236}">
                      <a16:creationId xmlns:a16="http://schemas.microsoft.com/office/drawing/2014/main" id="{A7AF9DA5-A8E8-2167-323C-E0A814FBF171}"/>
                    </a:ext>
                  </a:extLst>
                </p14:cNvPr>
                <p14:cNvContentPartPr/>
                <p14:nvPr/>
              </p14:nvContentPartPr>
              <p14:xfrm>
                <a:off x="9776263" y="2510873"/>
                <a:ext cx="464760" cy="176400"/>
              </p14:xfrm>
            </p:contentPart>
          </mc:Choice>
          <mc:Fallback xmlns="">
            <p:pic>
              <p:nvPicPr>
                <p:cNvPr id="85" name="Ink 84">
                  <a:extLst>
                    <a:ext uri="{FF2B5EF4-FFF2-40B4-BE49-F238E27FC236}">
                      <a16:creationId xmlns:a16="http://schemas.microsoft.com/office/drawing/2014/main" id="{A7AF9DA5-A8E8-2167-323C-E0A814FBF171}"/>
                    </a:ext>
                  </a:extLst>
                </p:cNvPr>
                <p:cNvPicPr/>
                <p:nvPr/>
              </p:nvPicPr>
              <p:blipFill>
                <a:blip r:embed="rId29"/>
                <a:stretch>
                  <a:fillRect/>
                </a:stretch>
              </p:blipFill>
              <p:spPr>
                <a:xfrm>
                  <a:off x="9760783" y="2495393"/>
                  <a:ext cx="495360" cy="207000"/>
                </a:xfrm>
                <a:prstGeom prst="rect">
                  <a:avLst/>
                </a:prstGeom>
              </p:spPr>
            </p:pic>
          </mc:Fallback>
        </mc:AlternateContent>
      </p:grpSp>
      <p:grpSp>
        <p:nvGrpSpPr>
          <p:cNvPr id="11" name="Group 10">
            <a:extLst>
              <a:ext uri="{FF2B5EF4-FFF2-40B4-BE49-F238E27FC236}">
                <a16:creationId xmlns:a16="http://schemas.microsoft.com/office/drawing/2014/main" id="{C68F91A3-E4BB-4816-699C-8B4DF9784C1A}"/>
              </a:ext>
            </a:extLst>
          </p:cNvPr>
          <p:cNvGrpSpPr/>
          <p:nvPr/>
        </p:nvGrpSpPr>
        <p:grpSpPr>
          <a:xfrm>
            <a:off x="15257" y="585081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0">
              <p14:nvContentPartPr>
                <p14:cNvPr id="88" name="Ink 87">
                  <a:extLst>
                    <a:ext uri="{FF2B5EF4-FFF2-40B4-BE49-F238E27FC236}">
                      <a16:creationId xmlns:a16="http://schemas.microsoft.com/office/drawing/2014/main" id="{F52A397A-DA05-FE7D-3530-1857F6BB6E0C}"/>
                    </a:ext>
                  </a:extLst>
                </p14:cNvPr>
                <p14:cNvContentPartPr/>
                <p14:nvPr/>
              </p14:nvContentPartPr>
              <p14:xfrm>
                <a:off x="9644143" y="3774833"/>
                <a:ext cx="302400" cy="176400"/>
              </p14:xfrm>
            </p:contentPart>
          </mc:Choice>
          <mc:Fallback xmlns="">
            <p:pic>
              <p:nvPicPr>
                <p:cNvPr id="88" name="Ink 87">
                  <a:extLst>
                    <a:ext uri="{FF2B5EF4-FFF2-40B4-BE49-F238E27FC236}">
                      <a16:creationId xmlns:a16="http://schemas.microsoft.com/office/drawing/2014/main" id="{F52A397A-DA05-FE7D-3530-1857F6BB6E0C}"/>
                    </a:ext>
                  </a:extLst>
                </p:cNvPr>
                <p:cNvPicPr/>
                <p:nvPr/>
              </p:nvPicPr>
              <p:blipFill>
                <a:blip r:embed="rId31"/>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9" name="Ink 88">
                  <a:extLst>
                    <a:ext uri="{FF2B5EF4-FFF2-40B4-BE49-F238E27FC236}">
                      <a16:creationId xmlns:a16="http://schemas.microsoft.com/office/drawing/2014/main" id="{2816CC7A-FD80-9552-6F95-0A4098AA0847}"/>
                    </a:ext>
                  </a:extLst>
                </p14:cNvPr>
                <p14:cNvContentPartPr/>
                <p14:nvPr/>
              </p14:nvContentPartPr>
              <p14:xfrm>
                <a:off x="9537223" y="4063913"/>
                <a:ext cx="484560" cy="19080"/>
              </p14:xfrm>
            </p:contentPart>
          </mc:Choice>
          <mc:Fallback xmlns="">
            <p:pic>
              <p:nvPicPr>
                <p:cNvPr id="89" name="Ink 88">
                  <a:extLst>
                    <a:ext uri="{FF2B5EF4-FFF2-40B4-BE49-F238E27FC236}">
                      <a16:creationId xmlns:a16="http://schemas.microsoft.com/office/drawing/2014/main" id="{2816CC7A-FD80-9552-6F95-0A4098AA0847}"/>
                    </a:ext>
                  </a:extLst>
                </p:cNvPr>
                <p:cNvPicPr/>
                <p:nvPr/>
              </p:nvPicPr>
              <p:blipFill>
                <a:blip r:embed="rId33"/>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6" name="Ink 105">
                  <a:extLst>
                    <a:ext uri="{FF2B5EF4-FFF2-40B4-BE49-F238E27FC236}">
                      <a16:creationId xmlns:a16="http://schemas.microsoft.com/office/drawing/2014/main" id="{78FE4775-2760-AEE6-F0E6-4AE9AE8A9CEE}"/>
                    </a:ext>
                  </a:extLst>
                </p14:cNvPr>
                <p14:cNvContentPartPr/>
                <p14:nvPr/>
              </p14:nvContentPartPr>
              <p14:xfrm>
                <a:off x="9606703" y="4170833"/>
                <a:ext cx="308160" cy="211320"/>
              </p14:xfrm>
            </p:contentPart>
          </mc:Choice>
          <mc:Fallback xmlns="">
            <p:pic>
              <p:nvPicPr>
                <p:cNvPr id="106" name="Ink 105">
                  <a:extLst>
                    <a:ext uri="{FF2B5EF4-FFF2-40B4-BE49-F238E27FC236}">
                      <a16:creationId xmlns:a16="http://schemas.microsoft.com/office/drawing/2014/main" id="{78FE4775-2760-AEE6-F0E6-4AE9AE8A9CEE}"/>
                    </a:ext>
                  </a:extLst>
                </p:cNvPr>
                <p:cNvPicPr/>
                <p:nvPr/>
              </p:nvPicPr>
              <p:blipFill>
                <a:blip r:embed="rId35"/>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0" name="Ink 109">
                  <a:extLst>
                    <a:ext uri="{FF2B5EF4-FFF2-40B4-BE49-F238E27FC236}">
                      <a16:creationId xmlns:a16="http://schemas.microsoft.com/office/drawing/2014/main" id="{AEDDA27B-C2A8-A276-62F5-F5C8221002A3}"/>
                    </a:ext>
                  </a:extLst>
                </p14:cNvPr>
                <p14:cNvContentPartPr/>
                <p14:nvPr/>
              </p14:nvContentPartPr>
              <p14:xfrm>
                <a:off x="8984263" y="3887873"/>
                <a:ext cx="452880" cy="478440"/>
              </p14:xfrm>
            </p:contentPart>
          </mc:Choice>
          <mc:Fallback xmlns="">
            <p:pic>
              <p:nvPicPr>
                <p:cNvPr id="110" name="Ink 109">
                  <a:extLst>
                    <a:ext uri="{FF2B5EF4-FFF2-40B4-BE49-F238E27FC236}">
                      <a16:creationId xmlns:a16="http://schemas.microsoft.com/office/drawing/2014/main" id="{AEDDA27B-C2A8-A276-62F5-F5C8221002A3}"/>
                    </a:ext>
                  </a:extLst>
                </p:cNvPr>
                <p:cNvPicPr/>
                <p:nvPr/>
              </p:nvPicPr>
              <p:blipFill>
                <a:blip r:embed="rId37"/>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1" name="Ink 110">
                  <a:extLst>
                    <a:ext uri="{FF2B5EF4-FFF2-40B4-BE49-F238E27FC236}">
                      <a16:creationId xmlns:a16="http://schemas.microsoft.com/office/drawing/2014/main" id="{410461AB-E049-2E15-3EDE-AC6A51F60FEC}"/>
                    </a:ext>
                  </a:extLst>
                </p14:cNvPr>
                <p14:cNvContentPartPr/>
                <p14:nvPr/>
              </p14:nvContentPartPr>
              <p14:xfrm>
                <a:off x="8971663" y="3906593"/>
                <a:ext cx="321120" cy="12960"/>
              </p14:xfrm>
            </p:contentPart>
          </mc:Choice>
          <mc:Fallback xmlns="">
            <p:pic>
              <p:nvPicPr>
                <p:cNvPr id="111" name="Ink 110">
                  <a:extLst>
                    <a:ext uri="{FF2B5EF4-FFF2-40B4-BE49-F238E27FC236}">
                      <a16:creationId xmlns:a16="http://schemas.microsoft.com/office/drawing/2014/main" id="{410461AB-E049-2E15-3EDE-AC6A51F60FEC}"/>
                    </a:ext>
                  </a:extLst>
                </p:cNvPr>
                <p:cNvPicPr/>
                <p:nvPr/>
              </p:nvPicPr>
              <p:blipFill>
                <a:blip r:embed="rId39"/>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9" name="Ink 118">
                  <a:extLst>
                    <a:ext uri="{FF2B5EF4-FFF2-40B4-BE49-F238E27FC236}">
                      <a16:creationId xmlns:a16="http://schemas.microsoft.com/office/drawing/2014/main" id="{E8CB6F6A-1B4E-6A7E-382B-1E0EFAC7E5F1}"/>
                    </a:ext>
                  </a:extLst>
                </p14:cNvPr>
                <p14:cNvContentPartPr/>
                <p14:nvPr/>
              </p14:nvContentPartPr>
              <p14:xfrm>
                <a:off x="8928103" y="4422473"/>
                <a:ext cx="276120" cy="226440"/>
              </p14:xfrm>
            </p:contentPart>
          </mc:Choice>
          <mc:Fallback xmlns="">
            <p:pic>
              <p:nvPicPr>
                <p:cNvPr id="119" name="Ink 118">
                  <a:extLst>
                    <a:ext uri="{FF2B5EF4-FFF2-40B4-BE49-F238E27FC236}">
                      <a16:creationId xmlns:a16="http://schemas.microsoft.com/office/drawing/2014/main" id="{E8CB6F6A-1B4E-6A7E-382B-1E0EFAC7E5F1}"/>
                    </a:ext>
                  </a:extLst>
                </p:cNvPr>
                <p:cNvPicPr/>
                <p:nvPr/>
              </p:nvPicPr>
              <p:blipFill>
                <a:blip r:embed="rId41"/>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1" name="Ink 120">
                  <a:extLst>
                    <a:ext uri="{FF2B5EF4-FFF2-40B4-BE49-F238E27FC236}">
                      <a16:creationId xmlns:a16="http://schemas.microsoft.com/office/drawing/2014/main" id="{DEFB328E-5607-310B-0EA7-7B1C588A6544}"/>
                    </a:ext>
                  </a:extLst>
                </p14:cNvPr>
                <p14:cNvContentPartPr/>
                <p14:nvPr/>
              </p14:nvContentPartPr>
              <p14:xfrm>
                <a:off x="9242023" y="4453793"/>
                <a:ext cx="214200" cy="170280"/>
              </p14:xfrm>
            </p:contentPart>
          </mc:Choice>
          <mc:Fallback xmlns="">
            <p:pic>
              <p:nvPicPr>
                <p:cNvPr id="121" name="Ink 120">
                  <a:extLst>
                    <a:ext uri="{FF2B5EF4-FFF2-40B4-BE49-F238E27FC236}">
                      <a16:creationId xmlns:a16="http://schemas.microsoft.com/office/drawing/2014/main" id="{DEFB328E-5607-310B-0EA7-7B1C588A6544}"/>
                    </a:ext>
                  </a:extLst>
                </p:cNvPr>
                <p:cNvPicPr/>
                <p:nvPr/>
              </p:nvPicPr>
              <p:blipFill>
                <a:blip r:embed="rId43"/>
                <a:stretch>
                  <a:fillRect/>
                </a:stretch>
              </p:blipFill>
              <p:spPr>
                <a:xfrm>
                  <a:off x="9226543" y="4438313"/>
                  <a:ext cx="244800" cy="200880"/>
                </a:xfrm>
                <a:prstGeom prst="rect">
                  <a:avLst/>
                </a:prstGeom>
              </p:spPr>
            </p:pic>
          </mc:Fallback>
        </mc:AlternateContent>
      </p:grpSp>
      <p:grpSp>
        <p:nvGrpSpPr>
          <p:cNvPr id="12" name="Group 11">
            <a:extLst>
              <a:ext uri="{FF2B5EF4-FFF2-40B4-BE49-F238E27FC236}">
                <a16:creationId xmlns:a16="http://schemas.microsoft.com/office/drawing/2014/main" id="{2BB85630-A9CE-3F82-D27E-CB0777A573B6}"/>
              </a:ext>
            </a:extLst>
          </p:cNvPr>
          <p:cNvGrpSpPr/>
          <p:nvPr/>
        </p:nvGrpSpPr>
        <p:grpSpPr>
          <a:xfrm>
            <a:off x="1238947" y="5839743"/>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44">
              <p14:nvContentPartPr>
                <p14:cNvPr id="124" name="Ink 123">
                  <a:extLst>
                    <a:ext uri="{FF2B5EF4-FFF2-40B4-BE49-F238E27FC236}">
                      <a16:creationId xmlns:a16="http://schemas.microsoft.com/office/drawing/2014/main" id="{E1C26816-3517-67F2-3EC6-B02E4367A335}"/>
                    </a:ext>
                  </a:extLst>
                </p14:cNvPr>
                <p14:cNvContentPartPr/>
                <p14:nvPr/>
              </p14:nvContentPartPr>
              <p14:xfrm>
                <a:off x="10543423" y="3712553"/>
                <a:ext cx="1031400" cy="696960"/>
              </p14:xfrm>
            </p:contentPart>
          </mc:Choice>
          <mc:Fallback xmlns="">
            <p:pic>
              <p:nvPicPr>
                <p:cNvPr id="124" name="Ink 123">
                  <a:extLst>
                    <a:ext uri="{FF2B5EF4-FFF2-40B4-BE49-F238E27FC236}">
                      <a16:creationId xmlns:a16="http://schemas.microsoft.com/office/drawing/2014/main" id="{E1C26816-3517-67F2-3EC6-B02E4367A335}"/>
                    </a:ext>
                  </a:extLst>
                </p:cNvPr>
                <p:cNvPicPr/>
                <p:nvPr/>
              </p:nvPicPr>
              <p:blipFill>
                <a:blip r:embed="rId45"/>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4" name="Ink 143">
                  <a:extLst>
                    <a:ext uri="{FF2B5EF4-FFF2-40B4-BE49-F238E27FC236}">
                      <a16:creationId xmlns:a16="http://schemas.microsoft.com/office/drawing/2014/main" id="{75E9DB5A-C442-9E6D-8383-E91F722F06C2}"/>
                    </a:ext>
                  </a:extLst>
                </p14:cNvPr>
                <p14:cNvContentPartPr/>
                <p14:nvPr/>
              </p14:nvContentPartPr>
              <p14:xfrm>
                <a:off x="10801903" y="3749633"/>
                <a:ext cx="816840" cy="578520"/>
              </p14:xfrm>
            </p:contentPart>
          </mc:Choice>
          <mc:Fallback xmlns="">
            <p:pic>
              <p:nvPicPr>
                <p:cNvPr id="144" name="Ink 143">
                  <a:extLst>
                    <a:ext uri="{FF2B5EF4-FFF2-40B4-BE49-F238E27FC236}">
                      <a16:creationId xmlns:a16="http://schemas.microsoft.com/office/drawing/2014/main" id="{75E9DB5A-C442-9E6D-8383-E91F722F06C2}"/>
                    </a:ext>
                  </a:extLst>
                </p:cNvPr>
                <p:cNvPicPr/>
                <p:nvPr/>
              </p:nvPicPr>
              <p:blipFill>
                <a:blip r:embed="rId47"/>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5" name="Ink 144">
                  <a:extLst>
                    <a:ext uri="{FF2B5EF4-FFF2-40B4-BE49-F238E27FC236}">
                      <a16:creationId xmlns:a16="http://schemas.microsoft.com/office/drawing/2014/main" id="{A9127DD2-935E-8301-B449-0118D5E13597}"/>
                    </a:ext>
                  </a:extLst>
                </p14:cNvPr>
                <p14:cNvContentPartPr/>
                <p14:nvPr/>
              </p14:nvContentPartPr>
              <p14:xfrm>
                <a:off x="10706863" y="4246433"/>
                <a:ext cx="38160" cy="38160"/>
              </p14:xfrm>
            </p:contentPart>
          </mc:Choice>
          <mc:Fallback xmlns="">
            <p:pic>
              <p:nvPicPr>
                <p:cNvPr id="145" name="Ink 144">
                  <a:extLst>
                    <a:ext uri="{FF2B5EF4-FFF2-40B4-BE49-F238E27FC236}">
                      <a16:creationId xmlns:a16="http://schemas.microsoft.com/office/drawing/2014/main" id="{A9127DD2-935E-8301-B449-0118D5E13597}"/>
                    </a:ext>
                  </a:extLst>
                </p:cNvPr>
                <p:cNvPicPr/>
                <p:nvPr/>
              </p:nvPicPr>
              <p:blipFill>
                <a:blip r:embed="rId49"/>
                <a:stretch>
                  <a:fillRect/>
                </a:stretch>
              </p:blipFill>
              <p:spPr>
                <a:xfrm>
                  <a:off x="10691383" y="4230953"/>
                  <a:ext cx="68760" cy="68760"/>
                </a:xfrm>
                <a:prstGeom prst="rect">
                  <a:avLst/>
                </a:prstGeom>
              </p:spPr>
            </p:pic>
          </mc:Fallback>
        </mc:AlternateContent>
      </p:grpSp>
      <p:grpSp>
        <p:nvGrpSpPr>
          <p:cNvPr id="7" name="Group 6">
            <a:extLst>
              <a:ext uri="{FF2B5EF4-FFF2-40B4-BE49-F238E27FC236}">
                <a16:creationId xmlns:a16="http://schemas.microsoft.com/office/drawing/2014/main" id="{71F8674D-EF91-2D39-F5BD-68988EC221B5}"/>
              </a:ext>
            </a:extLst>
          </p:cNvPr>
          <p:cNvGrpSpPr/>
          <p:nvPr/>
        </p:nvGrpSpPr>
        <p:grpSpPr>
          <a:xfrm>
            <a:off x="277388" y="4608058"/>
            <a:ext cx="761040" cy="773280"/>
            <a:chOff x="5001780" y="2705993"/>
            <a:chExt cx="761040" cy="773280"/>
          </a:xfrm>
        </p:grpSpPr>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5620FC32-8920-919B-78DD-CD91459D39C6}"/>
                    </a:ext>
                  </a:extLst>
                </p14:cNvPr>
                <p14:cNvContentPartPr/>
                <p14:nvPr/>
              </p14:nvContentPartPr>
              <p14:xfrm>
                <a:off x="5096100" y="2705993"/>
                <a:ext cx="604080" cy="591120"/>
              </p14:xfrm>
            </p:contentPart>
          </mc:Choice>
          <mc:Fallback xmlns="">
            <p:pic>
              <p:nvPicPr>
                <p:cNvPr id="45" name="Ink 44">
                  <a:extLst>
                    <a:ext uri="{FF2B5EF4-FFF2-40B4-BE49-F238E27FC236}">
                      <a16:creationId xmlns:a16="http://schemas.microsoft.com/office/drawing/2014/main" id="{5620FC32-8920-919B-78DD-CD91459D39C6}"/>
                    </a:ext>
                  </a:extLst>
                </p:cNvPr>
                <p:cNvPicPr/>
                <p:nvPr/>
              </p:nvPicPr>
              <p:blipFill>
                <a:blip r:embed="rId51"/>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Ink 48">
                  <a:extLst>
                    <a:ext uri="{FF2B5EF4-FFF2-40B4-BE49-F238E27FC236}">
                      <a16:creationId xmlns:a16="http://schemas.microsoft.com/office/drawing/2014/main" id="{63687A9B-3BA8-9D77-2286-6E8B7C6F1FC1}"/>
                    </a:ext>
                  </a:extLst>
                </p14:cNvPr>
                <p14:cNvContentPartPr/>
                <p14:nvPr/>
              </p14:nvContentPartPr>
              <p14:xfrm>
                <a:off x="5001780" y="3252833"/>
                <a:ext cx="761040" cy="226440"/>
              </p14:xfrm>
            </p:contentPart>
          </mc:Choice>
          <mc:Fallback xmlns="">
            <p:pic>
              <p:nvPicPr>
                <p:cNvPr id="49" name="Ink 48">
                  <a:extLst>
                    <a:ext uri="{FF2B5EF4-FFF2-40B4-BE49-F238E27FC236}">
                      <a16:creationId xmlns:a16="http://schemas.microsoft.com/office/drawing/2014/main" id="{63687A9B-3BA8-9D77-2286-6E8B7C6F1FC1}"/>
                    </a:ext>
                  </a:extLst>
                </p:cNvPr>
                <p:cNvPicPr/>
                <p:nvPr/>
              </p:nvPicPr>
              <p:blipFill>
                <a:blip r:embed="rId53"/>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Ink 55">
                  <a:extLst>
                    <a:ext uri="{FF2B5EF4-FFF2-40B4-BE49-F238E27FC236}">
                      <a16:creationId xmlns:a16="http://schemas.microsoft.com/office/drawing/2014/main" id="{B005D56A-8092-9431-1419-F2513B693600}"/>
                    </a:ext>
                  </a:extLst>
                </p14:cNvPr>
                <p14:cNvContentPartPr/>
                <p14:nvPr/>
              </p14:nvContentPartPr>
              <p14:xfrm>
                <a:off x="5159100" y="3321953"/>
                <a:ext cx="440280" cy="94680"/>
              </p14:xfrm>
            </p:contentPart>
          </mc:Choice>
          <mc:Fallback xmlns="">
            <p:pic>
              <p:nvPicPr>
                <p:cNvPr id="56" name="Ink 55">
                  <a:extLst>
                    <a:ext uri="{FF2B5EF4-FFF2-40B4-BE49-F238E27FC236}">
                      <a16:creationId xmlns:a16="http://schemas.microsoft.com/office/drawing/2014/main" id="{B005D56A-8092-9431-1419-F2513B693600}"/>
                    </a:ext>
                  </a:extLst>
                </p:cNvPr>
                <p:cNvPicPr/>
                <p:nvPr/>
              </p:nvPicPr>
              <p:blipFill>
                <a:blip r:embed="rId55"/>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1" name="Ink 20">
                  <a:extLst>
                    <a:ext uri="{FF2B5EF4-FFF2-40B4-BE49-F238E27FC236}">
                      <a16:creationId xmlns:a16="http://schemas.microsoft.com/office/drawing/2014/main" id="{B9720569-2012-88DB-40E9-6ECBF9689104}"/>
                    </a:ext>
                  </a:extLst>
                </p14:cNvPr>
                <p14:cNvContentPartPr/>
                <p14:nvPr/>
              </p14:nvContentPartPr>
              <p14:xfrm>
                <a:off x="5286489" y="2846630"/>
                <a:ext cx="100080" cy="138600"/>
              </p14:xfrm>
            </p:contentPart>
          </mc:Choice>
          <mc:Fallback xmlns="">
            <p:pic>
              <p:nvPicPr>
                <p:cNvPr id="21" name="Ink 20">
                  <a:extLst>
                    <a:ext uri="{FF2B5EF4-FFF2-40B4-BE49-F238E27FC236}">
                      <a16:creationId xmlns:a16="http://schemas.microsoft.com/office/drawing/2014/main" id="{B9720569-2012-88DB-40E9-6ECBF9689104}"/>
                    </a:ext>
                  </a:extLst>
                </p:cNvPr>
                <p:cNvPicPr/>
                <p:nvPr/>
              </p:nvPicPr>
              <p:blipFill>
                <a:blip r:embed="rId57"/>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 name="Ink 21">
                  <a:extLst>
                    <a:ext uri="{FF2B5EF4-FFF2-40B4-BE49-F238E27FC236}">
                      <a16:creationId xmlns:a16="http://schemas.microsoft.com/office/drawing/2014/main" id="{1010532F-D3F0-189E-A000-C2BFDB6075DC}"/>
                    </a:ext>
                  </a:extLst>
                </p14:cNvPr>
                <p14:cNvContentPartPr/>
                <p14:nvPr/>
              </p14:nvContentPartPr>
              <p14:xfrm>
                <a:off x="5312409" y="2840870"/>
                <a:ext cx="87840" cy="55800"/>
              </p14:xfrm>
            </p:contentPart>
          </mc:Choice>
          <mc:Fallback xmlns="">
            <p:pic>
              <p:nvPicPr>
                <p:cNvPr id="22" name="Ink 21">
                  <a:extLst>
                    <a:ext uri="{FF2B5EF4-FFF2-40B4-BE49-F238E27FC236}">
                      <a16:creationId xmlns:a16="http://schemas.microsoft.com/office/drawing/2014/main" id="{1010532F-D3F0-189E-A000-C2BFDB6075DC}"/>
                    </a:ext>
                  </a:extLst>
                </p:cNvPr>
                <p:cNvPicPr/>
                <p:nvPr/>
              </p:nvPicPr>
              <p:blipFill>
                <a:blip r:embed="rId59"/>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3" name="Ink 22">
                  <a:extLst>
                    <a:ext uri="{FF2B5EF4-FFF2-40B4-BE49-F238E27FC236}">
                      <a16:creationId xmlns:a16="http://schemas.microsoft.com/office/drawing/2014/main" id="{824FF4F8-F5F0-C50C-2CA3-7939C578B6B7}"/>
                    </a:ext>
                  </a:extLst>
                </p14:cNvPr>
                <p14:cNvContentPartPr/>
                <p14:nvPr/>
              </p14:nvContentPartPr>
              <p14:xfrm>
                <a:off x="5352729" y="2876870"/>
                <a:ext cx="136080" cy="90000"/>
              </p14:xfrm>
            </p:contentPart>
          </mc:Choice>
          <mc:Fallback xmlns="">
            <p:pic>
              <p:nvPicPr>
                <p:cNvPr id="23" name="Ink 22">
                  <a:extLst>
                    <a:ext uri="{FF2B5EF4-FFF2-40B4-BE49-F238E27FC236}">
                      <a16:creationId xmlns:a16="http://schemas.microsoft.com/office/drawing/2014/main" id="{824FF4F8-F5F0-C50C-2CA3-7939C578B6B7}"/>
                    </a:ext>
                  </a:extLst>
                </p:cNvPr>
                <p:cNvPicPr/>
                <p:nvPr/>
              </p:nvPicPr>
              <p:blipFill>
                <a:blip r:embed="rId61"/>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4" name="Ink 23">
                  <a:extLst>
                    <a:ext uri="{FF2B5EF4-FFF2-40B4-BE49-F238E27FC236}">
                      <a16:creationId xmlns:a16="http://schemas.microsoft.com/office/drawing/2014/main" id="{FA5DA3EF-5EAB-0579-8FAE-FF9C3F9EC927}"/>
                    </a:ext>
                  </a:extLst>
                </p14:cNvPr>
                <p14:cNvContentPartPr/>
                <p14:nvPr/>
              </p14:nvContentPartPr>
              <p14:xfrm>
                <a:off x="5457849" y="2854910"/>
                <a:ext cx="39240" cy="64080"/>
              </p14:xfrm>
            </p:contentPart>
          </mc:Choice>
          <mc:Fallback xmlns="">
            <p:pic>
              <p:nvPicPr>
                <p:cNvPr id="24" name="Ink 23">
                  <a:extLst>
                    <a:ext uri="{FF2B5EF4-FFF2-40B4-BE49-F238E27FC236}">
                      <a16:creationId xmlns:a16="http://schemas.microsoft.com/office/drawing/2014/main" id="{FA5DA3EF-5EAB-0579-8FAE-FF9C3F9EC927}"/>
                    </a:ext>
                  </a:extLst>
                </p:cNvPr>
                <p:cNvPicPr/>
                <p:nvPr/>
              </p:nvPicPr>
              <p:blipFill>
                <a:blip r:embed="rId63"/>
                <a:stretch>
                  <a:fillRect/>
                </a:stretch>
              </p:blipFill>
              <p:spPr>
                <a:xfrm>
                  <a:off x="5446949" y="2844110"/>
                  <a:ext cx="60677" cy="85320"/>
                </a:xfrm>
                <a:prstGeom prst="rect">
                  <a:avLst/>
                </a:prstGeom>
              </p:spPr>
            </p:pic>
          </mc:Fallback>
        </mc:AlternateContent>
      </p:grpSp>
      <p:sp>
        <p:nvSpPr>
          <p:cNvPr id="13" name="TextBox 12">
            <a:extLst>
              <a:ext uri="{FF2B5EF4-FFF2-40B4-BE49-F238E27FC236}">
                <a16:creationId xmlns:a16="http://schemas.microsoft.com/office/drawing/2014/main" id="{0423AD4D-B172-C8F1-B8A0-47777DF6AF97}"/>
              </a:ext>
            </a:extLst>
          </p:cNvPr>
          <p:cNvSpPr txBox="1"/>
          <p:nvPr/>
        </p:nvSpPr>
        <p:spPr>
          <a:xfrm>
            <a:off x="2301307" y="2552309"/>
            <a:ext cx="3579057" cy="523220"/>
          </a:xfrm>
          <a:prstGeom prst="rect">
            <a:avLst/>
          </a:prstGeom>
          <a:noFill/>
        </p:spPr>
        <p:txBody>
          <a:bodyPr wrap="none" rtlCol="0">
            <a:spAutoFit/>
          </a:bodyPr>
          <a:lstStyle/>
          <a:p>
            <a:r>
              <a:rPr lang="en-US" sz="2800" dirty="0"/>
              <a:t>Describe what we can</a:t>
            </a:r>
          </a:p>
        </p:txBody>
      </p:sp>
      <p:sp>
        <p:nvSpPr>
          <p:cNvPr id="14" name="TextBox 13">
            <a:extLst>
              <a:ext uri="{FF2B5EF4-FFF2-40B4-BE49-F238E27FC236}">
                <a16:creationId xmlns:a16="http://schemas.microsoft.com/office/drawing/2014/main" id="{84EDB682-C55E-046D-C234-308F99ABA88D}"/>
              </a:ext>
            </a:extLst>
          </p:cNvPr>
          <p:cNvSpPr txBox="1"/>
          <p:nvPr/>
        </p:nvSpPr>
        <p:spPr>
          <a:xfrm>
            <a:off x="2301307" y="3290890"/>
            <a:ext cx="6364233" cy="954107"/>
          </a:xfrm>
          <a:prstGeom prst="rect">
            <a:avLst/>
          </a:prstGeom>
          <a:noFill/>
        </p:spPr>
        <p:txBody>
          <a:bodyPr wrap="square" rtlCol="0">
            <a:spAutoFit/>
          </a:bodyPr>
          <a:lstStyle/>
          <a:p>
            <a:r>
              <a:rPr lang="en-US" sz="2800" dirty="0"/>
              <a:t>Describe this formally in mathematics (in this case, the Game)</a:t>
            </a:r>
          </a:p>
        </p:txBody>
      </p:sp>
      <p:sp>
        <p:nvSpPr>
          <p:cNvPr id="15" name="TextBox 14">
            <a:extLst>
              <a:ext uri="{FF2B5EF4-FFF2-40B4-BE49-F238E27FC236}">
                <a16:creationId xmlns:a16="http://schemas.microsoft.com/office/drawing/2014/main" id="{B1207FAB-9923-EF59-CF0A-110641CB31C7}"/>
              </a:ext>
            </a:extLst>
          </p:cNvPr>
          <p:cNvSpPr txBox="1"/>
          <p:nvPr/>
        </p:nvSpPr>
        <p:spPr>
          <a:xfrm>
            <a:off x="2303294" y="4450437"/>
            <a:ext cx="7599054" cy="954107"/>
          </a:xfrm>
          <a:prstGeom prst="rect">
            <a:avLst/>
          </a:prstGeom>
          <a:noFill/>
        </p:spPr>
        <p:txBody>
          <a:bodyPr wrap="square" rtlCol="0">
            <a:spAutoFit/>
          </a:bodyPr>
          <a:lstStyle/>
          <a:p>
            <a:r>
              <a:rPr lang="en-US" sz="2800" dirty="0"/>
              <a:t>Simulate interactions to explore environments (the game evolves) </a:t>
            </a:r>
          </a:p>
        </p:txBody>
      </p:sp>
      <p:sp>
        <p:nvSpPr>
          <p:cNvPr id="16" name="TextBox 15">
            <a:extLst>
              <a:ext uri="{FF2B5EF4-FFF2-40B4-BE49-F238E27FC236}">
                <a16:creationId xmlns:a16="http://schemas.microsoft.com/office/drawing/2014/main" id="{F86C5A48-7F2F-1903-FC5B-AA1530DE1EDE}"/>
              </a:ext>
            </a:extLst>
          </p:cNvPr>
          <p:cNvSpPr txBox="1"/>
          <p:nvPr/>
        </p:nvSpPr>
        <p:spPr>
          <a:xfrm>
            <a:off x="2375487" y="5721505"/>
            <a:ext cx="8448214" cy="523220"/>
          </a:xfrm>
          <a:prstGeom prst="rect">
            <a:avLst/>
          </a:prstGeom>
          <a:noFill/>
        </p:spPr>
        <p:txBody>
          <a:bodyPr wrap="square" rtlCol="0">
            <a:spAutoFit/>
          </a:bodyPr>
          <a:lstStyle/>
          <a:p>
            <a:r>
              <a:rPr lang="en-US" sz="2800" dirty="0"/>
              <a:t>Collect system changes over a range of environments</a:t>
            </a:r>
          </a:p>
        </p:txBody>
      </p:sp>
      <p:grpSp>
        <p:nvGrpSpPr>
          <p:cNvPr id="27" name="Group 26">
            <a:extLst>
              <a:ext uri="{FF2B5EF4-FFF2-40B4-BE49-F238E27FC236}">
                <a16:creationId xmlns:a16="http://schemas.microsoft.com/office/drawing/2014/main" id="{051453C1-0990-A470-5FFC-7B3897929FDF}"/>
              </a:ext>
            </a:extLst>
          </p:cNvPr>
          <p:cNvGrpSpPr/>
          <p:nvPr/>
        </p:nvGrpSpPr>
        <p:grpSpPr>
          <a:xfrm>
            <a:off x="371466" y="3616845"/>
            <a:ext cx="1703880" cy="370800"/>
            <a:chOff x="86177" y="3794989"/>
            <a:chExt cx="1703880" cy="370800"/>
          </a:xfrm>
        </p:grpSpPr>
        <mc:AlternateContent xmlns:mc="http://schemas.openxmlformats.org/markup-compatibility/2006" xmlns:p14="http://schemas.microsoft.com/office/powerpoint/2010/main">
          <mc:Choice Requires="p14">
            <p:contentPart p14:bwMode="auto" r:id="rId64">
              <p14:nvContentPartPr>
                <p14:cNvPr id="25" name="Ink 24">
                  <a:extLst>
                    <a:ext uri="{FF2B5EF4-FFF2-40B4-BE49-F238E27FC236}">
                      <a16:creationId xmlns:a16="http://schemas.microsoft.com/office/drawing/2014/main" id="{B4F16587-AB89-5F92-59B7-5055EDE4BA42}"/>
                    </a:ext>
                  </a:extLst>
                </p14:cNvPr>
                <p14:cNvContentPartPr/>
                <p14:nvPr/>
              </p14:nvContentPartPr>
              <p14:xfrm>
                <a:off x="86177" y="3794989"/>
                <a:ext cx="421560" cy="370440"/>
              </p14:xfrm>
            </p:contentPart>
          </mc:Choice>
          <mc:Fallback xmlns="">
            <p:pic>
              <p:nvPicPr>
                <p:cNvPr id="25" name="Ink 24">
                  <a:extLst>
                    <a:ext uri="{FF2B5EF4-FFF2-40B4-BE49-F238E27FC236}">
                      <a16:creationId xmlns:a16="http://schemas.microsoft.com/office/drawing/2014/main" id="{B4F16587-AB89-5F92-59B7-5055EDE4BA42}"/>
                    </a:ext>
                  </a:extLst>
                </p:cNvPr>
                <p:cNvPicPr/>
                <p:nvPr/>
              </p:nvPicPr>
              <p:blipFill>
                <a:blip r:embed="rId65"/>
                <a:stretch>
                  <a:fillRect/>
                </a:stretch>
              </p:blipFill>
              <p:spPr>
                <a:xfrm>
                  <a:off x="70697" y="3779509"/>
                  <a:ext cx="4521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3" name="Ink 32">
                  <a:extLst>
                    <a:ext uri="{FF2B5EF4-FFF2-40B4-BE49-F238E27FC236}">
                      <a16:creationId xmlns:a16="http://schemas.microsoft.com/office/drawing/2014/main" id="{5F8F4FAE-E18A-221D-65E6-0654A957D266}"/>
                    </a:ext>
                  </a:extLst>
                </p14:cNvPr>
                <p14:cNvContentPartPr/>
                <p14:nvPr/>
              </p14:nvContentPartPr>
              <p14:xfrm>
                <a:off x="538697" y="3838549"/>
                <a:ext cx="767520" cy="313920"/>
              </p14:xfrm>
            </p:contentPart>
          </mc:Choice>
          <mc:Fallback xmlns="">
            <p:pic>
              <p:nvPicPr>
                <p:cNvPr id="33" name="Ink 32">
                  <a:extLst>
                    <a:ext uri="{FF2B5EF4-FFF2-40B4-BE49-F238E27FC236}">
                      <a16:creationId xmlns:a16="http://schemas.microsoft.com/office/drawing/2014/main" id="{5F8F4FAE-E18A-221D-65E6-0654A957D266}"/>
                    </a:ext>
                  </a:extLst>
                </p:cNvPr>
                <p:cNvPicPr/>
                <p:nvPr/>
              </p:nvPicPr>
              <p:blipFill>
                <a:blip r:embed="rId67"/>
                <a:stretch>
                  <a:fillRect/>
                </a:stretch>
              </p:blipFill>
              <p:spPr>
                <a:xfrm>
                  <a:off x="523210" y="3823069"/>
                  <a:ext cx="79813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4" name="Ink 33">
                  <a:extLst>
                    <a:ext uri="{FF2B5EF4-FFF2-40B4-BE49-F238E27FC236}">
                      <a16:creationId xmlns:a16="http://schemas.microsoft.com/office/drawing/2014/main" id="{F73E3097-F0A9-8411-4D3C-8CA6359BE4EE}"/>
                    </a:ext>
                  </a:extLst>
                </p14:cNvPr>
                <p14:cNvContentPartPr/>
                <p14:nvPr/>
              </p14:nvContentPartPr>
              <p14:xfrm>
                <a:off x="1495217" y="4133749"/>
                <a:ext cx="37440" cy="31680"/>
              </p14:xfrm>
            </p:contentPart>
          </mc:Choice>
          <mc:Fallback xmlns="">
            <p:pic>
              <p:nvPicPr>
                <p:cNvPr id="34" name="Ink 33">
                  <a:extLst>
                    <a:ext uri="{FF2B5EF4-FFF2-40B4-BE49-F238E27FC236}">
                      <a16:creationId xmlns:a16="http://schemas.microsoft.com/office/drawing/2014/main" id="{F73E3097-F0A9-8411-4D3C-8CA6359BE4EE}"/>
                    </a:ext>
                  </a:extLst>
                </p:cNvPr>
                <p:cNvPicPr/>
                <p:nvPr/>
              </p:nvPicPr>
              <p:blipFill>
                <a:blip r:embed="rId69"/>
                <a:stretch>
                  <a:fillRect/>
                </a:stretch>
              </p:blipFill>
              <p:spPr>
                <a:xfrm>
                  <a:off x="1479737" y="4118269"/>
                  <a:ext cx="68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Ink 40">
                  <a:extLst>
                    <a:ext uri="{FF2B5EF4-FFF2-40B4-BE49-F238E27FC236}">
                      <a16:creationId xmlns:a16="http://schemas.microsoft.com/office/drawing/2014/main" id="{4C328F2B-AD5C-5255-CFEF-AD8651864AC9}"/>
                    </a:ext>
                  </a:extLst>
                </p14:cNvPr>
                <p14:cNvContentPartPr/>
                <p14:nvPr/>
              </p14:nvContentPartPr>
              <p14:xfrm>
                <a:off x="1632737" y="4140229"/>
                <a:ext cx="157320" cy="25560"/>
              </p14:xfrm>
            </p:contentPart>
          </mc:Choice>
          <mc:Fallback xmlns="">
            <p:pic>
              <p:nvPicPr>
                <p:cNvPr id="41" name="Ink 40">
                  <a:extLst>
                    <a:ext uri="{FF2B5EF4-FFF2-40B4-BE49-F238E27FC236}">
                      <a16:creationId xmlns:a16="http://schemas.microsoft.com/office/drawing/2014/main" id="{4C328F2B-AD5C-5255-CFEF-AD8651864AC9}"/>
                    </a:ext>
                  </a:extLst>
                </p:cNvPr>
                <p:cNvPicPr/>
                <p:nvPr/>
              </p:nvPicPr>
              <p:blipFill>
                <a:blip r:embed="rId71"/>
                <a:stretch>
                  <a:fillRect/>
                </a:stretch>
              </p:blipFill>
              <p:spPr>
                <a:xfrm>
                  <a:off x="1617257" y="4124749"/>
                  <a:ext cx="187920" cy="56160"/>
                </a:xfrm>
                <a:prstGeom prst="rect">
                  <a:avLst/>
                </a:prstGeom>
              </p:spPr>
            </p:pic>
          </mc:Fallback>
        </mc:AlternateContent>
        <p:sp>
          <p:nvSpPr>
            <p:cNvPr id="17" name="Rectangle 16">
              <a:extLst>
                <a:ext uri="{FF2B5EF4-FFF2-40B4-BE49-F238E27FC236}">
                  <a16:creationId xmlns:a16="http://schemas.microsoft.com/office/drawing/2014/main" id="{D3009ED7-5815-4CB5-4FC0-C16A07019937}"/>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2">
              <p14:nvContentPartPr>
                <p14:cNvPr id="20" name="Ink 19">
                  <a:extLst>
                    <a:ext uri="{FF2B5EF4-FFF2-40B4-BE49-F238E27FC236}">
                      <a16:creationId xmlns:a16="http://schemas.microsoft.com/office/drawing/2014/main" id="{5181D4EE-770A-DB0C-01E1-41FD0E12A4EE}"/>
                    </a:ext>
                  </a:extLst>
                </p14:cNvPr>
                <p14:cNvContentPartPr/>
                <p14:nvPr/>
              </p14:nvContentPartPr>
              <p14:xfrm>
                <a:off x="735657" y="3946088"/>
                <a:ext cx="360" cy="7560"/>
              </p14:xfrm>
            </p:contentPart>
          </mc:Choice>
          <mc:Fallback xmlns="">
            <p:pic>
              <p:nvPicPr>
                <p:cNvPr id="20" name="Ink 19">
                  <a:extLst>
                    <a:ext uri="{FF2B5EF4-FFF2-40B4-BE49-F238E27FC236}">
                      <a16:creationId xmlns:a16="http://schemas.microsoft.com/office/drawing/2014/main" id="{5181D4EE-770A-DB0C-01E1-41FD0E12A4EE}"/>
                    </a:ext>
                  </a:extLst>
                </p:cNvPr>
                <p:cNvPicPr/>
                <p:nvPr/>
              </p:nvPicPr>
              <p:blipFill>
                <a:blip r:embed="rId73"/>
                <a:stretch>
                  <a:fillRect/>
                </a:stretch>
              </p:blipFill>
              <p:spPr>
                <a:xfrm>
                  <a:off x="726657" y="3937448"/>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 name="Ink 25">
                  <a:extLst>
                    <a:ext uri="{FF2B5EF4-FFF2-40B4-BE49-F238E27FC236}">
                      <a16:creationId xmlns:a16="http://schemas.microsoft.com/office/drawing/2014/main" id="{DAA20220-4813-6AFA-56C7-0F213CA8690D}"/>
                    </a:ext>
                  </a:extLst>
                </p14:cNvPr>
                <p14:cNvContentPartPr/>
                <p14:nvPr/>
              </p14:nvContentPartPr>
              <p14:xfrm>
                <a:off x="743937" y="4037888"/>
                <a:ext cx="11160" cy="4320"/>
              </p14:xfrm>
            </p:contentPart>
          </mc:Choice>
          <mc:Fallback xmlns="">
            <p:pic>
              <p:nvPicPr>
                <p:cNvPr id="26" name="Ink 25">
                  <a:extLst>
                    <a:ext uri="{FF2B5EF4-FFF2-40B4-BE49-F238E27FC236}">
                      <a16:creationId xmlns:a16="http://schemas.microsoft.com/office/drawing/2014/main" id="{DAA20220-4813-6AFA-56C7-0F213CA8690D}"/>
                    </a:ext>
                  </a:extLst>
                </p:cNvPr>
                <p:cNvPicPr/>
                <p:nvPr/>
              </p:nvPicPr>
              <p:blipFill>
                <a:blip r:embed="rId75"/>
                <a:stretch>
                  <a:fillRect/>
                </a:stretch>
              </p:blipFill>
              <p:spPr>
                <a:xfrm>
                  <a:off x="735297" y="4029248"/>
                  <a:ext cx="2880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28" name="Ink 27">
                <a:extLst>
                  <a:ext uri="{FF2B5EF4-FFF2-40B4-BE49-F238E27FC236}">
                    <a16:creationId xmlns:a16="http://schemas.microsoft.com/office/drawing/2014/main" id="{81EBDBAC-D7E9-6753-5AFB-B1B6857FC497}"/>
                  </a:ext>
                </a:extLst>
              </p14:cNvPr>
              <p14:cNvContentPartPr/>
              <p14:nvPr/>
            </p14:nvContentPartPr>
            <p14:xfrm>
              <a:off x="6106454" y="2882277"/>
              <a:ext cx="645840" cy="383400"/>
            </p14:xfrm>
          </p:contentPart>
        </mc:Choice>
        <mc:Fallback xmlns="">
          <p:pic>
            <p:nvPicPr>
              <p:cNvPr id="28" name="Ink 27">
                <a:extLst>
                  <a:ext uri="{FF2B5EF4-FFF2-40B4-BE49-F238E27FC236}">
                    <a16:creationId xmlns:a16="http://schemas.microsoft.com/office/drawing/2014/main" id="{81EBDBAC-D7E9-6753-5AFB-B1B6857FC497}"/>
                  </a:ext>
                </a:extLst>
              </p:cNvPr>
              <p:cNvPicPr/>
              <p:nvPr/>
            </p:nvPicPr>
            <p:blipFill>
              <a:blip r:embed="rId77"/>
              <a:stretch>
                <a:fillRect/>
              </a:stretch>
            </p:blipFill>
            <p:spPr>
              <a:xfrm>
                <a:off x="6097454" y="2873277"/>
                <a:ext cx="6634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9" name="Ink 28">
                <a:extLst>
                  <a:ext uri="{FF2B5EF4-FFF2-40B4-BE49-F238E27FC236}">
                    <a16:creationId xmlns:a16="http://schemas.microsoft.com/office/drawing/2014/main" id="{0E8E1C4C-0BD1-1987-0E82-1EE689E1EE88}"/>
                  </a:ext>
                </a:extLst>
              </p14:cNvPr>
              <p14:cNvContentPartPr/>
              <p14:nvPr/>
            </p14:nvContentPartPr>
            <p14:xfrm>
              <a:off x="6584534" y="3226077"/>
              <a:ext cx="117000" cy="38520"/>
            </p14:xfrm>
          </p:contentPart>
        </mc:Choice>
        <mc:Fallback xmlns="">
          <p:pic>
            <p:nvPicPr>
              <p:cNvPr id="29" name="Ink 28">
                <a:extLst>
                  <a:ext uri="{FF2B5EF4-FFF2-40B4-BE49-F238E27FC236}">
                    <a16:creationId xmlns:a16="http://schemas.microsoft.com/office/drawing/2014/main" id="{0E8E1C4C-0BD1-1987-0E82-1EE689E1EE88}"/>
                  </a:ext>
                </a:extLst>
              </p:cNvPr>
              <p:cNvPicPr/>
              <p:nvPr/>
            </p:nvPicPr>
            <p:blipFill>
              <a:blip r:embed="rId79"/>
              <a:stretch>
                <a:fillRect/>
              </a:stretch>
            </p:blipFill>
            <p:spPr>
              <a:xfrm>
                <a:off x="6575894" y="3217077"/>
                <a:ext cx="134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0" name="Ink 29">
                <a:extLst>
                  <a:ext uri="{FF2B5EF4-FFF2-40B4-BE49-F238E27FC236}">
                    <a16:creationId xmlns:a16="http://schemas.microsoft.com/office/drawing/2014/main" id="{99931B81-20EC-ED7D-4FB8-D58506C3BE65}"/>
                  </a:ext>
                </a:extLst>
              </p14:cNvPr>
              <p14:cNvContentPartPr/>
              <p14:nvPr/>
            </p14:nvContentPartPr>
            <p14:xfrm>
              <a:off x="8281574" y="3632517"/>
              <a:ext cx="510480" cy="822240"/>
            </p14:xfrm>
          </p:contentPart>
        </mc:Choice>
        <mc:Fallback xmlns="">
          <p:pic>
            <p:nvPicPr>
              <p:cNvPr id="30" name="Ink 29">
                <a:extLst>
                  <a:ext uri="{FF2B5EF4-FFF2-40B4-BE49-F238E27FC236}">
                    <a16:creationId xmlns:a16="http://schemas.microsoft.com/office/drawing/2014/main" id="{99931B81-20EC-ED7D-4FB8-D58506C3BE65}"/>
                  </a:ext>
                </a:extLst>
              </p:cNvPr>
              <p:cNvPicPr/>
              <p:nvPr/>
            </p:nvPicPr>
            <p:blipFill>
              <a:blip r:embed="rId81"/>
              <a:stretch>
                <a:fillRect/>
              </a:stretch>
            </p:blipFill>
            <p:spPr>
              <a:xfrm>
                <a:off x="8272934" y="3623877"/>
                <a:ext cx="528120" cy="839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1" name="Ink 30">
                <a:extLst>
                  <a:ext uri="{FF2B5EF4-FFF2-40B4-BE49-F238E27FC236}">
                    <a16:creationId xmlns:a16="http://schemas.microsoft.com/office/drawing/2014/main" id="{40E309B8-ACE0-182F-6B20-BD7497BA9524}"/>
                  </a:ext>
                </a:extLst>
              </p14:cNvPr>
              <p14:cNvContentPartPr/>
              <p14:nvPr/>
            </p14:nvContentPartPr>
            <p14:xfrm>
              <a:off x="8567054" y="4394277"/>
              <a:ext cx="125640" cy="56160"/>
            </p14:xfrm>
          </p:contentPart>
        </mc:Choice>
        <mc:Fallback xmlns="">
          <p:pic>
            <p:nvPicPr>
              <p:cNvPr id="31" name="Ink 30">
                <a:extLst>
                  <a:ext uri="{FF2B5EF4-FFF2-40B4-BE49-F238E27FC236}">
                    <a16:creationId xmlns:a16="http://schemas.microsoft.com/office/drawing/2014/main" id="{40E309B8-ACE0-182F-6B20-BD7497BA9524}"/>
                  </a:ext>
                </a:extLst>
              </p:cNvPr>
              <p:cNvPicPr/>
              <p:nvPr/>
            </p:nvPicPr>
            <p:blipFill>
              <a:blip r:embed="rId83"/>
              <a:stretch>
                <a:fillRect/>
              </a:stretch>
            </p:blipFill>
            <p:spPr>
              <a:xfrm>
                <a:off x="8558054" y="4385637"/>
                <a:ext cx="1432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2" name="Ink 31">
                <a:extLst>
                  <a:ext uri="{FF2B5EF4-FFF2-40B4-BE49-F238E27FC236}">
                    <a16:creationId xmlns:a16="http://schemas.microsoft.com/office/drawing/2014/main" id="{AC16A244-9E74-C714-D0EC-EC69DC2E3DAA}"/>
                  </a:ext>
                </a:extLst>
              </p14:cNvPr>
              <p14:cNvContentPartPr/>
              <p14:nvPr/>
            </p14:nvContentPartPr>
            <p14:xfrm>
              <a:off x="9564974" y="4796397"/>
              <a:ext cx="511200" cy="979560"/>
            </p14:xfrm>
          </p:contentPart>
        </mc:Choice>
        <mc:Fallback xmlns="">
          <p:pic>
            <p:nvPicPr>
              <p:cNvPr id="32" name="Ink 31">
                <a:extLst>
                  <a:ext uri="{FF2B5EF4-FFF2-40B4-BE49-F238E27FC236}">
                    <a16:creationId xmlns:a16="http://schemas.microsoft.com/office/drawing/2014/main" id="{AC16A244-9E74-C714-D0EC-EC69DC2E3DAA}"/>
                  </a:ext>
                </a:extLst>
              </p:cNvPr>
              <p:cNvPicPr/>
              <p:nvPr/>
            </p:nvPicPr>
            <p:blipFill>
              <a:blip r:embed="rId85"/>
              <a:stretch>
                <a:fillRect/>
              </a:stretch>
            </p:blipFill>
            <p:spPr>
              <a:xfrm>
                <a:off x="9555974" y="4787397"/>
                <a:ext cx="528840" cy="997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5" name="Ink 34">
                <a:extLst>
                  <a:ext uri="{FF2B5EF4-FFF2-40B4-BE49-F238E27FC236}">
                    <a16:creationId xmlns:a16="http://schemas.microsoft.com/office/drawing/2014/main" id="{28C7D25F-CE79-EB31-E159-13E31C85B55A}"/>
                  </a:ext>
                </a:extLst>
              </p14:cNvPr>
              <p14:cNvContentPartPr/>
              <p14:nvPr/>
            </p14:nvContentPartPr>
            <p14:xfrm>
              <a:off x="9818774" y="5690997"/>
              <a:ext cx="162720" cy="48240"/>
            </p14:xfrm>
          </p:contentPart>
        </mc:Choice>
        <mc:Fallback xmlns="">
          <p:pic>
            <p:nvPicPr>
              <p:cNvPr id="35" name="Ink 34">
                <a:extLst>
                  <a:ext uri="{FF2B5EF4-FFF2-40B4-BE49-F238E27FC236}">
                    <a16:creationId xmlns:a16="http://schemas.microsoft.com/office/drawing/2014/main" id="{28C7D25F-CE79-EB31-E159-13E31C85B55A}"/>
                  </a:ext>
                </a:extLst>
              </p:cNvPr>
              <p:cNvPicPr/>
              <p:nvPr/>
            </p:nvPicPr>
            <p:blipFill>
              <a:blip r:embed="rId87"/>
              <a:stretch>
                <a:fillRect/>
              </a:stretch>
            </p:blipFill>
            <p:spPr>
              <a:xfrm>
                <a:off x="9810134" y="5682357"/>
                <a:ext cx="180360" cy="65880"/>
              </a:xfrm>
              <a:prstGeom prst="rect">
                <a:avLst/>
              </a:prstGeom>
            </p:spPr>
          </p:pic>
        </mc:Fallback>
      </mc:AlternateContent>
    </p:spTree>
    <p:extLst>
      <p:ext uri="{BB962C8B-B14F-4D97-AF65-F5344CB8AC3E}">
        <p14:creationId xmlns:p14="http://schemas.microsoft.com/office/powerpoint/2010/main" val="292601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par>
                                <p:cTn id="22" presetID="9"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dissolv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9"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dissolve">
                                      <p:cBhvr>
                                        <p:cTn id="38" dur="500"/>
                                        <p:tgtEl>
                                          <p:spTgt spid="30"/>
                                        </p:tgtEl>
                                      </p:cBhvr>
                                    </p:animEffect>
                                  </p:childTnLst>
                                </p:cTn>
                              </p:par>
                              <p:par>
                                <p:cTn id="39" presetID="9"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dissolv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9"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dissolve">
                                      <p:cBhvr>
                                        <p:cTn id="55" dur="500"/>
                                        <p:tgtEl>
                                          <p:spTgt spid="32"/>
                                        </p:tgtEl>
                                      </p:cBhvr>
                                    </p:animEffect>
                                  </p:childTnLst>
                                </p:cTn>
                              </p:par>
                              <p:par>
                                <p:cTn id="56" presetID="9"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dissolve">
                                      <p:cBhvr>
                                        <p:cTn id="5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40B60-F4D6-F659-B63F-AB9F8609A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7B8B3-C455-F212-89AB-25C98E45B5C7}"/>
              </a:ext>
            </a:extLst>
          </p:cNvPr>
          <p:cNvSpPr>
            <a:spLocks noGrp="1"/>
          </p:cNvSpPr>
          <p:nvPr>
            <p:ph type="title"/>
          </p:nvPr>
        </p:nvSpPr>
        <p:spPr>
          <a:xfrm>
            <a:off x="838200" y="365125"/>
            <a:ext cx="6043863" cy="1325563"/>
          </a:xfrm>
        </p:spPr>
        <p:txBody>
          <a:bodyPr/>
          <a:lstStyle/>
          <a:p>
            <a:r>
              <a:rPr lang="en-US" dirty="0"/>
              <a:t>Modelling case study: Peer feedback</a:t>
            </a:r>
          </a:p>
        </p:txBody>
      </p:sp>
      <p:sp>
        <p:nvSpPr>
          <p:cNvPr id="3" name="Content Placeholder 2">
            <a:extLst>
              <a:ext uri="{FF2B5EF4-FFF2-40B4-BE49-F238E27FC236}">
                <a16:creationId xmlns:a16="http://schemas.microsoft.com/office/drawing/2014/main" id="{4C9E9098-021E-DF0F-BD03-8A3694BDD0C6}"/>
              </a:ext>
            </a:extLst>
          </p:cNvPr>
          <p:cNvSpPr>
            <a:spLocks noGrp="1"/>
          </p:cNvSpPr>
          <p:nvPr>
            <p:ph idx="1"/>
          </p:nvPr>
        </p:nvSpPr>
        <p:spPr>
          <a:xfrm>
            <a:off x="838200" y="1825625"/>
            <a:ext cx="5745480" cy="4351338"/>
          </a:xfrm>
        </p:spPr>
        <p:txBody>
          <a:bodyPr>
            <a:normAutofit/>
          </a:bodyPr>
          <a:lstStyle/>
          <a:p>
            <a:r>
              <a:rPr lang="en-US" dirty="0"/>
              <a:t>Learners are paired to give each other feedback on a piece of work.</a:t>
            </a:r>
          </a:p>
          <a:p>
            <a:r>
              <a:rPr lang="en-US" dirty="0"/>
              <a:t>This requires effort but also gives some benefits.</a:t>
            </a:r>
          </a:p>
          <a:p>
            <a:r>
              <a:rPr lang="en-US" dirty="0"/>
              <a:t>There is a tension between cooperative and “free-riding” </a:t>
            </a:r>
            <a:r>
              <a:rPr lang="en-AU" noProof="0" dirty="0"/>
              <a:t>behaviour.</a:t>
            </a:r>
            <a:endParaRPr lang="en-US" dirty="0"/>
          </a:p>
          <a:p>
            <a:r>
              <a:rPr lang="en-US" dirty="0"/>
              <a:t>Observing “effort” is extremely difficult. </a:t>
            </a:r>
          </a:p>
          <a:p>
            <a:pPr marL="0" indent="0">
              <a:buNone/>
            </a:pPr>
            <a:endParaRPr lang="en-US" dirty="0"/>
          </a:p>
          <a:p>
            <a:endParaRPr lang="en-US" dirty="0"/>
          </a:p>
        </p:txBody>
      </p:sp>
      <p:pic>
        <p:nvPicPr>
          <p:cNvPr id="4" name="Picture 3">
            <a:extLst>
              <a:ext uri="{FF2B5EF4-FFF2-40B4-BE49-F238E27FC236}">
                <a16:creationId xmlns:a16="http://schemas.microsoft.com/office/drawing/2014/main" id="{EC91B767-F93F-156C-59AD-13A45BFE10A8}"/>
              </a:ext>
            </a:extLst>
          </p:cNvPr>
          <p:cNvPicPr>
            <a:picLocks noChangeAspect="1"/>
          </p:cNvPicPr>
          <p:nvPr/>
        </p:nvPicPr>
        <p:blipFill>
          <a:blip r:embed="rId3"/>
          <a:stretch>
            <a:fillRect/>
          </a:stretch>
        </p:blipFill>
        <p:spPr>
          <a:xfrm>
            <a:off x="7148129" y="0"/>
            <a:ext cx="5038980" cy="6858000"/>
          </a:xfrm>
          <a:prstGeom prst="rect">
            <a:avLst/>
          </a:prstGeom>
        </p:spPr>
      </p:pic>
      <p:sp>
        <p:nvSpPr>
          <p:cNvPr id="5" name="TextBox 4">
            <a:extLst>
              <a:ext uri="{FF2B5EF4-FFF2-40B4-BE49-F238E27FC236}">
                <a16:creationId xmlns:a16="http://schemas.microsoft.com/office/drawing/2014/main" id="{600F6A0D-49E5-69C5-0E77-2529FD3D0A55}"/>
              </a:ext>
            </a:extLst>
          </p:cNvPr>
          <p:cNvSpPr txBox="1"/>
          <p:nvPr/>
        </p:nvSpPr>
        <p:spPr>
          <a:xfrm>
            <a:off x="0" y="6205357"/>
            <a:ext cx="4779102" cy="6463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S. F. Noorani, M. H. </a:t>
            </a:r>
            <a:r>
              <a:rPr lang="en-AU" sz="900" b="0" i="0" dirty="0" err="1">
                <a:effectLst/>
                <a:latin typeface="Noto Serif" panose="020F0502020204030204" pitchFamily="34" charset="0"/>
              </a:rPr>
              <a:t>Manshaei</a:t>
            </a:r>
            <a:r>
              <a:rPr lang="en-AU" sz="900" b="0" i="0" dirty="0">
                <a:effectLst/>
                <a:latin typeface="Noto Serif" panose="020F0502020204030204" pitchFamily="34" charset="0"/>
              </a:rPr>
              <a:t>, M. A. Montazeri and Q. Zhu, "Game-Theoretic Approach to Group Learning Enhancement Through Peer-to-Peer Explanation and Competition," in IEEE Access, vol. 6, pp. 53684-53697, 2018, </a:t>
            </a:r>
            <a:r>
              <a:rPr lang="en-AU" sz="900" b="0" i="0" dirty="0" err="1">
                <a:effectLst/>
                <a:latin typeface="Noto Serif" panose="020F0502020204030204" pitchFamily="34" charset="0"/>
              </a:rPr>
              <a:t>doi</a:t>
            </a:r>
            <a:r>
              <a:rPr lang="en-AU" sz="900" b="0" i="0" dirty="0">
                <a:effectLst/>
                <a:latin typeface="Noto Serif" panose="020F0502020204030204" pitchFamily="34" charset="0"/>
              </a:rPr>
              <a:t>: 10.1109/ACCESS.2018.2871155.</a:t>
            </a:r>
          </a:p>
        </p:txBody>
      </p:sp>
    </p:spTree>
    <p:extLst>
      <p:ext uri="{BB962C8B-B14F-4D97-AF65-F5344CB8AC3E}">
        <p14:creationId xmlns:p14="http://schemas.microsoft.com/office/powerpoint/2010/main" val="12396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6C40-5D23-9392-F222-80E5F0041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85BBB-FD59-95E5-27B9-00DDFBE1E169}"/>
              </a:ext>
            </a:extLst>
          </p:cNvPr>
          <p:cNvSpPr>
            <a:spLocks noGrp="1"/>
          </p:cNvSpPr>
          <p:nvPr>
            <p:ph type="title"/>
          </p:nvPr>
        </p:nvSpPr>
        <p:spPr/>
        <p:txBody>
          <a:bodyPr/>
          <a:lstStyle/>
          <a:p>
            <a:r>
              <a:rPr lang="en-US" dirty="0"/>
              <a:t>The Game</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468B859-1E36-9033-A4C9-FC6C01D4592C}"/>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E468B859-1E36-9033-A4C9-FC6C01D4592C}"/>
                  </a:ext>
                </a:extLst>
              </p:cNvPr>
              <p:cNvPicPr/>
              <p:nvPr/>
            </p:nvPicPr>
            <p:blipFill>
              <a:blip r:embed="rId3"/>
              <a:stretch>
                <a:fillRect/>
              </a:stretch>
            </p:blipFill>
            <p:spPr>
              <a:xfrm>
                <a:off x="2850621" y="4045715"/>
                <a:ext cx="430560" cy="64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B142CBB-5F0D-3B76-D82E-7C1265B659A9}"/>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5B142CBB-5F0D-3B76-D82E-7C1265B659A9}"/>
                  </a:ext>
                </a:extLst>
              </p:cNvPr>
              <p:cNvPicPr/>
              <p:nvPr/>
            </p:nvPicPr>
            <p:blipFill>
              <a:blip r:embed="rId5"/>
              <a:stretch>
                <a:fillRect/>
              </a:stretch>
            </p:blipFill>
            <p:spPr>
              <a:xfrm>
                <a:off x="2568381" y="3896675"/>
                <a:ext cx="63432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15BC4E6-E1B4-A960-8330-93C366EBC821}"/>
                  </a:ext>
                </a:extLst>
              </p14:cNvPr>
              <p14:cNvContentPartPr/>
              <p14:nvPr/>
            </p14:nvContentPartPr>
            <p14:xfrm>
              <a:off x="2936661" y="3955355"/>
              <a:ext cx="509760" cy="1434240"/>
            </p14:xfrm>
          </p:contentPart>
        </mc:Choice>
        <mc:Fallback xmlns="">
          <p:pic>
            <p:nvPicPr>
              <p:cNvPr id="13" name="Ink 12">
                <a:extLst>
                  <a:ext uri="{FF2B5EF4-FFF2-40B4-BE49-F238E27FC236}">
                    <a16:creationId xmlns:a16="http://schemas.microsoft.com/office/drawing/2014/main" id="{A15BC4E6-E1B4-A960-8330-93C366EBC821}"/>
                  </a:ext>
                </a:extLst>
              </p:cNvPr>
              <p:cNvPicPr/>
              <p:nvPr/>
            </p:nvPicPr>
            <p:blipFill>
              <a:blip r:embed="rId7"/>
              <a:stretch>
                <a:fillRect/>
              </a:stretch>
            </p:blipFill>
            <p:spPr>
              <a:xfrm>
                <a:off x="2921181" y="3940235"/>
                <a:ext cx="540360" cy="146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46C29B-E9C3-6C3B-1935-5EF9042494E7}"/>
                  </a:ext>
                </a:extLst>
              </p14:cNvPr>
              <p14:cNvContentPartPr/>
              <p14:nvPr/>
            </p14:nvContentPartPr>
            <p14:xfrm>
              <a:off x="2939901" y="4868315"/>
              <a:ext cx="667800" cy="172800"/>
            </p14:xfrm>
          </p:contentPart>
        </mc:Choice>
        <mc:Fallback xmlns="">
          <p:pic>
            <p:nvPicPr>
              <p:cNvPr id="16" name="Ink 15">
                <a:extLst>
                  <a:ext uri="{FF2B5EF4-FFF2-40B4-BE49-F238E27FC236}">
                    <a16:creationId xmlns:a16="http://schemas.microsoft.com/office/drawing/2014/main" id="{DD46C29B-E9C3-6C3B-1935-5EF9042494E7}"/>
                  </a:ext>
                </a:extLst>
              </p:cNvPr>
              <p:cNvPicPr/>
              <p:nvPr/>
            </p:nvPicPr>
            <p:blipFill>
              <a:blip r:embed="rId9"/>
              <a:stretch>
                <a:fillRect/>
              </a:stretch>
            </p:blipFill>
            <p:spPr>
              <a:xfrm>
                <a:off x="2924773" y="4853195"/>
                <a:ext cx="698417"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909076DA-642F-2288-67F7-F7907CAF32C0}"/>
                  </a:ext>
                </a:extLst>
              </p14:cNvPr>
              <p14:cNvContentPartPr/>
              <p14:nvPr/>
            </p14:nvContentPartPr>
            <p14:xfrm>
              <a:off x="3331941" y="4444955"/>
              <a:ext cx="662400" cy="619920"/>
            </p14:xfrm>
          </p:contentPart>
        </mc:Choice>
        <mc:Fallback xmlns="">
          <p:pic>
            <p:nvPicPr>
              <p:cNvPr id="19" name="Ink 18">
                <a:extLst>
                  <a:ext uri="{FF2B5EF4-FFF2-40B4-BE49-F238E27FC236}">
                    <a16:creationId xmlns:a16="http://schemas.microsoft.com/office/drawing/2014/main" id="{909076DA-642F-2288-67F7-F7907CAF32C0}"/>
                  </a:ext>
                </a:extLst>
              </p:cNvPr>
              <p:cNvPicPr/>
              <p:nvPr/>
            </p:nvPicPr>
            <p:blipFill>
              <a:blip r:embed="rId11"/>
              <a:stretch>
                <a:fillRect/>
              </a:stretch>
            </p:blipFill>
            <p:spPr>
              <a:xfrm>
                <a:off x="3316821" y="4429826"/>
                <a:ext cx="693000" cy="65053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F93792B9-1FBB-425D-F46C-7827113A4AB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F93792B9-1FBB-425D-F46C-7827113A4AB6}"/>
                  </a:ext>
                </a:extLst>
              </p:cNvPr>
              <p:cNvPicPr/>
              <p:nvPr/>
            </p:nvPicPr>
            <p:blipFill>
              <a:blip r:embed="rId13"/>
              <a:stretch>
                <a:fillRect/>
              </a:stretch>
            </p:blipFill>
            <p:spPr>
              <a:xfrm>
                <a:off x="2999646" y="5293109"/>
                <a:ext cx="399630" cy="93097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843E2419-6DF3-AB02-44CA-9412375F53BC}"/>
                  </a:ext>
                </a:extLst>
              </p14:cNvPr>
              <p14:cNvContentPartPr/>
              <p14:nvPr/>
            </p14:nvContentPartPr>
            <p14:xfrm>
              <a:off x="3626421" y="4609475"/>
              <a:ext cx="212040" cy="188640"/>
            </p14:xfrm>
          </p:contentPart>
        </mc:Choice>
        <mc:Fallback xmlns="">
          <p:pic>
            <p:nvPicPr>
              <p:cNvPr id="26" name="Ink 25">
                <a:extLst>
                  <a:ext uri="{FF2B5EF4-FFF2-40B4-BE49-F238E27FC236}">
                    <a16:creationId xmlns:a16="http://schemas.microsoft.com/office/drawing/2014/main" id="{843E2419-6DF3-AB02-44CA-9412375F53BC}"/>
                  </a:ext>
                </a:extLst>
              </p:cNvPr>
              <p:cNvPicPr/>
              <p:nvPr/>
            </p:nvPicPr>
            <p:blipFill>
              <a:blip r:embed="rId15"/>
              <a:stretch>
                <a:fillRect/>
              </a:stretch>
            </p:blipFill>
            <p:spPr>
              <a:xfrm>
                <a:off x="3611301" y="4594355"/>
                <a:ext cx="2426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3" name="Ink 32">
                <a:extLst>
                  <a:ext uri="{FF2B5EF4-FFF2-40B4-BE49-F238E27FC236}">
                    <a16:creationId xmlns:a16="http://schemas.microsoft.com/office/drawing/2014/main" id="{E550BDDC-9C40-0E12-16C8-EFEBBBBA6C29}"/>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E550BDDC-9C40-0E12-16C8-EFEBBBBA6C29}"/>
                  </a:ext>
                </a:extLst>
              </p:cNvPr>
              <p:cNvPicPr/>
              <p:nvPr/>
            </p:nvPicPr>
            <p:blipFill>
              <a:blip r:embed="rId17"/>
              <a:stretch>
                <a:fillRect/>
              </a:stretch>
            </p:blipFill>
            <p:spPr>
              <a:xfrm>
                <a:off x="5398713" y="3896675"/>
                <a:ext cx="50073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6A331909-F873-98F6-845E-F5121280C64C}"/>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6A331909-F873-98F6-845E-F5121280C64C}"/>
                  </a:ext>
                </a:extLst>
              </p:cNvPr>
              <p:cNvPicPr/>
              <p:nvPr/>
            </p:nvPicPr>
            <p:blipFill>
              <a:blip r:embed="rId19"/>
              <a:stretch>
                <a:fillRect/>
              </a:stretch>
            </p:blipFill>
            <p:spPr>
              <a:xfrm>
                <a:off x="5288901" y="4570955"/>
                <a:ext cx="328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14F1B6AE-3778-EA1F-780B-C5B72547726E}"/>
                  </a:ext>
                </a:extLst>
              </p14:cNvPr>
              <p14:cNvContentPartPr/>
              <p14:nvPr/>
            </p14:nvContentPartPr>
            <p14:xfrm>
              <a:off x="4590501" y="4139315"/>
              <a:ext cx="674640" cy="721800"/>
            </p14:xfrm>
          </p:contentPart>
        </mc:Choice>
        <mc:Fallback xmlns="">
          <p:pic>
            <p:nvPicPr>
              <p:cNvPr id="44" name="Ink 43">
                <a:extLst>
                  <a:ext uri="{FF2B5EF4-FFF2-40B4-BE49-F238E27FC236}">
                    <a16:creationId xmlns:a16="http://schemas.microsoft.com/office/drawing/2014/main" id="{14F1B6AE-3778-EA1F-780B-C5B72547726E}"/>
                  </a:ext>
                </a:extLst>
              </p:cNvPr>
              <p:cNvPicPr/>
              <p:nvPr/>
            </p:nvPicPr>
            <p:blipFill>
              <a:blip r:embed="rId21"/>
              <a:stretch>
                <a:fillRect/>
              </a:stretch>
            </p:blipFill>
            <p:spPr>
              <a:xfrm>
                <a:off x="4575381" y="4123827"/>
                <a:ext cx="704880" cy="75241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 name="Ink 48">
                <a:extLst>
                  <a:ext uri="{FF2B5EF4-FFF2-40B4-BE49-F238E27FC236}">
                    <a16:creationId xmlns:a16="http://schemas.microsoft.com/office/drawing/2014/main" id="{9E4A136F-370D-1A4F-CB91-F3F208A2C3E0}"/>
                  </a:ext>
                </a:extLst>
              </p14:cNvPr>
              <p14:cNvContentPartPr/>
              <p14:nvPr/>
            </p14:nvContentPartPr>
            <p14:xfrm>
              <a:off x="4897221" y="4860395"/>
              <a:ext cx="681480" cy="1132920"/>
            </p14:xfrm>
          </p:contentPart>
        </mc:Choice>
        <mc:Fallback xmlns="">
          <p:pic>
            <p:nvPicPr>
              <p:cNvPr id="49" name="Ink 48">
                <a:extLst>
                  <a:ext uri="{FF2B5EF4-FFF2-40B4-BE49-F238E27FC236}">
                    <a16:creationId xmlns:a16="http://schemas.microsoft.com/office/drawing/2014/main" id="{9E4A136F-370D-1A4F-CB91-F3F208A2C3E0}"/>
                  </a:ext>
                </a:extLst>
              </p:cNvPr>
              <p:cNvPicPr/>
              <p:nvPr/>
            </p:nvPicPr>
            <p:blipFill>
              <a:blip r:embed="rId23"/>
              <a:stretch>
                <a:fillRect/>
              </a:stretch>
            </p:blipFill>
            <p:spPr>
              <a:xfrm>
                <a:off x="4882101" y="4845270"/>
                <a:ext cx="712080" cy="1163530"/>
              </a:xfrm>
              <a:prstGeom prst="rect">
                <a:avLst/>
              </a:prstGeom>
            </p:spPr>
          </p:pic>
        </mc:Fallback>
      </mc:AlternateContent>
      <p:grpSp>
        <p:nvGrpSpPr>
          <p:cNvPr id="58" name="Group 57">
            <a:extLst>
              <a:ext uri="{FF2B5EF4-FFF2-40B4-BE49-F238E27FC236}">
                <a16:creationId xmlns:a16="http://schemas.microsoft.com/office/drawing/2014/main" id="{CDF10405-34C9-CACA-85D6-BBEE10BBF832}"/>
              </a:ext>
            </a:extLst>
          </p:cNvPr>
          <p:cNvGrpSpPr/>
          <p:nvPr/>
        </p:nvGrpSpPr>
        <p:grpSpPr>
          <a:xfrm>
            <a:off x="202657" y="6298629"/>
            <a:ext cx="1037160" cy="345960"/>
            <a:chOff x="5375263" y="2203073"/>
            <a:chExt cx="1037160" cy="345960"/>
          </a:xfrm>
        </p:grpSpPr>
        <mc:AlternateContent xmlns:mc="http://schemas.openxmlformats.org/markup-compatibility/2006" xmlns:p14="http://schemas.microsoft.com/office/powerpoint/2010/main">
          <mc:Choice Requires="p14">
            <p:contentPart p14:bwMode="auto" r:id="rId24">
              <p14:nvContentPartPr>
                <p14:cNvPr id="59" name="Ink 58">
                  <a:extLst>
                    <a:ext uri="{FF2B5EF4-FFF2-40B4-BE49-F238E27FC236}">
                      <a16:creationId xmlns:a16="http://schemas.microsoft.com/office/drawing/2014/main" id="{F73FA8FB-31AC-F4DA-FA1F-9632E4BB394C}"/>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25"/>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Ink 59">
                  <a:extLst>
                    <a:ext uri="{FF2B5EF4-FFF2-40B4-BE49-F238E27FC236}">
                      <a16:creationId xmlns:a16="http://schemas.microsoft.com/office/drawing/2014/main" id="{E540C260-F421-BA41-E4CA-A07FA4B728B6}"/>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27"/>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 name="Ink 60">
                  <a:extLst>
                    <a:ext uri="{FF2B5EF4-FFF2-40B4-BE49-F238E27FC236}">
                      <a16:creationId xmlns:a16="http://schemas.microsoft.com/office/drawing/2014/main" id="{2778AAC3-CCFC-EC6C-A7F4-7FB8A6E2AB18}"/>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29"/>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2" name="Ink 61">
                  <a:extLst>
                    <a:ext uri="{FF2B5EF4-FFF2-40B4-BE49-F238E27FC236}">
                      <a16:creationId xmlns:a16="http://schemas.microsoft.com/office/drawing/2014/main" id="{29A4EDC2-E2F0-5BA7-2E75-8FACC4BB0B0D}"/>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31"/>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2">
                  <a:extLst>
                    <a:ext uri="{FF2B5EF4-FFF2-40B4-BE49-F238E27FC236}">
                      <a16:creationId xmlns:a16="http://schemas.microsoft.com/office/drawing/2014/main" id="{62E4168D-2CD6-A05B-4334-B00D393B19EF}"/>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33"/>
                <a:stretch>
                  <a:fillRect/>
                </a:stretch>
              </p:blipFill>
              <p:spPr>
                <a:xfrm>
                  <a:off x="5705798" y="2187593"/>
                  <a:ext cx="131291" cy="256680"/>
                </a:xfrm>
                <a:prstGeom prst="rect">
                  <a:avLst/>
                </a:prstGeom>
              </p:spPr>
            </p:pic>
          </mc:Fallback>
        </mc:AlternateContent>
      </p:grpSp>
    </p:spTree>
    <p:extLst>
      <p:ext uri="{BB962C8B-B14F-4D97-AF65-F5344CB8AC3E}">
        <p14:creationId xmlns:p14="http://schemas.microsoft.com/office/powerpoint/2010/main" val="132178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6C40-5D23-9392-F222-80E5F0041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85BBB-FD59-95E5-27B9-00DDFBE1E169}"/>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D80A40C7-3B3E-0811-03DA-00CB0ED9E2B6}"/>
              </a:ext>
            </a:extLst>
          </p:cNvPr>
          <p:cNvSpPr>
            <a:spLocks noGrp="1"/>
          </p:cNvSpPr>
          <p:nvPr>
            <p:ph idx="1"/>
          </p:nvPr>
        </p:nvSpPr>
        <p:spPr/>
        <p:txBody>
          <a:bodyPr>
            <a:normAutofit/>
          </a:bodyPr>
          <a:lstStyle/>
          <a:p>
            <a:r>
              <a:rPr lang="en-US" dirty="0"/>
              <a:t>Students review each other’s work, and decide how much effort to put in.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468B859-1E36-9033-A4C9-FC6C01D4592C}"/>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E468B859-1E36-9033-A4C9-FC6C01D4592C}"/>
                  </a:ext>
                </a:extLst>
              </p:cNvPr>
              <p:cNvPicPr/>
              <p:nvPr/>
            </p:nvPicPr>
            <p:blipFill>
              <a:blip r:embed="rId3"/>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B142CBB-5F0D-3B76-D82E-7C1265B659A9}"/>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5B142CBB-5F0D-3B76-D82E-7C1265B659A9}"/>
                  </a:ext>
                </a:extLst>
              </p:cNvPr>
              <p:cNvPicPr/>
              <p:nvPr/>
            </p:nvPicPr>
            <p:blipFill>
              <a:blip r:embed="rId5"/>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15BC4E6-E1B4-A960-8330-93C366EBC821}"/>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A15BC4E6-E1B4-A960-8330-93C366EBC821}"/>
                  </a:ext>
                </a:extLst>
              </p:cNvPr>
              <p:cNvPicPr/>
              <p:nvPr/>
            </p:nvPicPr>
            <p:blipFill>
              <a:blip r:embed="rId7"/>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46C29B-E9C3-6C3B-1935-5EF9042494E7}"/>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DD46C29B-E9C3-6C3B-1935-5EF9042494E7}"/>
                  </a:ext>
                </a:extLst>
              </p:cNvPr>
              <p:cNvPicPr/>
              <p:nvPr/>
            </p:nvPicPr>
            <p:blipFill>
              <a:blip r:embed="rId9"/>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F93792B9-1FBB-425D-F46C-7827113A4AB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F93792B9-1FBB-425D-F46C-7827113A4AB6}"/>
                  </a:ext>
                </a:extLst>
              </p:cNvPr>
              <p:cNvPicPr/>
              <p:nvPr/>
            </p:nvPicPr>
            <p:blipFill>
              <a:blip r:embed="rId11"/>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E550BDDC-9C40-0E12-16C8-EFEBBBBA6C29}"/>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E550BDDC-9C40-0E12-16C8-EFEBBBBA6C29}"/>
                  </a:ext>
                </a:extLst>
              </p:cNvPr>
              <p:cNvPicPr/>
              <p:nvPr/>
            </p:nvPicPr>
            <p:blipFill>
              <a:blip r:embed="rId13"/>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6A331909-F873-98F6-845E-F5121280C64C}"/>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6A331909-F873-98F6-845E-F5121280C64C}"/>
                  </a:ext>
                </a:extLst>
              </p:cNvPr>
              <p:cNvPicPr/>
              <p:nvPr/>
            </p:nvPicPr>
            <p:blipFill>
              <a:blip r:embed="rId15"/>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9E4A136F-370D-1A4F-CB91-F3F208A2C3E0}"/>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9E4A136F-370D-1A4F-CB91-F3F208A2C3E0}"/>
                  </a:ext>
                </a:extLst>
              </p:cNvPr>
              <p:cNvPicPr/>
              <p:nvPr/>
            </p:nvPicPr>
            <p:blipFill>
              <a:blip r:embed="rId17"/>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9E83261-FA7A-3A05-EA28-C986F11C05CC}"/>
                  </a:ext>
                </a:extLst>
              </p14:cNvPr>
              <p14:cNvContentPartPr/>
              <p14:nvPr/>
            </p14:nvContentPartPr>
            <p14:xfrm>
              <a:off x="5124741" y="4797755"/>
              <a:ext cx="477720" cy="509760"/>
            </p14:xfrm>
          </p:contentPart>
        </mc:Choice>
        <mc:Fallback xmlns="">
          <p:pic>
            <p:nvPicPr>
              <p:cNvPr id="10" name="Ink 9">
                <a:extLst>
                  <a:ext uri="{FF2B5EF4-FFF2-40B4-BE49-F238E27FC236}">
                    <a16:creationId xmlns:a16="http://schemas.microsoft.com/office/drawing/2014/main" id="{89E83261-FA7A-3A05-EA28-C986F11C05CC}"/>
                  </a:ext>
                </a:extLst>
              </p:cNvPr>
              <p:cNvPicPr/>
              <p:nvPr/>
            </p:nvPicPr>
            <p:blipFill>
              <a:blip r:embed="rId19"/>
              <a:stretch>
                <a:fillRect/>
              </a:stretch>
            </p:blipFill>
            <p:spPr>
              <a:xfrm>
                <a:off x="5109261" y="4782635"/>
                <a:ext cx="50832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BC4830EC-8F9D-00D9-B6A4-BDAB8988B3DF}"/>
                  </a:ext>
                </a:extLst>
              </p14:cNvPr>
              <p14:cNvContentPartPr/>
              <p14:nvPr/>
            </p14:nvContentPartPr>
            <p14:xfrm>
              <a:off x="3493221" y="4315355"/>
              <a:ext cx="588240" cy="738000"/>
            </p14:xfrm>
          </p:contentPart>
        </mc:Choice>
        <mc:Fallback xmlns="">
          <p:pic>
            <p:nvPicPr>
              <p:cNvPr id="21" name="Ink 20">
                <a:extLst>
                  <a:ext uri="{FF2B5EF4-FFF2-40B4-BE49-F238E27FC236}">
                    <a16:creationId xmlns:a16="http://schemas.microsoft.com/office/drawing/2014/main" id="{BC4830EC-8F9D-00D9-B6A4-BDAB8988B3DF}"/>
                  </a:ext>
                </a:extLst>
              </p:cNvPr>
              <p:cNvPicPr/>
              <p:nvPr/>
            </p:nvPicPr>
            <p:blipFill>
              <a:blip r:embed="rId21"/>
              <a:stretch>
                <a:fillRect/>
              </a:stretch>
            </p:blipFill>
            <p:spPr>
              <a:xfrm>
                <a:off x="3477741" y="4299875"/>
                <a:ext cx="61884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32E1985A-454B-1475-4C4A-0DAC1E0D4C2D}"/>
                  </a:ext>
                </a:extLst>
              </p14:cNvPr>
              <p14:cNvContentPartPr/>
              <p14:nvPr/>
            </p14:nvContentPartPr>
            <p14:xfrm>
              <a:off x="4701381" y="4499675"/>
              <a:ext cx="501120" cy="635760"/>
            </p14:xfrm>
          </p:contentPart>
        </mc:Choice>
        <mc:Fallback xmlns="">
          <p:pic>
            <p:nvPicPr>
              <p:cNvPr id="31" name="Ink 30">
                <a:extLst>
                  <a:ext uri="{FF2B5EF4-FFF2-40B4-BE49-F238E27FC236}">
                    <a16:creationId xmlns:a16="http://schemas.microsoft.com/office/drawing/2014/main" id="{32E1985A-454B-1475-4C4A-0DAC1E0D4C2D}"/>
                  </a:ext>
                </a:extLst>
              </p:cNvPr>
              <p:cNvPicPr/>
              <p:nvPr/>
            </p:nvPicPr>
            <p:blipFill>
              <a:blip r:embed="rId23"/>
              <a:stretch>
                <a:fillRect/>
              </a:stretch>
            </p:blipFill>
            <p:spPr>
              <a:xfrm>
                <a:off x="4685901" y="4484546"/>
                <a:ext cx="531720" cy="66637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24EA6EAD-BCF9-6EE0-83CC-2A6B9E899BC6}"/>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24EA6EAD-BCF9-6EE0-83CC-2A6B9E899BC6}"/>
                  </a:ext>
                </a:extLst>
              </p:cNvPr>
              <p:cNvPicPr/>
              <p:nvPr/>
            </p:nvPicPr>
            <p:blipFill>
              <a:blip r:embed="rId25"/>
              <a:stretch>
                <a:fillRect/>
              </a:stretch>
            </p:blipFill>
            <p:spPr>
              <a:xfrm>
                <a:off x="2937021" y="4743395"/>
                <a:ext cx="3758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BC5CFFFF-B56C-BB44-D5C2-3BD8AAD129AE}"/>
                  </a:ext>
                </a:extLst>
              </p14:cNvPr>
              <p14:cNvContentPartPr/>
              <p14:nvPr/>
            </p14:nvContentPartPr>
            <p14:xfrm>
              <a:off x="3297021" y="4515515"/>
              <a:ext cx="353160" cy="266760"/>
            </p14:xfrm>
          </p:contentPart>
        </mc:Choice>
        <mc:Fallback xmlns="">
          <p:pic>
            <p:nvPicPr>
              <p:cNvPr id="37" name="Ink 36">
                <a:extLst>
                  <a:ext uri="{FF2B5EF4-FFF2-40B4-BE49-F238E27FC236}">
                    <a16:creationId xmlns:a16="http://schemas.microsoft.com/office/drawing/2014/main" id="{BC5CFFFF-B56C-BB44-D5C2-3BD8AAD129AE}"/>
                  </a:ext>
                </a:extLst>
              </p:cNvPr>
              <p:cNvPicPr/>
              <p:nvPr/>
            </p:nvPicPr>
            <p:blipFill>
              <a:blip r:embed="rId27"/>
              <a:stretch>
                <a:fillRect/>
              </a:stretch>
            </p:blipFill>
            <p:spPr>
              <a:xfrm>
                <a:off x="3281901" y="4500395"/>
                <a:ext cx="3837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2056C654-6E59-B19E-474A-816C09DFA523}"/>
                  </a:ext>
                </a:extLst>
              </p14:cNvPr>
              <p14:cNvContentPartPr/>
              <p14:nvPr/>
            </p14:nvContentPartPr>
            <p14:xfrm>
              <a:off x="2505381" y="3536315"/>
              <a:ext cx="298080" cy="351720"/>
            </p14:xfrm>
          </p:contentPart>
        </mc:Choice>
        <mc:Fallback xmlns="">
          <p:pic>
            <p:nvPicPr>
              <p:cNvPr id="40" name="Ink 39">
                <a:extLst>
                  <a:ext uri="{FF2B5EF4-FFF2-40B4-BE49-F238E27FC236}">
                    <a16:creationId xmlns:a16="http://schemas.microsoft.com/office/drawing/2014/main" id="{2056C654-6E59-B19E-474A-816C09DFA523}"/>
                  </a:ext>
                </a:extLst>
              </p:cNvPr>
              <p:cNvPicPr/>
              <p:nvPr/>
            </p:nvPicPr>
            <p:blipFill>
              <a:blip r:embed="rId29"/>
              <a:stretch>
                <a:fillRect/>
              </a:stretch>
            </p:blipFill>
            <p:spPr>
              <a:xfrm>
                <a:off x="2489920" y="3521180"/>
                <a:ext cx="328284" cy="3823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ECD56665-CEBF-9540-69F8-562CC728C06B}"/>
                  </a:ext>
                </a:extLst>
              </p14:cNvPr>
              <p14:cNvContentPartPr/>
              <p14:nvPr/>
            </p14:nvContentPartPr>
            <p14:xfrm>
              <a:off x="1768461" y="2564315"/>
              <a:ext cx="1129320" cy="1112760"/>
            </p14:xfrm>
          </p:contentPart>
        </mc:Choice>
        <mc:Fallback xmlns="">
          <p:pic>
            <p:nvPicPr>
              <p:cNvPr id="45" name="Ink 44">
                <a:extLst>
                  <a:ext uri="{FF2B5EF4-FFF2-40B4-BE49-F238E27FC236}">
                    <a16:creationId xmlns:a16="http://schemas.microsoft.com/office/drawing/2014/main" id="{ECD56665-CEBF-9540-69F8-562CC728C06B}"/>
                  </a:ext>
                </a:extLst>
              </p:cNvPr>
              <p:cNvPicPr/>
              <p:nvPr/>
            </p:nvPicPr>
            <p:blipFill>
              <a:blip r:embed="rId31"/>
              <a:stretch>
                <a:fillRect/>
              </a:stretch>
            </p:blipFill>
            <p:spPr>
              <a:xfrm>
                <a:off x="1753341" y="2549195"/>
                <a:ext cx="1159920" cy="114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id="{CDEEA458-32D5-C1F4-A2EC-54A22F63D935}"/>
                  </a:ext>
                </a:extLst>
              </p14:cNvPr>
              <p14:cNvContentPartPr/>
              <p14:nvPr/>
            </p14:nvContentPartPr>
            <p14:xfrm>
              <a:off x="5696061" y="3378635"/>
              <a:ext cx="306000" cy="439560"/>
            </p14:xfrm>
          </p:contentPart>
        </mc:Choice>
        <mc:Fallback xmlns="">
          <p:pic>
            <p:nvPicPr>
              <p:cNvPr id="48" name="Ink 47">
                <a:extLst>
                  <a:ext uri="{FF2B5EF4-FFF2-40B4-BE49-F238E27FC236}">
                    <a16:creationId xmlns:a16="http://schemas.microsoft.com/office/drawing/2014/main" id="{CDEEA458-32D5-C1F4-A2EC-54A22F63D935}"/>
                  </a:ext>
                </a:extLst>
              </p:cNvPr>
              <p:cNvPicPr/>
              <p:nvPr/>
            </p:nvPicPr>
            <p:blipFill>
              <a:blip r:embed="rId33"/>
              <a:stretch>
                <a:fillRect/>
              </a:stretch>
            </p:blipFill>
            <p:spPr>
              <a:xfrm>
                <a:off x="5680581" y="3363503"/>
                <a:ext cx="336600" cy="47018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B5B0B099-032C-6D9D-B939-F0D22F78D4F7}"/>
                  </a:ext>
                </a:extLst>
              </p14:cNvPr>
              <p14:cNvContentPartPr/>
              <p14:nvPr/>
            </p14:nvContentPartPr>
            <p14:xfrm>
              <a:off x="5367741" y="2414555"/>
              <a:ext cx="1316520" cy="955800"/>
            </p14:xfrm>
          </p:contentPart>
        </mc:Choice>
        <mc:Fallback xmlns="">
          <p:pic>
            <p:nvPicPr>
              <p:cNvPr id="53" name="Ink 52">
                <a:extLst>
                  <a:ext uri="{FF2B5EF4-FFF2-40B4-BE49-F238E27FC236}">
                    <a16:creationId xmlns:a16="http://schemas.microsoft.com/office/drawing/2014/main" id="{B5B0B099-032C-6D9D-B939-F0D22F78D4F7}"/>
                  </a:ext>
                </a:extLst>
              </p:cNvPr>
              <p:cNvPicPr/>
              <p:nvPr/>
            </p:nvPicPr>
            <p:blipFill>
              <a:blip r:embed="rId35"/>
              <a:stretch>
                <a:fillRect/>
              </a:stretch>
            </p:blipFill>
            <p:spPr>
              <a:xfrm>
                <a:off x="5352261" y="2399435"/>
                <a:ext cx="1347120" cy="986400"/>
              </a:xfrm>
              <a:prstGeom prst="rect">
                <a:avLst/>
              </a:prstGeom>
            </p:spPr>
          </p:pic>
        </mc:Fallback>
      </mc:AlternateContent>
      <p:grpSp>
        <p:nvGrpSpPr>
          <p:cNvPr id="65" name="Group 64">
            <a:extLst>
              <a:ext uri="{FF2B5EF4-FFF2-40B4-BE49-F238E27FC236}">
                <a16:creationId xmlns:a16="http://schemas.microsoft.com/office/drawing/2014/main" id="{C6A3E7F8-7780-4804-2667-E0AA45C8E8F2}"/>
              </a:ext>
            </a:extLst>
          </p:cNvPr>
          <p:cNvGrpSpPr/>
          <p:nvPr/>
        </p:nvGrpSpPr>
        <p:grpSpPr>
          <a:xfrm>
            <a:off x="202657" y="6298629"/>
            <a:ext cx="1037160" cy="345960"/>
            <a:chOff x="5375263" y="2203073"/>
            <a:chExt cx="1037160" cy="345960"/>
          </a:xfrm>
        </p:grpSpPr>
        <mc:AlternateContent xmlns:mc="http://schemas.openxmlformats.org/markup-compatibility/2006" xmlns:p14="http://schemas.microsoft.com/office/powerpoint/2010/main">
          <mc:Choice Requires="p14">
            <p:contentPart p14:bwMode="auto" r:id="rId36">
              <p14:nvContentPartPr>
                <p14:cNvPr id="66" name="Ink 65">
                  <a:extLst>
                    <a:ext uri="{FF2B5EF4-FFF2-40B4-BE49-F238E27FC236}">
                      <a16:creationId xmlns:a16="http://schemas.microsoft.com/office/drawing/2014/main" id="{808759A0-3444-CAF3-735E-8D68CD04AE9F}"/>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37"/>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a:extLst>
                    <a:ext uri="{FF2B5EF4-FFF2-40B4-BE49-F238E27FC236}">
                      <a16:creationId xmlns:a16="http://schemas.microsoft.com/office/drawing/2014/main" id="{533D4DEB-A71C-EDD9-A30C-327FEFDDC7F0}"/>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39"/>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8" name="Ink 67">
                  <a:extLst>
                    <a:ext uri="{FF2B5EF4-FFF2-40B4-BE49-F238E27FC236}">
                      <a16:creationId xmlns:a16="http://schemas.microsoft.com/office/drawing/2014/main" id="{8B429E0C-1250-F6EA-8481-F5CB9E0C46C5}"/>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41"/>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9" name="Ink 68">
                  <a:extLst>
                    <a:ext uri="{FF2B5EF4-FFF2-40B4-BE49-F238E27FC236}">
                      <a16:creationId xmlns:a16="http://schemas.microsoft.com/office/drawing/2014/main" id="{D1E5DA88-F7DD-D7F1-5414-E560828B23A0}"/>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43"/>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0" name="Ink 69">
                  <a:extLst>
                    <a:ext uri="{FF2B5EF4-FFF2-40B4-BE49-F238E27FC236}">
                      <a16:creationId xmlns:a16="http://schemas.microsoft.com/office/drawing/2014/main" id="{A410FF81-49A7-F1A9-787B-15B214D5EA4E}"/>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45"/>
                <a:stretch>
                  <a:fillRect/>
                </a:stretch>
              </p:blipFill>
              <p:spPr>
                <a:xfrm>
                  <a:off x="5705798" y="2187593"/>
                  <a:ext cx="131291" cy="256680"/>
                </a:xfrm>
                <a:prstGeom prst="rect">
                  <a:avLst/>
                </a:prstGeom>
              </p:spPr>
            </p:pic>
          </mc:Fallback>
        </mc:AlternateContent>
      </p:grpSp>
      <p:sp>
        <p:nvSpPr>
          <p:cNvPr id="71" name="Rectangle 70">
            <a:extLst>
              <a:ext uri="{FF2B5EF4-FFF2-40B4-BE49-F238E27FC236}">
                <a16:creationId xmlns:a16="http://schemas.microsoft.com/office/drawing/2014/main" id="{E47A22FA-CCF7-ED87-7411-EF53157F70E5}"/>
              </a:ext>
            </a:extLst>
          </p:cNvPr>
          <p:cNvSpPr/>
          <p:nvPr/>
        </p:nvSpPr>
        <p:spPr>
          <a:xfrm>
            <a:off x="0" y="6071191"/>
            <a:ext cx="1403498" cy="786809"/>
          </a:xfrm>
          <a:prstGeom prst="rect">
            <a:avLst/>
          </a:prstGeom>
          <a:solidFill>
            <a:schemeClr val="bg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59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a:extLst>
            <a:ext uri="{FF2B5EF4-FFF2-40B4-BE49-F238E27FC236}">
              <a16:creationId xmlns:a16="http://schemas.microsoft.com/office/drawing/2014/main" id="{F12E6C40-5D23-9392-F222-80E5F0041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85BBB-FD59-95E5-27B9-00DDFBE1E169}"/>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D80A40C7-3B3E-0811-03DA-00CB0ED9E2B6}"/>
              </a:ext>
            </a:extLst>
          </p:cNvPr>
          <p:cNvSpPr>
            <a:spLocks noGrp="1"/>
          </p:cNvSpPr>
          <p:nvPr>
            <p:ph idx="1"/>
          </p:nvPr>
        </p:nvSpPr>
        <p:spPr/>
        <p:txBody>
          <a:bodyPr>
            <a:normAutofit/>
          </a:bodyPr>
          <a:lstStyle/>
          <a:p>
            <a:pPr marL="0" indent="0">
              <a:buNone/>
            </a:pPr>
            <a:r>
              <a:rPr lang="en-US" dirty="0"/>
              <a:t>They share this feedback with each other. </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468B859-1E36-9033-A4C9-FC6C01D4592C}"/>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E468B859-1E36-9033-A4C9-FC6C01D4592C}"/>
                  </a:ext>
                </a:extLst>
              </p:cNvPr>
              <p:cNvPicPr/>
              <p:nvPr/>
            </p:nvPicPr>
            <p:blipFill>
              <a:blip r:embed="rId3"/>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B142CBB-5F0D-3B76-D82E-7C1265B659A9}"/>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5B142CBB-5F0D-3B76-D82E-7C1265B659A9}"/>
                  </a:ext>
                </a:extLst>
              </p:cNvPr>
              <p:cNvPicPr/>
              <p:nvPr/>
            </p:nvPicPr>
            <p:blipFill>
              <a:blip r:embed="rId5"/>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15BC4E6-E1B4-A960-8330-93C366EBC821}"/>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A15BC4E6-E1B4-A960-8330-93C366EBC821}"/>
                  </a:ext>
                </a:extLst>
              </p:cNvPr>
              <p:cNvPicPr/>
              <p:nvPr/>
            </p:nvPicPr>
            <p:blipFill>
              <a:blip r:embed="rId7"/>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46C29B-E9C3-6C3B-1935-5EF9042494E7}"/>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DD46C29B-E9C3-6C3B-1935-5EF9042494E7}"/>
                  </a:ext>
                </a:extLst>
              </p:cNvPr>
              <p:cNvPicPr/>
              <p:nvPr/>
            </p:nvPicPr>
            <p:blipFill>
              <a:blip r:embed="rId9"/>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F93792B9-1FBB-425D-F46C-7827113A4AB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F93792B9-1FBB-425D-F46C-7827113A4AB6}"/>
                  </a:ext>
                </a:extLst>
              </p:cNvPr>
              <p:cNvPicPr/>
              <p:nvPr/>
            </p:nvPicPr>
            <p:blipFill>
              <a:blip r:embed="rId11"/>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E550BDDC-9C40-0E12-16C8-EFEBBBBA6C29}"/>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E550BDDC-9C40-0E12-16C8-EFEBBBBA6C29}"/>
                  </a:ext>
                </a:extLst>
              </p:cNvPr>
              <p:cNvPicPr/>
              <p:nvPr/>
            </p:nvPicPr>
            <p:blipFill>
              <a:blip r:embed="rId13"/>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6A331909-F873-98F6-845E-F5121280C64C}"/>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6A331909-F873-98F6-845E-F5121280C64C}"/>
                  </a:ext>
                </a:extLst>
              </p:cNvPr>
              <p:cNvPicPr/>
              <p:nvPr/>
            </p:nvPicPr>
            <p:blipFill>
              <a:blip r:embed="rId15"/>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9E4A136F-370D-1A4F-CB91-F3F208A2C3E0}"/>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9E4A136F-370D-1A4F-CB91-F3F208A2C3E0}"/>
                  </a:ext>
                </a:extLst>
              </p:cNvPr>
              <p:cNvPicPr/>
              <p:nvPr/>
            </p:nvPicPr>
            <p:blipFill>
              <a:blip r:embed="rId17"/>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9E83261-FA7A-3A05-EA28-C986F11C05CC}"/>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89E83261-FA7A-3A05-EA28-C986F11C05CC}"/>
                  </a:ext>
                </a:extLst>
              </p:cNvPr>
              <p:cNvPicPr/>
              <p:nvPr/>
            </p:nvPicPr>
            <p:blipFill>
              <a:blip r:embed="rId19"/>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24EA6EAD-BCF9-6EE0-83CC-2A6B9E899BC6}"/>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24EA6EAD-BCF9-6EE0-83CC-2A6B9E899BC6}"/>
                  </a:ext>
                </a:extLst>
              </p:cNvPr>
              <p:cNvPicPr/>
              <p:nvPr/>
            </p:nvPicPr>
            <p:blipFill>
              <a:blip r:embed="rId21"/>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8D4C6881-DC3E-E288-C675-7527EF1F93F5}"/>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8D4C6881-DC3E-E288-C675-7527EF1F93F5}"/>
                  </a:ext>
                </a:extLst>
              </p:cNvPr>
              <p:cNvPicPr/>
              <p:nvPr/>
            </p:nvPicPr>
            <p:blipFill>
              <a:blip r:embed="rId23"/>
              <a:stretch>
                <a:fillRect/>
              </a:stretch>
            </p:blipFill>
            <p:spPr>
              <a:xfrm>
                <a:off x="4810461" y="4484547"/>
                <a:ext cx="540360"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id="{ACD8116D-9CE7-382F-A3D3-8BFC26F57FFD}"/>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ACD8116D-9CE7-382F-A3D3-8BFC26F57FFD}"/>
                  </a:ext>
                </a:extLst>
              </p:cNvPr>
              <p:cNvPicPr/>
              <p:nvPr/>
            </p:nvPicPr>
            <p:blipFill>
              <a:blip r:embed="rId25"/>
              <a:stretch>
                <a:fillRect/>
              </a:stretch>
            </p:blipFill>
            <p:spPr>
              <a:xfrm>
                <a:off x="4733781" y="4398515"/>
                <a:ext cx="5230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88EFB223-AFA1-DFA9-727E-44220F39E39D}"/>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88EFB223-AFA1-DFA9-727E-44220F39E39D}"/>
                  </a:ext>
                </a:extLst>
              </p:cNvPr>
              <p:cNvPicPr/>
              <p:nvPr/>
            </p:nvPicPr>
            <p:blipFill>
              <a:blip r:embed="rId27"/>
              <a:stretch>
                <a:fillRect/>
              </a:stretch>
            </p:blipFill>
            <p:spPr>
              <a:xfrm>
                <a:off x="5181621" y="4845275"/>
                <a:ext cx="4122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 name="Ink 11">
                <a:extLst>
                  <a:ext uri="{FF2B5EF4-FFF2-40B4-BE49-F238E27FC236}">
                    <a16:creationId xmlns:a16="http://schemas.microsoft.com/office/drawing/2014/main" id="{DFD7E8E7-D2EE-FA3B-C0A1-7B8FBF17578D}"/>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DFD7E8E7-D2EE-FA3B-C0A1-7B8FBF17578D}"/>
                  </a:ext>
                </a:extLst>
              </p:cNvPr>
              <p:cNvPicPr/>
              <p:nvPr/>
            </p:nvPicPr>
            <p:blipFill>
              <a:blip r:embed="rId29"/>
              <a:stretch>
                <a:fillRect/>
              </a:stretch>
            </p:blipFill>
            <p:spPr>
              <a:xfrm>
                <a:off x="4794981" y="4782635"/>
                <a:ext cx="62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C8D97082-072E-0FD9-FEFB-2EEEB8C96DC8}"/>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C8D97082-072E-0FD9-FEFB-2EEEB8C96DC8}"/>
                  </a:ext>
                </a:extLst>
              </p:cNvPr>
              <p:cNvPicPr/>
              <p:nvPr/>
            </p:nvPicPr>
            <p:blipFill>
              <a:blip r:embed="rId31"/>
              <a:stretch>
                <a:fillRect/>
              </a:stretch>
            </p:blipFill>
            <p:spPr>
              <a:xfrm>
                <a:off x="5437581" y="4398515"/>
                <a:ext cx="148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a:extLst>
                  <a:ext uri="{FF2B5EF4-FFF2-40B4-BE49-F238E27FC236}">
                    <a16:creationId xmlns:a16="http://schemas.microsoft.com/office/drawing/2014/main" id="{589386F9-A03A-86B5-8A0E-F4C6A62430CB}"/>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589386F9-A03A-86B5-8A0E-F4C6A62430CB}"/>
                  </a:ext>
                </a:extLst>
              </p:cNvPr>
              <p:cNvPicPr/>
              <p:nvPr/>
            </p:nvPicPr>
            <p:blipFill>
              <a:blip r:embed="rId33"/>
              <a:stretch>
                <a:fillRect/>
              </a:stretch>
            </p:blipFill>
            <p:spPr>
              <a:xfrm>
                <a:off x="4888941" y="4578515"/>
                <a:ext cx="2268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E65FFF42-78AD-88A2-8F39-E2E09D879246}"/>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E65FFF42-78AD-88A2-8F39-E2E09D879246}"/>
                  </a:ext>
                </a:extLst>
              </p:cNvPr>
              <p:cNvPicPr/>
              <p:nvPr/>
            </p:nvPicPr>
            <p:blipFill>
              <a:blip r:embed="rId35"/>
              <a:stretch>
                <a:fillRect/>
              </a:stretch>
            </p:blipFill>
            <p:spPr>
              <a:xfrm>
                <a:off x="4896861" y="4727555"/>
                <a:ext cx="179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7CA19E7A-D811-7810-487E-672B8F7FFFE9}"/>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7CA19E7A-D811-7810-487E-672B8F7FFFE9}"/>
                  </a:ext>
                </a:extLst>
              </p:cNvPr>
              <p:cNvPicPr/>
              <p:nvPr/>
            </p:nvPicPr>
            <p:blipFill>
              <a:blip r:embed="rId37"/>
              <a:stretch>
                <a:fillRect/>
              </a:stretch>
            </p:blipFill>
            <p:spPr>
              <a:xfrm>
                <a:off x="4928181" y="4649075"/>
                <a:ext cx="2502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ED2EB39D-7F2D-2168-A8AC-5AB8FC7FC81E}"/>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ED2EB39D-7F2D-2168-A8AC-5AB8FC7FC81E}"/>
                  </a:ext>
                </a:extLst>
              </p:cNvPr>
              <p:cNvPicPr/>
              <p:nvPr/>
            </p:nvPicPr>
            <p:blipFill>
              <a:blip r:embed="rId39"/>
              <a:stretch>
                <a:fillRect/>
              </a:stretch>
            </p:blipFill>
            <p:spPr>
              <a:xfrm>
                <a:off x="4928901" y="494715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30FEC79B-2DA1-CDBF-4945-1549F72C2DD9}"/>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30FEC79B-2DA1-CDBF-4945-1549F72C2DD9}"/>
                  </a:ext>
                </a:extLst>
              </p:cNvPr>
              <p:cNvPicPr/>
              <p:nvPr/>
            </p:nvPicPr>
            <p:blipFill>
              <a:blip r:embed="rId41"/>
              <a:stretch>
                <a:fillRect/>
              </a:stretch>
            </p:blipFill>
            <p:spPr>
              <a:xfrm>
                <a:off x="3266061" y="431211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F57A3DC6-A754-9FE1-B1B3-22E82D2B9BD9}"/>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F57A3DC6-A754-9FE1-B1B3-22E82D2B9BD9}"/>
                  </a:ext>
                </a:extLst>
              </p:cNvPr>
              <p:cNvPicPr/>
              <p:nvPr/>
            </p:nvPicPr>
            <p:blipFill>
              <a:blip r:embed="rId43"/>
              <a:stretch>
                <a:fillRect/>
              </a:stretch>
            </p:blipFill>
            <p:spPr>
              <a:xfrm>
                <a:off x="3673941" y="4469075"/>
                <a:ext cx="936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B633A03-C690-7205-A9D0-710285BE799C}"/>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0B633A03-C690-7205-A9D0-710285BE799C}"/>
                  </a:ext>
                </a:extLst>
              </p:cNvPr>
              <p:cNvPicPr/>
              <p:nvPr/>
            </p:nvPicPr>
            <p:blipFill>
              <a:blip r:embed="rId45"/>
              <a:stretch>
                <a:fillRect/>
              </a:stretch>
            </p:blipFill>
            <p:spPr>
              <a:xfrm>
                <a:off x="3579621" y="4649075"/>
                <a:ext cx="1407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8D7C7C42-F878-3D8E-97E5-A2CE6EE0F6AE}"/>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8D7C7C42-F878-3D8E-97E5-A2CE6EE0F6AE}"/>
                  </a:ext>
                </a:extLst>
              </p:cNvPr>
              <p:cNvPicPr/>
              <p:nvPr/>
            </p:nvPicPr>
            <p:blipFill>
              <a:blip r:embed="rId47"/>
              <a:stretch>
                <a:fillRect/>
              </a:stretch>
            </p:blipFill>
            <p:spPr>
              <a:xfrm>
                <a:off x="3658101" y="457095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AA3FF66-57CE-06DD-EEA7-B512BC3AE21B}"/>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4AA3FF66-57CE-06DD-EEA7-B512BC3AE21B}"/>
                  </a:ext>
                </a:extLst>
              </p:cNvPr>
              <p:cNvPicPr/>
              <p:nvPr/>
            </p:nvPicPr>
            <p:blipFill>
              <a:blip r:embed="rId49"/>
              <a:stretch>
                <a:fillRect/>
              </a:stretch>
            </p:blipFill>
            <p:spPr>
              <a:xfrm>
                <a:off x="3572061" y="4766759"/>
                <a:ext cx="179640" cy="18007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CCF92982-B6E1-C842-9AFC-2A9F1BC5265D}"/>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CCF92982-B6E1-C842-9AFC-2A9F1BC5265D}"/>
                  </a:ext>
                </a:extLst>
              </p:cNvPr>
              <p:cNvPicPr/>
              <p:nvPr/>
            </p:nvPicPr>
            <p:blipFill>
              <a:blip r:embed="rId51"/>
              <a:stretch>
                <a:fillRect/>
              </a:stretch>
            </p:blipFill>
            <p:spPr>
              <a:xfrm>
                <a:off x="2983821" y="4515875"/>
                <a:ext cx="172080" cy="54360"/>
              </a:xfrm>
              <a:prstGeom prst="rect">
                <a:avLst/>
              </a:prstGeom>
            </p:spPr>
          </p:pic>
        </mc:Fallback>
      </mc:AlternateContent>
      <p:grpSp>
        <p:nvGrpSpPr>
          <p:cNvPr id="73" name="Group 72">
            <a:extLst>
              <a:ext uri="{FF2B5EF4-FFF2-40B4-BE49-F238E27FC236}">
                <a16:creationId xmlns:a16="http://schemas.microsoft.com/office/drawing/2014/main" id="{AC291541-2B51-C856-7A74-93C8F2F63B2D}"/>
              </a:ext>
            </a:extLst>
          </p:cNvPr>
          <p:cNvGrpSpPr/>
          <p:nvPr/>
        </p:nvGrpSpPr>
        <p:grpSpPr>
          <a:xfrm>
            <a:off x="202657" y="6298629"/>
            <a:ext cx="1037160" cy="345960"/>
            <a:chOff x="5375263" y="2203073"/>
            <a:chExt cx="1037160" cy="345960"/>
          </a:xfrm>
        </p:grpSpPr>
        <mc:AlternateContent xmlns:mc="http://schemas.openxmlformats.org/markup-compatibility/2006" xmlns:p14="http://schemas.microsoft.com/office/powerpoint/2010/main">
          <mc:Choice Requires="p14">
            <p:contentPart p14:bwMode="auto" r:id="rId52">
              <p14:nvContentPartPr>
                <p14:cNvPr id="74" name="Ink 73">
                  <a:extLst>
                    <a:ext uri="{FF2B5EF4-FFF2-40B4-BE49-F238E27FC236}">
                      <a16:creationId xmlns:a16="http://schemas.microsoft.com/office/drawing/2014/main" id="{7D52833D-4CD7-90A8-1FE0-F8BC8060D6A7}"/>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53"/>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5" name="Ink 74">
                  <a:extLst>
                    <a:ext uri="{FF2B5EF4-FFF2-40B4-BE49-F238E27FC236}">
                      <a16:creationId xmlns:a16="http://schemas.microsoft.com/office/drawing/2014/main" id="{127FF64F-62AF-A12F-34A0-B96180CBA90F}"/>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55"/>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6" name="Ink 75">
                  <a:extLst>
                    <a:ext uri="{FF2B5EF4-FFF2-40B4-BE49-F238E27FC236}">
                      <a16:creationId xmlns:a16="http://schemas.microsoft.com/office/drawing/2014/main" id="{C73CA58E-7828-0D8F-E874-4E079C4501E2}"/>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57"/>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7" name="Ink 76">
                  <a:extLst>
                    <a:ext uri="{FF2B5EF4-FFF2-40B4-BE49-F238E27FC236}">
                      <a16:creationId xmlns:a16="http://schemas.microsoft.com/office/drawing/2014/main" id="{A1BF0A38-921F-DBB0-7B2B-438DD8AF86F1}"/>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59"/>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8" name="Ink 77">
                  <a:extLst>
                    <a:ext uri="{FF2B5EF4-FFF2-40B4-BE49-F238E27FC236}">
                      <a16:creationId xmlns:a16="http://schemas.microsoft.com/office/drawing/2014/main" id="{83A510BD-CF55-2F47-3A2A-5020783BB395}"/>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61"/>
                <a:stretch>
                  <a:fillRect/>
                </a:stretch>
              </p:blipFill>
              <p:spPr>
                <a:xfrm>
                  <a:off x="5705798" y="2187593"/>
                  <a:ext cx="131291" cy="256680"/>
                </a:xfrm>
                <a:prstGeom prst="rect">
                  <a:avLst/>
                </a:prstGeom>
              </p:spPr>
            </p:pic>
          </mc:Fallback>
        </mc:AlternateContent>
      </p:grpSp>
      <p:sp>
        <p:nvSpPr>
          <p:cNvPr id="79" name="Rectangle 78">
            <a:extLst>
              <a:ext uri="{FF2B5EF4-FFF2-40B4-BE49-F238E27FC236}">
                <a16:creationId xmlns:a16="http://schemas.microsoft.com/office/drawing/2014/main" id="{96C471DA-F4EC-891D-8AD0-F0F71D8A2FED}"/>
              </a:ext>
            </a:extLst>
          </p:cNvPr>
          <p:cNvSpPr/>
          <p:nvPr/>
        </p:nvSpPr>
        <p:spPr>
          <a:xfrm>
            <a:off x="0" y="6071191"/>
            <a:ext cx="1403498" cy="786809"/>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6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E6C40-5D23-9392-F222-80E5F0041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85BBB-FD59-95E5-27B9-00DDFBE1E169}"/>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D80A40C7-3B3E-0811-03DA-00CB0ED9E2B6}"/>
              </a:ext>
            </a:extLst>
          </p:cNvPr>
          <p:cNvSpPr>
            <a:spLocks noGrp="1"/>
          </p:cNvSpPr>
          <p:nvPr>
            <p:ph idx="1"/>
          </p:nvPr>
        </p:nvSpPr>
        <p:spPr/>
        <p:txBody>
          <a:bodyPr>
            <a:normAutofit/>
          </a:bodyPr>
          <a:lstStyle/>
          <a:p>
            <a:pPr marL="0" indent="0">
              <a:buNone/>
            </a:pPr>
            <a:r>
              <a:rPr lang="en-US" dirty="0"/>
              <a:t>They incur some cost from completing the feedback, depending on how much effort they put in. This is their </a:t>
            </a:r>
            <a:r>
              <a:rPr lang="en-US" b="1" dirty="0"/>
              <a:t>strategy</a:t>
            </a:r>
            <a:r>
              <a:rPr lang="en-US" dirty="0"/>
              <a:t>.</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E468B859-1E36-9033-A4C9-FC6C01D4592C}"/>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E468B859-1E36-9033-A4C9-FC6C01D4592C}"/>
                  </a:ext>
                </a:extLst>
              </p:cNvPr>
              <p:cNvPicPr/>
              <p:nvPr/>
            </p:nvPicPr>
            <p:blipFill>
              <a:blip r:embed="rId3"/>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B142CBB-5F0D-3B76-D82E-7C1265B659A9}"/>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5B142CBB-5F0D-3B76-D82E-7C1265B659A9}"/>
                  </a:ext>
                </a:extLst>
              </p:cNvPr>
              <p:cNvPicPr/>
              <p:nvPr/>
            </p:nvPicPr>
            <p:blipFill>
              <a:blip r:embed="rId5"/>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15BC4E6-E1B4-A960-8330-93C366EBC821}"/>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A15BC4E6-E1B4-A960-8330-93C366EBC821}"/>
                  </a:ext>
                </a:extLst>
              </p:cNvPr>
              <p:cNvPicPr/>
              <p:nvPr/>
            </p:nvPicPr>
            <p:blipFill>
              <a:blip r:embed="rId7"/>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DD46C29B-E9C3-6C3B-1935-5EF9042494E7}"/>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DD46C29B-E9C3-6C3B-1935-5EF9042494E7}"/>
                  </a:ext>
                </a:extLst>
              </p:cNvPr>
              <p:cNvPicPr/>
              <p:nvPr/>
            </p:nvPicPr>
            <p:blipFill>
              <a:blip r:embed="rId9"/>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F93792B9-1FBB-425D-F46C-7827113A4AB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F93792B9-1FBB-425D-F46C-7827113A4AB6}"/>
                  </a:ext>
                </a:extLst>
              </p:cNvPr>
              <p:cNvPicPr/>
              <p:nvPr/>
            </p:nvPicPr>
            <p:blipFill>
              <a:blip r:embed="rId11"/>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E550BDDC-9C40-0E12-16C8-EFEBBBBA6C29}"/>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E550BDDC-9C40-0E12-16C8-EFEBBBBA6C29}"/>
                  </a:ext>
                </a:extLst>
              </p:cNvPr>
              <p:cNvPicPr/>
              <p:nvPr/>
            </p:nvPicPr>
            <p:blipFill>
              <a:blip r:embed="rId13"/>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6A331909-F873-98F6-845E-F5121280C64C}"/>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6A331909-F873-98F6-845E-F5121280C64C}"/>
                  </a:ext>
                </a:extLst>
              </p:cNvPr>
              <p:cNvPicPr/>
              <p:nvPr/>
            </p:nvPicPr>
            <p:blipFill>
              <a:blip r:embed="rId15"/>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9E4A136F-370D-1A4F-CB91-F3F208A2C3E0}"/>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9E4A136F-370D-1A4F-CB91-F3F208A2C3E0}"/>
                  </a:ext>
                </a:extLst>
              </p:cNvPr>
              <p:cNvPicPr/>
              <p:nvPr/>
            </p:nvPicPr>
            <p:blipFill>
              <a:blip r:embed="rId17"/>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89E83261-FA7A-3A05-EA28-C986F11C05CC}"/>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89E83261-FA7A-3A05-EA28-C986F11C05CC}"/>
                  </a:ext>
                </a:extLst>
              </p:cNvPr>
              <p:cNvPicPr/>
              <p:nvPr/>
            </p:nvPicPr>
            <p:blipFill>
              <a:blip r:embed="rId19"/>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24EA6EAD-BCF9-6EE0-83CC-2A6B9E899BC6}"/>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24EA6EAD-BCF9-6EE0-83CC-2A6B9E899BC6}"/>
                  </a:ext>
                </a:extLst>
              </p:cNvPr>
              <p:cNvPicPr/>
              <p:nvPr/>
            </p:nvPicPr>
            <p:blipFill>
              <a:blip r:embed="rId21"/>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8D4C6881-DC3E-E288-C675-7527EF1F93F5}"/>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8D4C6881-DC3E-E288-C675-7527EF1F93F5}"/>
                  </a:ext>
                </a:extLst>
              </p:cNvPr>
              <p:cNvPicPr/>
              <p:nvPr/>
            </p:nvPicPr>
            <p:blipFill>
              <a:blip r:embed="rId23"/>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id="{ACD8116D-9CE7-382F-A3D3-8BFC26F57FFD}"/>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ACD8116D-9CE7-382F-A3D3-8BFC26F57FFD}"/>
                  </a:ext>
                </a:extLst>
              </p:cNvPr>
              <p:cNvPicPr/>
              <p:nvPr/>
            </p:nvPicPr>
            <p:blipFill>
              <a:blip r:embed="rId25"/>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88EFB223-AFA1-DFA9-727E-44220F39E39D}"/>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88EFB223-AFA1-DFA9-727E-44220F39E39D}"/>
                  </a:ext>
                </a:extLst>
              </p:cNvPr>
              <p:cNvPicPr/>
              <p:nvPr/>
            </p:nvPicPr>
            <p:blipFill>
              <a:blip r:embed="rId27"/>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 name="Ink 11">
                <a:extLst>
                  <a:ext uri="{FF2B5EF4-FFF2-40B4-BE49-F238E27FC236}">
                    <a16:creationId xmlns:a16="http://schemas.microsoft.com/office/drawing/2014/main" id="{DFD7E8E7-D2EE-FA3B-C0A1-7B8FBF17578D}"/>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DFD7E8E7-D2EE-FA3B-C0A1-7B8FBF17578D}"/>
                  </a:ext>
                </a:extLst>
              </p:cNvPr>
              <p:cNvPicPr/>
              <p:nvPr/>
            </p:nvPicPr>
            <p:blipFill>
              <a:blip r:embed="rId29"/>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C8D97082-072E-0FD9-FEFB-2EEEB8C96DC8}"/>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C8D97082-072E-0FD9-FEFB-2EEEB8C96DC8}"/>
                  </a:ext>
                </a:extLst>
              </p:cNvPr>
              <p:cNvPicPr/>
              <p:nvPr/>
            </p:nvPicPr>
            <p:blipFill>
              <a:blip r:embed="rId31"/>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a:extLst>
                  <a:ext uri="{FF2B5EF4-FFF2-40B4-BE49-F238E27FC236}">
                    <a16:creationId xmlns:a16="http://schemas.microsoft.com/office/drawing/2014/main" id="{589386F9-A03A-86B5-8A0E-F4C6A62430CB}"/>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589386F9-A03A-86B5-8A0E-F4C6A62430CB}"/>
                  </a:ext>
                </a:extLst>
              </p:cNvPr>
              <p:cNvPicPr/>
              <p:nvPr/>
            </p:nvPicPr>
            <p:blipFill>
              <a:blip r:embed="rId33"/>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E65FFF42-78AD-88A2-8F39-E2E09D879246}"/>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E65FFF42-78AD-88A2-8F39-E2E09D879246}"/>
                  </a:ext>
                </a:extLst>
              </p:cNvPr>
              <p:cNvPicPr/>
              <p:nvPr/>
            </p:nvPicPr>
            <p:blipFill>
              <a:blip r:embed="rId35"/>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7CA19E7A-D811-7810-487E-672B8F7FFFE9}"/>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7CA19E7A-D811-7810-487E-672B8F7FFFE9}"/>
                  </a:ext>
                </a:extLst>
              </p:cNvPr>
              <p:cNvPicPr/>
              <p:nvPr/>
            </p:nvPicPr>
            <p:blipFill>
              <a:blip r:embed="rId37"/>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ED2EB39D-7F2D-2168-A8AC-5AB8FC7FC81E}"/>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ED2EB39D-7F2D-2168-A8AC-5AB8FC7FC81E}"/>
                  </a:ext>
                </a:extLst>
              </p:cNvPr>
              <p:cNvPicPr/>
              <p:nvPr/>
            </p:nvPicPr>
            <p:blipFill>
              <a:blip r:embed="rId39"/>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30FEC79B-2DA1-CDBF-4945-1549F72C2DD9}"/>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30FEC79B-2DA1-CDBF-4945-1549F72C2DD9}"/>
                  </a:ext>
                </a:extLst>
              </p:cNvPr>
              <p:cNvPicPr/>
              <p:nvPr/>
            </p:nvPicPr>
            <p:blipFill>
              <a:blip r:embed="rId41"/>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F57A3DC6-A754-9FE1-B1B3-22E82D2B9BD9}"/>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F57A3DC6-A754-9FE1-B1B3-22E82D2B9BD9}"/>
                  </a:ext>
                </a:extLst>
              </p:cNvPr>
              <p:cNvPicPr/>
              <p:nvPr/>
            </p:nvPicPr>
            <p:blipFill>
              <a:blip r:embed="rId43"/>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B633A03-C690-7205-A9D0-710285BE799C}"/>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0B633A03-C690-7205-A9D0-710285BE799C}"/>
                  </a:ext>
                </a:extLst>
              </p:cNvPr>
              <p:cNvPicPr/>
              <p:nvPr/>
            </p:nvPicPr>
            <p:blipFill>
              <a:blip r:embed="rId45"/>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8D7C7C42-F878-3D8E-97E5-A2CE6EE0F6AE}"/>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8D7C7C42-F878-3D8E-97E5-A2CE6EE0F6AE}"/>
                  </a:ext>
                </a:extLst>
              </p:cNvPr>
              <p:cNvPicPr/>
              <p:nvPr/>
            </p:nvPicPr>
            <p:blipFill>
              <a:blip r:embed="rId47"/>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4AA3FF66-57CE-06DD-EEA7-B512BC3AE21B}"/>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4AA3FF66-57CE-06DD-EEA7-B512BC3AE21B}"/>
                  </a:ext>
                </a:extLst>
              </p:cNvPr>
              <p:cNvPicPr/>
              <p:nvPr/>
            </p:nvPicPr>
            <p:blipFill>
              <a:blip r:embed="rId49"/>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CCF92982-B6E1-C842-9AFC-2A9F1BC5265D}"/>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CCF92982-B6E1-C842-9AFC-2A9F1BC5265D}"/>
                  </a:ext>
                </a:extLst>
              </p:cNvPr>
              <p:cNvPicPr/>
              <p:nvPr/>
            </p:nvPicPr>
            <p:blipFill>
              <a:blip r:embed="rId51"/>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EEA1D85C-385B-6800-400F-23D486CD3F1C}"/>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EEA1D85C-385B-6800-400F-23D486CD3F1C}"/>
                  </a:ext>
                </a:extLst>
              </p:cNvPr>
              <p:cNvPicPr/>
              <p:nvPr/>
            </p:nvPicPr>
            <p:blipFill>
              <a:blip r:embed="rId61"/>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Ink 46">
                <a:extLst>
                  <a:ext uri="{FF2B5EF4-FFF2-40B4-BE49-F238E27FC236}">
                    <a16:creationId xmlns:a16="http://schemas.microsoft.com/office/drawing/2014/main" id="{64FAAD1B-CC0E-4990-19A7-9C65D09E3118}"/>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64FAAD1B-CC0E-4990-19A7-9C65D09E3118}"/>
                  </a:ext>
                </a:extLst>
              </p:cNvPr>
              <p:cNvPicPr/>
              <p:nvPr/>
            </p:nvPicPr>
            <p:blipFill>
              <a:blip r:embed="rId63"/>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Ink 47">
                <a:extLst>
                  <a:ext uri="{FF2B5EF4-FFF2-40B4-BE49-F238E27FC236}">
                    <a16:creationId xmlns:a16="http://schemas.microsoft.com/office/drawing/2014/main" id="{C5D72941-1815-B359-285F-DAB55BA36A9B}"/>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C5D72941-1815-B359-285F-DAB55BA36A9B}"/>
                  </a:ext>
                </a:extLst>
              </p:cNvPr>
              <p:cNvPicPr/>
              <p:nvPr/>
            </p:nvPicPr>
            <p:blipFill>
              <a:blip r:embed="rId65"/>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Ink 51">
                <a:extLst>
                  <a:ext uri="{FF2B5EF4-FFF2-40B4-BE49-F238E27FC236}">
                    <a16:creationId xmlns:a16="http://schemas.microsoft.com/office/drawing/2014/main" id="{80844876-9EFF-E50C-E596-64F3C86D5430}"/>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80844876-9EFF-E50C-E596-64F3C86D5430}"/>
                  </a:ext>
                </a:extLst>
              </p:cNvPr>
              <p:cNvPicPr/>
              <p:nvPr/>
            </p:nvPicPr>
            <p:blipFill>
              <a:blip r:embed="rId67"/>
              <a:stretch>
                <a:fillRect/>
              </a:stretch>
            </p:blipFill>
            <p:spPr>
              <a:xfrm>
                <a:off x="6519741" y="4413995"/>
                <a:ext cx="1875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4" name="Ink 73">
                <a:extLst>
                  <a:ext uri="{FF2B5EF4-FFF2-40B4-BE49-F238E27FC236}">
                    <a16:creationId xmlns:a16="http://schemas.microsoft.com/office/drawing/2014/main" id="{99FE482F-14DC-649A-ED83-5C38A25B22ED}"/>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99FE482F-14DC-649A-ED83-5C38A25B22ED}"/>
                  </a:ext>
                </a:extLst>
              </p:cNvPr>
              <p:cNvPicPr/>
              <p:nvPr/>
            </p:nvPicPr>
            <p:blipFill>
              <a:blip r:embed="rId77"/>
              <a:stretch>
                <a:fillRect/>
              </a:stretch>
            </p:blipFill>
            <p:spPr>
              <a:xfrm>
                <a:off x="2066901" y="4578515"/>
                <a:ext cx="681480"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Ink 76">
                <a:extLst>
                  <a:ext uri="{FF2B5EF4-FFF2-40B4-BE49-F238E27FC236}">
                    <a16:creationId xmlns:a16="http://schemas.microsoft.com/office/drawing/2014/main" id="{F62B1DC4-412D-280F-7702-0144CB615C36}"/>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F62B1DC4-412D-280F-7702-0144CB615C36}"/>
                  </a:ext>
                </a:extLst>
              </p:cNvPr>
              <p:cNvPicPr/>
              <p:nvPr/>
            </p:nvPicPr>
            <p:blipFill>
              <a:blip r:embed="rId79"/>
              <a:stretch>
                <a:fillRect/>
              </a:stretch>
            </p:blipFill>
            <p:spPr>
              <a:xfrm>
                <a:off x="1949167" y="5307875"/>
                <a:ext cx="407549" cy="140760"/>
              </a:xfrm>
              <a:prstGeom prst="rect">
                <a:avLst/>
              </a:prstGeom>
            </p:spPr>
          </p:pic>
        </mc:Fallback>
      </mc:AlternateContent>
      <p:sp>
        <p:nvSpPr>
          <p:cNvPr id="4" name="TextBox 3">
            <a:extLst>
              <a:ext uri="{FF2B5EF4-FFF2-40B4-BE49-F238E27FC236}">
                <a16:creationId xmlns:a16="http://schemas.microsoft.com/office/drawing/2014/main" id="{BE02F6CD-6520-1024-1581-EFDF39A17C49}"/>
              </a:ext>
            </a:extLst>
          </p:cNvPr>
          <p:cNvSpPr txBox="1"/>
          <p:nvPr/>
        </p:nvSpPr>
        <p:spPr>
          <a:xfrm>
            <a:off x="7497439" y="3045172"/>
            <a:ext cx="3144921" cy="2585323"/>
          </a:xfrm>
          <a:prstGeom prst="rect">
            <a:avLst/>
          </a:prstGeom>
          <a:solidFill>
            <a:schemeClr val="accent1">
              <a:lumMod val="20000"/>
              <a:lumOff val="80000"/>
            </a:schemeClr>
          </a:solidFill>
          <a:ln>
            <a:solidFill>
              <a:schemeClr val="tx2">
                <a:lumMod val="90000"/>
                <a:lumOff val="10000"/>
              </a:schemeClr>
            </a:solidFill>
          </a:ln>
        </p:spPr>
        <p:txBody>
          <a:bodyPr wrap="square" rtlCol="0">
            <a:spAutoFit/>
          </a:bodyPr>
          <a:lstStyle/>
          <a:p>
            <a:r>
              <a:rPr lang="en-US" dirty="0"/>
              <a:t>The paper explores three strategies initially:</a:t>
            </a:r>
          </a:p>
          <a:p>
            <a:endParaRPr lang="en-US" dirty="0"/>
          </a:p>
          <a:p>
            <a:pPr marL="285750" indent="-285750">
              <a:buFontTx/>
              <a:buChar char="-"/>
            </a:pPr>
            <a:r>
              <a:rPr lang="en-US" b="1" dirty="0"/>
              <a:t>Cooperator</a:t>
            </a:r>
            <a:r>
              <a:rPr lang="en-US" dirty="0"/>
              <a:t>, applying maximum effort.</a:t>
            </a:r>
          </a:p>
          <a:p>
            <a:pPr marL="285750" indent="-285750">
              <a:buFontTx/>
              <a:buChar char="-"/>
            </a:pPr>
            <a:r>
              <a:rPr lang="en-US" b="1" dirty="0"/>
              <a:t>Token-effort</a:t>
            </a:r>
            <a:r>
              <a:rPr lang="en-US" dirty="0"/>
              <a:t>, applying half effort.</a:t>
            </a:r>
          </a:p>
          <a:p>
            <a:pPr marL="285750" indent="-285750">
              <a:buFontTx/>
              <a:buChar char="-"/>
            </a:pPr>
            <a:r>
              <a:rPr lang="en-US" b="1" dirty="0"/>
              <a:t>Free-rider</a:t>
            </a:r>
            <a:r>
              <a:rPr lang="en-US" dirty="0"/>
              <a:t>, applying negligible effort.</a:t>
            </a:r>
          </a:p>
        </p:txBody>
      </p:sp>
    </p:spTree>
    <p:extLst>
      <p:ext uri="{BB962C8B-B14F-4D97-AF65-F5344CB8AC3E}">
        <p14:creationId xmlns:p14="http://schemas.microsoft.com/office/powerpoint/2010/main" val="177765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EEDC-CB5E-E3D7-A560-B5DFB7C22DE1}"/>
              </a:ext>
            </a:extLst>
          </p:cNvPr>
          <p:cNvSpPr>
            <a:spLocks noGrp="1"/>
          </p:cNvSpPr>
          <p:nvPr>
            <p:ph type="title"/>
          </p:nvPr>
        </p:nvSpPr>
        <p:spPr>
          <a:xfrm>
            <a:off x="838200" y="2766218"/>
            <a:ext cx="10515600" cy="1325563"/>
          </a:xfrm>
        </p:spPr>
        <p:txBody>
          <a:bodyPr/>
          <a:lstStyle/>
          <a:p>
            <a:pPr algn="ctr"/>
            <a:r>
              <a:rPr lang="en-US" dirty="0"/>
              <a:t>Is the data in learning systems representative of learning processes? </a:t>
            </a:r>
          </a:p>
        </p:txBody>
      </p:sp>
    </p:spTree>
    <p:extLst>
      <p:ext uri="{BB962C8B-B14F-4D97-AF65-F5344CB8AC3E}">
        <p14:creationId xmlns:p14="http://schemas.microsoft.com/office/powerpoint/2010/main" val="42917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17993-D8B7-2722-4558-B7CA1C07E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9F066-CFA2-6530-463D-17F4D9726C7A}"/>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7F771A2A-92A2-07D8-3582-76DBE9A41302}"/>
              </a:ext>
            </a:extLst>
          </p:cNvPr>
          <p:cNvSpPr>
            <a:spLocks noGrp="1"/>
          </p:cNvSpPr>
          <p:nvPr>
            <p:ph idx="1"/>
          </p:nvPr>
        </p:nvSpPr>
        <p:spPr/>
        <p:txBody>
          <a:bodyPr>
            <a:normAutofit/>
          </a:bodyPr>
          <a:lstStyle/>
          <a:p>
            <a:pPr marL="0" indent="0">
              <a:buNone/>
            </a:pPr>
            <a:r>
              <a:rPr lang="en-US" dirty="0"/>
              <a:t>They get some perceived value from the feedback (dependent on how much effort their fellow student put in)</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7945BA0-AAD5-DD88-6CF5-1988A37571A7}"/>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C7945BA0-AAD5-DD88-6CF5-1988A37571A7}"/>
                  </a:ext>
                </a:extLst>
              </p:cNvPr>
              <p:cNvPicPr/>
              <p:nvPr/>
            </p:nvPicPr>
            <p:blipFill>
              <a:blip r:embed="rId3"/>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832D1B74-AEE8-E845-1715-612FD3DFE967}"/>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832D1B74-AEE8-E845-1715-612FD3DFE967}"/>
                  </a:ext>
                </a:extLst>
              </p:cNvPr>
              <p:cNvPicPr/>
              <p:nvPr/>
            </p:nvPicPr>
            <p:blipFill>
              <a:blip r:embed="rId5"/>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A33A9A4-78D9-4DE2-7E69-2D0E1175C82D}"/>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2A33A9A4-78D9-4DE2-7E69-2D0E1175C82D}"/>
                  </a:ext>
                </a:extLst>
              </p:cNvPr>
              <p:cNvPicPr/>
              <p:nvPr/>
            </p:nvPicPr>
            <p:blipFill>
              <a:blip r:embed="rId7"/>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88C1DBBC-38F8-6FF4-86A2-E3FD4768661C}"/>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88C1DBBC-38F8-6FF4-86A2-E3FD4768661C}"/>
                  </a:ext>
                </a:extLst>
              </p:cNvPr>
              <p:cNvPicPr/>
              <p:nvPr/>
            </p:nvPicPr>
            <p:blipFill>
              <a:blip r:embed="rId9"/>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366EB781-D968-D89E-6BA5-1ECEEDC3B249}"/>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366EB781-D968-D89E-6BA5-1ECEEDC3B249}"/>
                  </a:ext>
                </a:extLst>
              </p:cNvPr>
              <p:cNvPicPr/>
              <p:nvPr/>
            </p:nvPicPr>
            <p:blipFill>
              <a:blip r:embed="rId11"/>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35E6C424-B6C8-AB88-F2B1-069955542BE1}"/>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35E6C424-B6C8-AB88-F2B1-069955542BE1}"/>
                  </a:ext>
                </a:extLst>
              </p:cNvPr>
              <p:cNvPicPr/>
              <p:nvPr/>
            </p:nvPicPr>
            <p:blipFill>
              <a:blip r:embed="rId13"/>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9DFB7634-8916-D4A3-3FE5-D2A962E86D4A}"/>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9DFB7634-8916-D4A3-3FE5-D2A962E86D4A}"/>
                  </a:ext>
                </a:extLst>
              </p:cNvPr>
              <p:cNvPicPr/>
              <p:nvPr/>
            </p:nvPicPr>
            <p:blipFill>
              <a:blip r:embed="rId15"/>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A7F5E637-4449-E3BF-AC7A-E80E1633E23C}"/>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A7F5E637-4449-E3BF-AC7A-E80E1633E23C}"/>
                  </a:ext>
                </a:extLst>
              </p:cNvPr>
              <p:cNvPicPr/>
              <p:nvPr/>
            </p:nvPicPr>
            <p:blipFill>
              <a:blip r:embed="rId17"/>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A27B4B7C-23AE-74AD-C217-7C665F3192FA}"/>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A27B4B7C-23AE-74AD-C217-7C665F3192FA}"/>
                  </a:ext>
                </a:extLst>
              </p:cNvPr>
              <p:cNvPicPr/>
              <p:nvPr/>
            </p:nvPicPr>
            <p:blipFill>
              <a:blip r:embed="rId19"/>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0FE56D89-5770-DB7E-F4BA-F97B151155F1}"/>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0FE56D89-5770-DB7E-F4BA-F97B151155F1}"/>
                  </a:ext>
                </a:extLst>
              </p:cNvPr>
              <p:cNvPicPr/>
              <p:nvPr/>
            </p:nvPicPr>
            <p:blipFill>
              <a:blip r:embed="rId21"/>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CDDE37DA-BD21-7EED-55FD-038E849D1587}"/>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CDDE37DA-BD21-7EED-55FD-038E849D1587}"/>
                  </a:ext>
                </a:extLst>
              </p:cNvPr>
              <p:cNvPicPr/>
              <p:nvPr/>
            </p:nvPicPr>
            <p:blipFill>
              <a:blip r:embed="rId23"/>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id="{6E6DDAD4-E000-1C20-9FA6-CC33B1F3C1D0}"/>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6E6DDAD4-E000-1C20-9FA6-CC33B1F3C1D0}"/>
                  </a:ext>
                </a:extLst>
              </p:cNvPr>
              <p:cNvPicPr/>
              <p:nvPr/>
            </p:nvPicPr>
            <p:blipFill>
              <a:blip r:embed="rId25"/>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A2312D9B-7088-56BC-C015-5BA51E303395}"/>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A2312D9B-7088-56BC-C015-5BA51E303395}"/>
                  </a:ext>
                </a:extLst>
              </p:cNvPr>
              <p:cNvPicPr/>
              <p:nvPr/>
            </p:nvPicPr>
            <p:blipFill>
              <a:blip r:embed="rId27"/>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 name="Ink 11">
                <a:extLst>
                  <a:ext uri="{FF2B5EF4-FFF2-40B4-BE49-F238E27FC236}">
                    <a16:creationId xmlns:a16="http://schemas.microsoft.com/office/drawing/2014/main" id="{C4CA23FB-931F-B3D5-673C-637E881EF5CF}"/>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C4CA23FB-931F-B3D5-673C-637E881EF5CF}"/>
                  </a:ext>
                </a:extLst>
              </p:cNvPr>
              <p:cNvPicPr/>
              <p:nvPr/>
            </p:nvPicPr>
            <p:blipFill>
              <a:blip r:embed="rId29"/>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54481CF5-E530-EF1C-395D-1B7EE7CA4760}"/>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54481CF5-E530-EF1C-395D-1B7EE7CA4760}"/>
                  </a:ext>
                </a:extLst>
              </p:cNvPr>
              <p:cNvPicPr/>
              <p:nvPr/>
            </p:nvPicPr>
            <p:blipFill>
              <a:blip r:embed="rId31"/>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a:extLst>
                  <a:ext uri="{FF2B5EF4-FFF2-40B4-BE49-F238E27FC236}">
                    <a16:creationId xmlns:a16="http://schemas.microsoft.com/office/drawing/2014/main" id="{09DB4372-7606-2EC4-0436-605F8489653F}"/>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09DB4372-7606-2EC4-0436-605F8489653F}"/>
                  </a:ext>
                </a:extLst>
              </p:cNvPr>
              <p:cNvPicPr/>
              <p:nvPr/>
            </p:nvPicPr>
            <p:blipFill>
              <a:blip r:embed="rId33"/>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0D436B63-2151-74AF-5639-F81516A32B1F}"/>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0D436B63-2151-74AF-5639-F81516A32B1F}"/>
                  </a:ext>
                </a:extLst>
              </p:cNvPr>
              <p:cNvPicPr/>
              <p:nvPr/>
            </p:nvPicPr>
            <p:blipFill>
              <a:blip r:embed="rId35"/>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 19">
                <a:extLst>
                  <a:ext uri="{FF2B5EF4-FFF2-40B4-BE49-F238E27FC236}">
                    <a16:creationId xmlns:a16="http://schemas.microsoft.com/office/drawing/2014/main" id="{301F5050-7423-6C5B-0326-A9440D31B5BA}"/>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301F5050-7423-6C5B-0326-A9440D31B5BA}"/>
                  </a:ext>
                </a:extLst>
              </p:cNvPr>
              <p:cNvPicPr/>
              <p:nvPr/>
            </p:nvPicPr>
            <p:blipFill>
              <a:blip r:embed="rId37"/>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66A97C47-7702-8A44-B937-0761E85A2881}"/>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66A97C47-7702-8A44-B937-0761E85A2881}"/>
                  </a:ext>
                </a:extLst>
              </p:cNvPr>
              <p:cNvPicPr/>
              <p:nvPr/>
            </p:nvPicPr>
            <p:blipFill>
              <a:blip r:embed="rId39"/>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17ACF947-4568-637F-8108-64961CE55024}"/>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17ACF947-4568-637F-8108-64961CE55024}"/>
                  </a:ext>
                </a:extLst>
              </p:cNvPr>
              <p:cNvPicPr/>
              <p:nvPr/>
            </p:nvPicPr>
            <p:blipFill>
              <a:blip r:embed="rId41"/>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B4B2829-8584-7A85-B8CE-92C5F148564B}"/>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CB4B2829-8584-7A85-B8CE-92C5F148564B}"/>
                  </a:ext>
                </a:extLst>
              </p:cNvPr>
              <p:cNvPicPr/>
              <p:nvPr/>
            </p:nvPicPr>
            <p:blipFill>
              <a:blip r:embed="rId43"/>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11CEFB8F-550F-E2F3-0DCC-8C56B2E4A425}"/>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11CEFB8F-550F-E2F3-0DCC-8C56B2E4A425}"/>
                  </a:ext>
                </a:extLst>
              </p:cNvPr>
              <p:cNvPicPr/>
              <p:nvPr/>
            </p:nvPicPr>
            <p:blipFill>
              <a:blip r:embed="rId45"/>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683D1869-B58E-018E-BB41-3B0D092CEE62}"/>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683D1869-B58E-018E-BB41-3B0D092CEE62}"/>
                  </a:ext>
                </a:extLst>
              </p:cNvPr>
              <p:cNvPicPr/>
              <p:nvPr/>
            </p:nvPicPr>
            <p:blipFill>
              <a:blip r:embed="rId47"/>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9" name="Ink 38">
                <a:extLst>
                  <a:ext uri="{FF2B5EF4-FFF2-40B4-BE49-F238E27FC236}">
                    <a16:creationId xmlns:a16="http://schemas.microsoft.com/office/drawing/2014/main" id="{2B5DF91E-40D5-A6ED-7468-EE9A9E126379}"/>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2B5DF91E-40D5-A6ED-7468-EE9A9E126379}"/>
                  </a:ext>
                </a:extLst>
              </p:cNvPr>
              <p:cNvPicPr/>
              <p:nvPr/>
            </p:nvPicPr>
            <p:blipFill>
              <a:blip r:embed="rId49"/>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4D32FECA-01FA-B710-3382-BE712343E0A9}"/>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4D32FECA-01FA-B710-3382-BE712343E0A9}"/>
                  </a:ext>
                </a:extLst>
              </p:cNvPr>
              <p:cNvPicPr/>
              <p:nvPr/>
            </p:nvPicPr>
            <p:blipFill>
              <a:blip r:embed="rId51"/>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Ink 20">
                <a:extLst>
                  <a:ext uri="{FF2B5EF4-FFF2-40B4-BE49-F238E27FC236}">
                    <a16:creationId xmlns:a16="http://schemas.microsoft.com/office/drawing/2014/main" id="{2F82234F-D511-8E78-B311-E05102A619CC}"/>
                  </a:ext>
                </a:extLst>
              </p14:cNvPr>
              <p14:cNvContentPartPr/>
              <p14:nvPr/>
            </p14:nvContentPartPr>
            <p14:xfrm>
              <a:off x="3994701" y="3842315"/>
              <a:ext cx="933120" cy="415080"/>
            </p14:xfrm>
          </p:contentPart>
        </mc:Choice>
        <mc:Fallback xmlns="">
          <p:pic>
            <p:nvPicPr>
              <p:cNvPr id="21" name="Ink 20">
                <a:extLst>
                  <a:ext uri="{FF2B5EF4-FFF2-40B4-BE49-F238E27FC236}">
                    <a16:creationId xmlns:a16="http://schemas.microsoft.com/office/drawing/2014/main" id="{2F82234F-D511-8E78-B311-E05102A619CC}"/>
                  </a:ext>
                </a:extLst>
              </p:cNvPr>
              <p:cNvPicPr/>
              <p:nvPr/>
            </p:nvPicPr>
            <p:blipFill>
              <a:blip r:embed="rId53"/>
              <a:stretch>
                <a:fillRect/>
              </a:stretch>
            </p:blipFill>
            <p:spPr>
              <a:xfrm>
                <a:off x="3979221" y="3826835"/>
                <a:ext cx="9637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 name="Ink 25">
                <a:extLst>
                  <a:ext uri="{FF2B5EF4-FFF2-40B4-BE49-F238E27FC236}">
                    <a16:creationId xmlns:a16="http://schemas.microsoft.com/office/drawing/2014/main" id="{313B57D6-908C-5118-5FB0-28001D480AE3}"/>
                  </a:ext>
                </a:extLst>
              </p14:cNvPr>
              <p14:cNvContentPartPr/>
              <p14:nvPr/>
            </p14:nvContentPartPr>
            <p14:xfrm>
              <a:off x="4245621" y="3629555"/>
              <a:ext cx="149400" cy="180720"/>
            </p14:xfrm>
          </p:contentPart>
        </mc:Choice>
        <mc:Fallback xmlns="">
          <p:pic>
            <p:nvPicPr>
              <p:cNvPr id="26" name="Ink 25">
                <a:extLst>
                  <a:ext uri="{FF2B5EF4-FFF2-40B4-BE49-F238E27FC236}">
                    <a16:creationId xmlns:a16="http://schemas.microsoft.com/office/drawing/2014/main" id="{313B57D6-908C-5118-5FB0-28001D480AE3}"/>
                  </a:ext>
                </a:extLst>
              </p:cNvPr>
              <p:cNvPicPr/>
              <p:nvPr/>
            </p:nvPicPr>
            <p:blipFill>
              <a:blip r:embed="rId55"/>
              <a:stretch>
                <a:fillRect/>
              </a:stretch>
            </p:blipFill>
            <p:spPr>
              <a:xfrm>
                <a:off x="4230104" y="3614075"/>
                <a:ext cx="180074"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Ink 29">
                <a:extLst>
                  <a:ext uri="{FF2B5EF4-FFF2-40B4-BE49-F238E27FC236}">
                    <a16:creationId xmlns:a16="http://schemas.microsoft.com/office/drawing/2014/main" id="{0E2FC6B6-5D3B-5C5F-876E-A8532C2A7D48}"/>
                  </a:ext>
                </a:extLst>
              </p14:cNvPr>
              <p14:cNvContentPartPr/>
              <p14:nvPr/>
            </p14:nvContentPartPr>
            <p14:xfrm>
              <a:off x="3979221" y="3770675"/>
              <a:ext cx="243360" cy="376560"/>
            </p14:xfrm>
          </p:contentPart>
        </mc:Choice>
        <mc:Fallback xmlns="">
          <p:pic>
            <p:nvPicPr>
              <p:cNvPr id="30" name="Ink 29">
                <a:extLst>
                  <a:ext uri="{FF2B5EF4-FFF2-40B4-BE49-F238E27FC236}">
                    <a16:creationId xmlns:a16="http://schemas.microsoft.com/office/drawing/2014/main" id="{0E2FC6B6-5D3B-5C5F-876E-A8532C2A7D48}"/>
                  </a:ext>
                </a:extLst>
              </p:cNvPr>
              <p:cNvPicPr/>
              <p:nvPr/>
            </p:nvPicPr>
            <p:blipFill>
              <a:blip r:embed="rId57"/>
              <a:stretch>
                <a:fillRect/>
              </a:stretch>
            </p:blipFill>
            <p:spPr>
              <a:xfrm>
                <a:off x="3963741" y="3755195"/>
                <a:ext cx="273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D1A05948-FD3D-1E6E-4ED5-0957E3DA7506}"/>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D1A05948-FD3D-1E6E-4ED5-0957E3DA7506}"/>
                  </a:ext>
                </a:extLst>
              </p:cNvPr>
              <p:cNvPicPr/>
              <p:nvPr/>
            </p:nvPicPr>
            <p:blipFill>
              <a:blip r:embed="rId59"/>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D97F2C39-19C3-8642-D741-5BDAACA6478D}"/>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D97F2C39-19C3-8642-D741-5BDAACA6478D}"/>
                  </a:ext>
                </a:extLst>
              </p:cNvPr>
              <p:cNvPicPr/>
              <p:nvPr/>
            </p:nvPicPr>
            <p:blipFill>
              <a:blip r:embed="rId61"/>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229CE510-EE39-CA6D-0B3D-29F3EB6EF4DE}"/>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229CE510-EE39-CA6D-0B3D-29F3EB6EF4DE}"/>
                  </a:ext>
                </a:extLst>
              </p:cNvPr>
              <p:cNvPicPr/>
              <p:nvPr/>
            </p:nvPicPr>
            <p:blipFill>
              <a:blip r:embed="rId63"/>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702B93BA-BFDA-9337-AFCF-327124A24348}"/>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702B93BA-BFDA-9337-AFCF-327124A24348}"/>
                  </a:ext>
                </a:extLst>
              </p:cNvPr>
              <p:cNvPicPr/>
              <p:nvPr/>
            </p:nvPicPr>
            <p:blipFill>
              <a:blip r:embed="rId65"/>
              <a:stretch>
                <a:fillRect/>
              </a:stretch>
            </p:blipFill>
            <p:spPr>
              <a:xfrm>
                <a:off x="6519381" y="44139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Ink 55">
                <a:extLst>
                  <a:ext uri="{FF2B5EF4-FFF2-40B4-BE49-F238E27FC236}">
                    <a16:creationId xmlns:a16="http://schemas.microsoft.com/office/drawing/2014/main" id="{A2C3D330-596E-0898-2301-6B4F73A4BDCF}"/>
                  </a:ext>
                </a:extLst>
              </p14:cNvPr>
              <p14:cNvContentPartPr/>
              <p14:nvPr/>
            </p14:nvContentPartPr>
            <p14:xfrm>
              <a:off x="3830181" y="5150555"/>
              <a:ext cx="1011600" cy="271080"/>
            </p14:xfrm>
          </p:contentPart>
        </mc:Choice>
        <mc:Fallback xmlns="">
          <p:pic>
            <p:nvPicPr>
              <p:cNvPr id="56" name="Ink 55">
                <a:extLst>
                  <a:ext uri="{FF2B5EF4-FFF2-40B4-BE49-F238E27FC236}">
                    <a16:creationId xmlns:a16="http://schemas.microsoft.com/office/drawing/2014/main" id="{A2C3D330-596E-0898-2301-6B4F73A4BDCF}"/>
                  </a:ext>
                </a:extLst>
              </p:cNvPr>
              <p:cNvPicPr/>
              <p:nvPr/>
            </p:nvPicPr>
            <p:blipFill>
              <a:blip r:embed="rId67"/>
              <a:stretch>
                <a:fillRect/>
              </a:stretch>
            </p:blipFill>
            <p:spPr>
              <a:xfrm>
                <a:off x="3814701" y="5135096"/>
                <a:ext cx="104220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DE5FA9F3-9CFE-ECF1-4AED-180483F7A544}"/>
                  </a:ext>
                </a:extLst>
              </p14:cNvPr>
              <p14:cNvContentPartPr/>
              <p14:nvPr/>
            </p14:nvContentPartPr>
            <p14:xfrm>
              <a:off x="4041861" y="5472755"/>
              <a:ext cx="384480" cy="187560"/>
            </p14:xfrm>
          </p:contentPart>
        </mc:Choice>
        <mc:Fallback xmlns="">
          <p:pic>
            <p:nvPicPr>
              <p:cNvPr id="61" name="Ink 60">
                <a:extLst>
                  <a:ext uri="{FF2B5EF4-FFF2-40B4-BE49-F238E27FC236}">
                    <a16:creationId xmlns:a16="http://schemas.microsoft.com/office/drawing/2014/main" id="{DE5FA9F3-9CFE-ECF1-4AED-180483F7A544}"/>
                  </a:ext>
                </a:extLst>
              </p:cNvPr>
              <p:cNvPicPr/>
              <p:nvPr/>
            </p:nvPicPr>
            <p:blipFill>
              <a:blip r:embed="rId69"/>
              <a:stretch>
                <a:fillRect/>
              </a:stretch>
            </p:blipFill>
            <p:spPr>
              <a:xfrm>
                <a:off x="4026381" y="5457275"/>
                <a:ext cx="41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Ink 73">
                <a:extLst>
                  <a:ext uri="{FF2B5EF4-FFF2-40B4-BE49-F238E27FC236}">
                    <a16:creationId xmlns:a16="http://schemas.microsoft.com/office/drawing/2014/main" id="{4FDFD007-3552-76C2-E044-C11D8DDCA18F}"/>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4FDFD007-3552-76C2-E044-C11D8DDCA18F}"/>
                  </a:ext>
                </a:extLst>
              </p:cNvPr>
              <p:cNvPicPr/>
              <p:nvPr/>
            </p:nvPicPr>
            <p:blipFill>
              <a:blip r:embed="rId71"/>
              <a:stretch>
                <a:fillRect/>
              </a:stretch>
            </p:blipFill>
            <p:spPr>
              <a:xfrm>
                <a:off x="2066550" y="4578515"/>
                <a:ext cx="681463"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72010952-D363-B8C1-F5A5-E723A8922615}"/>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72010952-D363-B8C1-F5A5-E723A8922615}"/>
                  </a:ext>
                </a:extLst>
              </p:cNvPr>
              <p:cNvPicPr/>
              <p:nvPr/>
            </p:nvPicPr>
            <p:blipFill>
              <a:blip r:embed="rId73"/>
              <a:stretch>
                <a:fillRect/>
              </a:stretch>
            </p:blipFill>
            <p:spPr>
              <a:xfrm>
                <a:off x="1948806" y="5307464"/>
                <a:ext cx="407549" cy="140860"/>
              </a:xfrm>
              <a:prstGeom prst="rect">
                <a:avLst/>
              </a:prstGeom>
            </p:spPr>
          </p:pic>
        </mc:Fallback>
      </mc:AlternateContent>
    </p:spTree>
    <p:extLst>
      <p:ext uri="{BB962C8B-B14F-4D97-AF65-F5344CB8AC3E}">
        <p14:creationId xmlns:p14="http://schemas.microsoft.com/office/powerpoint/2010/main" val="377016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650AB-ADBA-B2F3-FCB6-29EB831A4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BA7E7-3245-1438-6DD2-687F6542B5C7}"/>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5E8749F0-65F0-CDD9-C321-4AE170BD33D5}"/>
              </a:ext>
            </a:extLst>
          </p:cNvPr>
          <p:cNvSpPr>
            <a:spLocks noGrp="1"/>
          </p:cNvSpPr>
          <p:nvPr>
            <p:ph idx="1"/>
          </p:nvPr>
        </p:nvSpPr>
        <p:spPr/>
        <p:txBody>
          <a:bodyPr>
            <a:normAutofit/>
          </a:bodyPr>
          <a:lstStyle/>
          <a:p>
            <a:pPr marL="0" indent="0">
              <a:buNone/>
            </a:pPr>
            <a:r>
              <a:rPr lang="en-US" dirty="0"/>
              <a:t>They get some perceived value from the completing the feedback (depending on how much effort they put in).</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0C4DC8F-4563-5A9E-AAE4-3ACD16204748}"/>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A0C4DC8F-4563-5A9E-AAE4-3ACD16204748}"/>
                  </a:ext>
                </a:extLst>
              </p:cNvPr>
              <p:cNvPicPr/>
              <p:nvPr/>
            </p:nvPicPr>
            <p:blipFill>
              <a:blip r:embed="rId4"/>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AC6A7A3-640B-6926-6CCE-75945887862F}"/>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8AC6A7A3-640B-6926-6CCE-75945887862F}"/>
                  </a:ext>
                </a:extLst>
              </p:cNvPr>
              <p:cNvPicPr/>
              <p:nvPr/>
            </p:nvPicPr>
            <p:blipFill>
              <a:blip r:embed="rId6"/>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B1946C16-5DC1-C706-CE9A-B8089D411E23}"/>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B1946C16-5DC1-C706-CE9A-B8089D411E23}"/>
                  </a:ext>
                </a:extLst>
              </p:cNvPr>
              <p:cNvPicPr/>
              <p:nvPr/>
            </p:nvPicPr>
            <p:blipFill>
              <a:blip r:embed="rId8"/>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1FEDF57B-B410-F745-E68C-51FBA437B1FF}"/>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1FEDF57B-B410-F745-E68C-51FBA437B1FF}"/>
                  </a:ext>
                </a:extLst>
              </p:cNvPr>
              <p:cNvPicPr/>
              <p:nvPr/>
            </p:nvPicPr>
            <p:blipFill>
              <a:blip r:embed="rId10"/>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60AEB624-BD62-9C04-93F1-2AD4DFB3AEC6}"/>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60AEB624-BD62-9C04-93F1-2AD4DFB3AEC6}"/>
                  </a:ext>
                </a:extLst>
              </p:cNvPr>
              <p:cNvPicPr/>
              <p:nvPr/>
            </p:nvPicPr>
            <p:blipFill>
              <a:blip r:embed="rId12"/>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5BE75B55-3DC3-A917-4501-454A661C353E}"/>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5BE75B55-3DC3-A917-4501-454A661C353E}"/>
                  </a:ext>
                </a:extLst>
              </p:cNvPr>
              <p:cNvPicPr/>
              <p:nvPr/>
            </p:nvPicPr>
            <p:blipFill>
              <a:blip r:embed="rId14"/>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5350499E-2771-09CA-088F-4EDA5C10E86B}"/>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5350499E-2771-09CA-088F-4EDA5C10E86B}"/>
                  </a:ext>
                </a:extLst>
              </p:cNvPr>
              <p:cNvPicPr/>
              <p:nvPr/>
            </p:nvPicPr>
            <p:blipFill>
              <a:blip r:embed="rId16"/>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2E1A8A5F-8172-D734-ED8D-FF2A0E216FBD}"/>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2E1A8A5F-8172-D734-ED8D-FF2A0E216FBD}"/>
                  </a:ext>
                </a:extLst>
              </p:cNvPr>
              <p:cNvPicPr/>
              <p:nvPr/>
            </p:nvPicPr>
            <p:blipFill>
              <a:blip r:embed="rId18"/>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F23E68E1-7962-C053-DBC7-6D089AA7E1C6}"/>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F23E68E1-7962-C053-DBC7-6D089AA7E1C6}"/>
                  </a:ext>
                </a:extLst>
              </p:cNvPr>
              <p:cNvPicPr/>
              <p:nvPr/>
            </p:nvPicPr>
            <p:blipFill>
              <a:blip r:embed="rId20"/>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92C592AA-C9DF-9D40-1475-B1EE017010F5}"/>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92C592AA-C9DF-9D40-1475-B1EE017010F5}"/>
                  </a:ext>
                </a:extLst>
              </p:cNvPr>
              <p:cNvPicPr/>
              <p:nvPr/>
            </p:nvPicPr>
            <p:blipFill>
              <a:blip r:embed="rId22"/>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Ink 7">
                <a:extLst>
                  <a:ext uri="{FF2B5EF4-FFF2-40B4-BE49-F238E27FC236}">
                    <a16:creationId xmlns:a16="http://schemas.microsoft.com/office/drawing/2014/main" id="{1E131F07-84B0-F732-2D94-51176186545E}"/>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1E131F07-84B0-F732-2D94-51176186545E}"/>
                  </a:ext>
                </a:extLst>
              </p:cNvPr>
              <p:cNvPicPr/>
              <p:nvPr/>
            </p:nvPicPr>
            <p:blipFill>
              <a:blip r:embed="rId24"/>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Ink 8">
                <a:extLst>
                  <a:ext uri="{FF2B5EF4-FFF2-40B4-BE49-F238E27FC236}">
                    <a16:creationId xmlns:a16="http://schemas.microsoft.com/office/drawing/2014/main" id="{E1396A23-D4E8-F5A4-F304-960D06550EDC}"/>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E1396A23-D4E8-F5A4-F304-960D06550EDC}"/>
                  </a:ext>
                </a:extLst>
              </p:cNvPr>
              <p:cNvPicPr/>
              <p:nvPr/>
            </p:nvPicPr>
            <p:blipFill>
              <a:blip r:embed="rId26"/>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Ink 10">
                <a:extLst>
                  <a:ext uri="{FF2B5EF4-FFF2-40B4-BE49-F238E27FC236}">
                    <a16:creationId xmlns:a16="http://schemas.microsoft.com/office/drawing/2014/main" id="{40B0358D-6FF1-B4A2-79A2-FF367BDECF60}"/>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40B0358D-6FF1-B4A2-79A2-FF367BDECF60}"/>
                  </a:ext>
                </a:extLst>
              </p:cNvPr>
              <p:cNvPicPr/>
              <p:nvPr/>
            </p:nvPicPr>
            <p:blipFill>
              <a:blip r:embed="rId28"/>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 name="Ink 11">
                <a:extLst>
                  <a:ext uri="{FF2B5EF4-FFF2-40B4-BE49-F238E27FC236}">
                    <a16:creationId xmlns:a16="http://schemas.microsoft.com/office/drawing/2014/main" id="{CA42B233-870A-CDC3-5967-2C0A6D360162}"/>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CA42B233-870A-CDC3-5967-2C0A6D360162}"/>
                  </a:ext>
                </a:extLst>
              </p:cNvPr>
              <p:cNvPicPr/>
              <p:nvPr/>
            </p:nvPicPr>
            <p:blipFill>
              <a:blip r:embed="rId30"/>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B626F733-E7F5-461A-84D2-0838C47A2143}"/>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B626F733-E7F5-461A-84D2-0838C47A2143}"/>
                  </a:ext>
                </a:extLst>
              </p:cNvPr>
              <p:cNvPicPr/>
              <p:nvPr/>
            </p:nvPicPr>
            <p:blipFill>
              <a:blip r:embed="rId32"/>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38399E86-D06B-44FF-0B88-50DDDFB8C269}"/>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38399E86-D06B-44FF-0B88-50DDDFB8C269}"/>
                  </a:ext>
                </a:extLst>
              </p:cNvPr>
              <p:cNvPicPr/>
              <p:nvPr/>
            </p:nvPicPr>
            <p:blipFill>
              <a:blip r:embed="rId34"/>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Ink 16">
                <a:extLst>
                  <a:ext uri="{FF2B5EF4-FFF2-40B4-BE49-F238E27FC236}">
                    <a16:creationId xmlns:a16="http://schemas.microsoft.com/office/drawing/2014/main" id="{BA34763C-97AB-A37F-870E-41B94ABD7659}"/>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BA34763C-97AB-A37F-870E-41B94ABD7659}"/>
                  </a:ext>
                </a:extLst>
              </p:cNvPr>
              <p:cNvPicPr/>
              <p:nvPr/>
            </p:nvPicPr>
            <p:blipFill>
              <a:blip r:embed="rId36"/>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204F7E89-F3FB-0B2E-478B-CD621FF862D8}"/>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204F7E89-F3FB-0B2E-478B-CD621FF862D8}"/>
                  </a:ext>
                </a:extLst>
              </p:cNvPr>
              <p:cNvPicPr/>
              <p:nvPr/>
            </p:nvPicPr>
            <p:blipFill>
              <a:blip r:embed="rId38"/>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056E8CFA-27CE-5AD9-DB29-5BF75112F79D}"/>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056E8CFA-27CE-5AD9-DB29-5BF75112F79D}"/>
                  </a:ext>
                </a:extLst>
              </p:cNvPr>
              <p:cNvPicPr/>
              <p:nvPr/>
            </p:nvPicPr>
            <p:blipFill>
              <a:blip r:embed="rId40"/>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FDCBEB67-D255-1EAB-00BC-4B19171C7E78}"/>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FDCBEB67-D255-1EAB-00BC-4B19171C7E78}"/>
                  </a:ext>
                </a:extLst>
              </p:cNvPr>
              <p:cNvPicPr/>
              <p:nvPr/>
            </p:nvPicPr>
            <p:blipFill>
              <a:blip r:embed="rId42"/>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FCD48C32-6BD1-81F1-E1A2-24E7D1F13AEC}"/>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FCD48C32-6BD1-81F1-E1A2-24E7D1F13AEC}"/>
                  </a:ext>
                </a:extLst>
              </p:cNvPr>
              <p:cNvPicPr/>
              <p:nvPr/>
            </p:nvPicPr>
            <p:blipFill>
              <a:blip r:embed="rId44"/>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614E649F-3743-87E9-A4ED-447BB79F2C78}"/>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614E649F-3743-87E9-A4ED-447BB79F2C78}"/>
                  </a:ext>
                </a:extLst>
              </p:cNvPr>
              <p:cNvPicPr/>
              <p:nvPr/>
            </p:nvPicPr>
            <p:blipFill>
              <a:blip r:embed="rId46"/>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3C1653B8-27A3-D9E8-5F7B-A7C5AC7FB42C}"/>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3C1653B8-27A3-D9E8-5F7B-A7C5AC7FB42C}"/>
                  </a:ext>
                </a:extLst>
              </p:cNvPr>
              <p:cNvPicPr/>
              <p:nvPr/>
            </p:nvPicPr>
            <p:blipFill>
              <a:blip r:embed="rId48"/>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A7A07F7F-CEE1-3E4D-839E-8BF0F5676689}"/>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A7A07F7F-CEE1-3E4D-839E-8BF0F5676689}"/>
                  </a:ext>
                </a:extLst>
              </p:cNvPr>
              <p:cNvPicPr/>
              <p:nvPr/>
            </p:nvPicPr>
            <p:blipFill>
              <a:blip r:embed="rId50"/>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125AEEF9-497D-C4F9-8CC1-CBFBE12176DA}"/>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125AEEF9-497D-C4F9-8CC1-CBFBE12176DA}"/>
                  </a:ext>
                </a:extLst>
              </p:cNvPr>
              <p:cNvPicPr/>
              <p:nvPr/>
            </p:nvPicPr>
            <p:blipFill>
              <a:blip r:embed="rId52"/>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1" name="Ink 20">
                <a:extLst>
                  <a:ext uri="{FF2B5EF4-FFF2-40B4-BE49-F238E27FC236}">
                    <a16:creationId xmlns:a16="http://schemas.microsoft.com/office/drawing/2014/main" id="{6F373075-5837-357F-9B84-61EE481A10F1}"/>
                  </a:ext>
                </a:extLst>
              </p14:cNvPr>
              <p14:cNvContentPartPr/>
              <p14:nvPr/>
            </p14:nvContentPartPr>
            <p14:xfrm>
              <a:off x="3994701" y="3842315"/>
              <a:ext cx="933120" cy="415080"/>
            </p14:xfrm>
          </p:contentPart>
        </mc:Choice>
        <mc:Fallback xmlns="">
          <p:pic>
            <p:nvPicPr>
              <p:cNvPr id="21" name="Ink 20">
                <a:extLst>
                  <a:ext uri="{FF2B5EF4-FFF2-40B4-BE49-F238E27FC236}">
                    <a16:creationId xmlns:a16="http://schemas.microsoft.com/office/drawing/2014/main" id="{6F373075-5837-357F-9B84-61EE481A10F1}"/>
                  </a:ext>
                </a:extLst>
              </p:cNvPr>
              <p:cNvPicPr/>
              <p:nvPr/>
            </p:nvPicPr>
            <p:blipFill>
              <a:blip r:embed="rId54"/>
              <a:stretch>
                <a:fillRect/>
              </a:stretch>
            </p:blipFill>
            <p:spPr>
              <a:xfrm>
                <a:off x="3979221" y="3826835"/>
                <a:ext cx="9637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 name="Ink 25">
                <a:extLst>
                  <a:ext uri="{FF2B5EF4-FFF2-40B4-BE49-F238E27FC236}">
                    <a16:creationId xmlns:a16="http://schemas.microsoft.com/office/drawing/2014/main" id="{7F59DABF-6632-15C6-91DC-7613CDF85E6B}"/>
                  </a:ext>
                </a:extLst>
              </p14:cNvPr>
              <p14:cNvContentPartPr/>
              <p14:nvPr/>
            </p14:nvContentPartPr>
            <p14:xfrm>
              <a:off x="4245621" y="3629555"/>
              <a:ext cx="149400" cy="180720"/>
            </p14:xfrm>
          </p:contentPart>
        </mc:Choice>
        <mc:Fallback xmlns="">
          <p:pic>
            <p:nvPicPr>
              <p:cNvPr id="26" name="Ink 25">
                <a:extLst>
                  <a:ext uri="{FF2B5EF4-FFF2-40B4-BE49-F238E27FC236}">
                    <a16:creationId xmlns:a16="http://schemas.microsoft.com/office/drawing/2014/main" id="{7F59DABF-6632-15C6-91DC-7613CDF85E6B}"/>
                  </a:ext>
                </a:extLst>
              </p:cNvPr>
              <p:cNvPicPr/>
              <p:nvPr/>
            </p:nvPicPr>
            <p:blipFill>
              <a:blip r:embed="rId56"/>
              <a:stretch>
                <a:fillRect/>
              </a:stretch>
            </p:blipFill>
            <p:spPr>
              <a:xfrm>
                <a:off x="4230104" y="3614075"/>
                <a:ext cx="180074"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39BF2930-992E-F133-9DE3-8DFC5A4D1B60}"/>
                  </a:ext>
                </a:extLst>
              </p14:cNvPr>
              <p14:cNvContentPartPr/>
              <p14:nvPr/>
            </p14:nvContentPartPr>
            <p14:xfrm>
              <a:off x="3979221" y="3770675"/>
              <a:ext cx="243360" cy="376560"/>
            </p14:xfrm>
          </p:contentPart>
        </mc:Choice>
        <mc:Fallback xmlns="">
          <p:pic>
            <p:nvPicPr>
              <p:cNvPr id="30" name="Ink 29">
                <a:extLst>
                  <a:ext uri="{FF2B5EF4-FFF2-40B4-BE49-F238E27FC236}">
                    <a16:creationId xmlns:a16="http://schemas.microsoft.com/office/drawing/2014/main" id="{39BF2930-992E-F133-9DE3-8DFC5A4D1B60}"/>
                  </a:ext>
                </a:extLst>
              </p:cNvPr>
              <p:cNvPicPr/>
              <p:nvPr/>
            </p:nvPicPr>
            <p:blipFill>
              <a:blip r:embed="rId58"/>
              <a:stretch>
                <a:fillRect/>
              </a:stretch>
            </p:blipFill>
            <p:spPr>
              <a:xfrm>
                <a:off x="3963741" y="3755195"/>
                <a:ext cx="273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80C0F5EF-64CC-4019-A568-9A6B9D338B9F}"/>
                  </a:ext>
                </a:extLst>
              </p14:cNvPr>
              <p14:cNvContentPartPr/>
              <p14:nvPr/>
            </p14:nvContentPartPr>
            <p14:xfrm>
              <a:off x="5629101" y="3140315"/>
              <a:ext cx="529560" cy="709200"/>
            </p14:xfrm>
          </p:contentPart>
        </mc:Choice>
        <mc:Fallback xmlns="">
          <p:pic>
            <p:nvPicPr>
              <p:cNvPr id="45" name="Ink 44">
                <a:extLst>
                  <a:ext uri="{FF2B5EF4-FFF2-40B4-BE49-F238E27FC236}">
                    <a16:creationId xmlns:a16="http://schemas.microsoft.com/office/drawing/2014/main" id="{80C0F5EF-64CC-4019-A568-9A6B9D338B9F}"/>
                  </a:ext>
                </a:extLst>
              </p:cNvPr>
              <p:cNvPicPr/>
              <p:nvPr/>
            </p:nvPicPr>
            <p:blipFill>
              <a:blip r:embed="rId60"/>
              <a:stretch>
                <a:fillRect/>
              </a:stretch>
            </p:blipFill>
            <p:spPr>
              <a:xfrm>
                <a:off x="5613632" y="3124843"/>
                <a:ext cx="560139" cy="73978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A994D314-24C0-BF22-8B40-9EB5D9AE9CC3}"/>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A994D314-24C0-BF22-8B40-9EB5D9AE9CC3}"/>
                  </a:ext>
                </a:extLst>
              </p:cNvPr>
              <p:cNvPicPr/>
              <p:nvPr/>
            </p:nvPicPr>
            <p:blipFill>
              <a:blip r:embed="rId62"/>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86A24417-8C2D-FAF2-4B62-F44DE546F8CB}"/>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86A24417-8C2D-FAF2-4B62-F44DE546F8CB}"/>
                  </a:ext>
                </a:extLst>
              </p:cNvPr>
              <p:cNvPicPr/>
              <p:nvPr/>
            </p:nvPicPr>
            <p:blipFill>
              <a:blip r:embed="rId64"/>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FC6738F6-A7A6-E680-E17D-98FD7E43D903}"/>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FC6738F6-A7A6-E680-E17D-98FD7E43D903}"/>
                  </a:ext>
                </a:extLst>
              </p:cNvPr>
              <p:cNvPicPr/>
              <p:nvPr/>
            </p:nvPicPr>
            <p:blipFill>
              <a:blip r:embed="rId66"/>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7BA4A8FA-5BDD-A021-0887-A4F08DE66C3F}"/>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7BA4A8FA-5BDD-A021-0887-A4F08DE66C3F}"/>
                  </a:ext>
                </a:extLst>
              </p:cNvPr>
              <p:cNvPicPr/>
              <p:nvPr/>
            </p:nvPicPr>
            <p:blipFill>
              <a:blip r:embed="rId68"/>
              <a:stretch>
                <a:fillRect/>
              </a:stretch>
            </p:blipFill>
            <p:spPr>
              <a:xfrm>
                <a:off x="6519381" y="44139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Ink 55">
                <a:extLst>
                  <a:ext uri="{FF2B5EF4-FFF2-40B4-BE49-F238E27FC236}">
                    <a16:creationId xmlns:a16="http://schemas.microsoft.com/office/drawing/2014/main" id="{8AF8623B-716B-A501-FE15-A74FA377ED91}"/>
                  </a:ext>
                </a:extLst>
              </p14:cNvPr>
              <p14:cNvContentPartPr/>
              <p14:nvPr/>
            </p14:nvContentPartPr>
            <p14:xfrm>
              <a:off x="3830181" y="5150555"/>
              <a:ext cx="1011600" cy="271080"/>
            </p14:xfrm>
          </p:contentPart>
        </mc:Choice>
        <mc:Fallback xmlns="">
          <p:pic>
            <p:nvPicPr>
              <p:cNvPr id="56" name="Ink 55">
                <a:extLst>
                  <a:ext uri="{FF2B5EF4-FFF2-40B4-BE49-F238E27FC236}">
                    <a16:creationId xmlns:a16="http://schemas.microsoft.com/office/drawing/2014/main" id="{8AF8623B-716B-A501-FE15-A74FA377ED91}"/>
                  </a:ext>
                </a:extLst>
              </p:cNvPr>
              <p:cNvPicPr/>
              <p:nvPr/>
            </p:nvPicPr>
            <p:blipFill>
              <a:blip r:embed="rId70"/>
              <a:stretch>
                <a:fillRect/>
              </a:stretch>
            </p:blipFill>
            <p:spPr>
              <a:xfrm>
                <a:off x="3814701" y="5135096"/>
                <a:ext cx="104220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D0439B95-713F-E598-C80D-495597B478F8}"/>
                  </a:ext>
                </a:extLst>
              </p14:cNvPr>
              <p14:cNvContentPartPr/>
              <p14:nvPr/>
            </p14:nvContentPartPr>
            <p14:xfrm>
              <a:off x="4041861" y="5472755"/>
              <a:ext cx="384480" cy="187560"/>
            </p14:xfrm>
          </p:contentPart>
        </mc:Choice>
        <mc:Fallback xmlns="">
          <p:pic>
            <p:nvPicPr>
              <p:cNvPr id="61" name="Ink 60">
                <a:extLst>
                  <a:ext uri="{FF2B5EF4-FFF2-40B4-BE49-F238E27FC236}">
                    <a16:creationId xmlns:a16="http://schemas.microsoft.com/office/drawing/2014/main" id="{D0439B95-713F-E598-C80D-495597B478F8}"/>
                  </a:ext>
                </a:extLst>
              </p:cNvPr>
              <p:cNvPicPr/>
              <p:nvPr/>
            </p:nvPicPr>
            <p:blipFill>
              <a:blip r:embed="rId72"/>
              <a:stretch>
                <a:fillRect/>
              </a:stretch>
            </p:blipFill>
            <p:spPr>
              <a:xfrm>
                <a:off x="4026381" y="5457275"/>
                <a:ext cx="41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4E8BC90A-F04A-BA9A-42BD-709C1D107115}"/>
                  </a:ext>
                </a:extLst>
              </p14:cNvPr>
              <p14:cNvContentPartPr/>
              <p14:nvPr/>
            </p14:nvContentPartPr>
            <p14:xfrm>
              <a:off x="2552541" y="3425795"/>
              <a:ext cx="439200" cy="635400"/>
            </p14:xfrm>
          </p:contentPart>
        </mc:Choice>
        <mc:Fallback xmlns="">
          <p:pic>
            <p:nvPicPr>
              <p:cNvPr id="65" name="Ink 64">
                <a:extLst>
                  <a:ext uri="{FF2B5EF4-FFF2-40B4-BE49-F238E27FC236}">
                    <a16:creationId xmlns:a16="http://schemas.microsoft.com/office/drawing/2014/main" id="{4E8BC90A-F04A-BA9A-42BD-709C1D107115}"/>
                  </a:ext>
                </a:extLst>
              </p:cNvPr>
              <p:cNvPicPr/>
              <p:nvPr/>
            </p:nvPicPr>
            <p:blipFill>
              <a:blip r:embed="rId74"/>
              <a:stretch>
                <a:fillRect/>
              </a:stretch>
            </p:blipFill>
            <p:spPr>
              <a:xfrm>
                <a:off x="2537061" y="3410315"/>
                <a:ext cx="46980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0" name="Ink 69">
                <a:extLst>
                  <a:ext uri="{FF2B5EF4-FFF2-40B4-BE49-F238E27FC236}">
                    <a16:creationId xmlns:a16="http://schemas.microsoft.com/office/drawing/2014/main" id="{A136D6C0-F08E-5F14-B88A-285D23FE095A}"/>
                  </a:ext>
                </a:extLst>
              </p14:cNvPr>
              <p14:cNvContentPartPr/>
              <p14:nvPr/>
            </p14:nvContentPartPr>
            <p14:xfrm>
              <a:off x="2568021" y="3215195"/>
              <a:ext cx="274680" cy="148320"/>
            </p14:xfrm>
          </p:contentPart>
        </mc:Choice>
        <mc:Fallback xmlns="">
          <p:pic>
            <p:nvPicPr>
              <p:cNvPr id="70" name="Ink 69">
                <a:extLst>
                  <a:ext uri="{FF2B5EF4-FFF2-40B4-BE49-F238E27FC236}">
                    <a16:creationId xmlns:a16="http://schemas.microsoft.com/office/drawing/2014/main" id="{A136D6C0-F08E-5F14-B88A-285D23FE095A}"/>
                  </a:ext>
                </a:extLst>
              </p:cNvPr>
              <p:cNvPicPr/>
              <p:nvPr/>
            </p:nvPicPr>
            <p:blipFill>
              <a:blip r:embed="rId76"/>
              <a:stretch>
                <a:fillRect/>
              </a:stretch>
            </p:blipFill>
            <p:spPr>
              <a:xfrm>
                <a:off x="2552541" y="3199715"/>
                <a:ext cx="305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0AC3FC81-E31E-6C70-1394-78C46E605CC9}"/>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0AC3FC81-E31E-6C70-1394-78C46E605CC9}"/>
                  </a:ext>
                </a:extLst>
              </p:cNvPr>
              <p:cNvPicPr/>
              <p:nvPr/>
            </p:nvPicPr>
            <p:blipFill>
              <a:blip r:embed="rId78"/>
              <a:stretch>
                <a:fillRect/>
              </a:stretch>
            </p:blipFill>
            <p:spPr>
              <a:xfrm>
                <a:off x="2066550" y="4578515"/>
                <a:ext cx="681463"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7" name="Ink 76">
                <a:extLst>
                  <a:ext uri="{FF2B5EF4-FFF2-40B4-BE49-F238E27FC236}">
                    <a16:creationId xmlns:a16="http://schemas.microsoft.com/office/drawing/2014/main" id="{50294A1E-DB8C-7E7C-C528-7CEABA8FAE5D}"/>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50294A1E-DB8C-7E7C-C528-7CEABA8FAE5D}"/>
                  </a:ext>
                </a:extLst>
              </p:cNvPr>
              <p:cNvPicPr/>
              <p:nvPr/>
            </p:nvPicPr>
            <p:blipFill>
              <a:blip r:embed="rId80"/>
              <a:stretch>
                <a:fillRect/>
              </a:stretch>
            </p:blipFill>
            <p:spPr>
              <a:xfrm>
                <a:off x="1948806" y="5307464"/>
                <a:ext cx="407549" cy="140860"/>
              </a:xfrm>
              <a:prstGeom prst="rect">
                <a:avLst/>
              </a:prstGeom>
            </p:spPr>
          </p:pic>
        </mc:Fallback>
      </mc:AlternateContent>
      <p:grpSp>
        <p:nvGrpSpPr>
          <p:cNvPr id="88" name="Group 87">
            <a:extLst>
              <a:ext uri="{FF2B5EF4-FFF2-40B4-BE49-F238E27FC236}">
                <a16:creationId xmlns:a16="http://schemas.microsoft.com/office/drawing/2014/main" id="{BAC7702D-B863-7DD4-185D-5262D8416E26}"/>
              </a:ext>
            </a:extLst>
          </p:cNvPr>
          <p:cNvGrpSpPr/>
          <p:nvPr/>
        </p:nvGrpSpPr>
        <p:grpSpPr>
          <a:xfrm>
            <a:off x="181870" y="6305120"/>
            <a:ext cx="1703880" cy="370800"/>
            <a:chOff x="86177" y="3794989"/>
            <a:chExt cx="1703880" cy="370800"/>
          </a:xfrm>
        </p:grpSpPr>
        <mc:AlternateContent xmlns:mc="http://schemas.openxmlformats.org/markup-compatibility/2006" xmlns:p14="http://schemas.microsoft.com/office/powerpoint/2010/main">
          <mc:Choice Requires="p14">
            <p:contentPart p14:bwMode="auto" r:id="rId81">
              <p14:nvContentPartPr>
                <p14:cNvPr id="89" name="Ink 88">
                  <a:extLst>
                    <a:ext uri="{FF2B5EF4-FFF2-40B4-BE49-F238E27FC236}">
                      <a16:creationId xmlns:a16="http://schemas.microsoft.com/office/drawing/2014/main" id="{8001807B-789A-4E15-9BA4-018637DDA78F}"/>
                    </a:ext>
                  </a:extLst>
                </p14:cNvPr>
                <p14:cNvContentPartPr/>
                <p14:nvPr/>
              </p14:nvContentPartPr>
              <p14:xfrm>
                <a:off x="86177" y="3794989"/>
                <a:ext cx="421560" cy="370440"/>
              </p14:xfrm>
            </p:contentPart>
          </mc:Choice>
          <mc:Fallback xmlns="">
            <p:pic>
              <p:nvPicPr>
                <p:cNvPr id="89" name="Ink 88">
                  <a:extLst>
                    <a:ext uri="{FF2B5EF4-FFF2-40B4-BE49-F238E27FC236}">
                      <a16:creationId xmlns:a16="http://schemas.microsoft.com/office/drawing/2014/main" id="{8001807B-789A-4E15-9BA4-018637DDA78F}"/>
                    </a:ext>
                  </a:extLst>
                </p:cNvPr>
                <p:cNvPicPr/>
                <p:nvPr/>
              </p:nvPicPr>
              <p:blipFill>
                <a:blip r:embed="rId82"/>
                <a:stretch>
                  <a:fillRect/>
                </a:stretch>
              </p:blipFill>
              <p:spPr>
                <a:xfrm>
                  <a:off x="70697" y="3779509"/>
                  <a:ext cx="4521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Ink 89">
                  <a:extLst>
                    <a:ext uri="{FF2B5EF4-FFF2-40B4-BE49-F238E27FC236}">
                      <a16:creationId xmlns:a16="http://schemas.microsoft.com/office/drawing/2014/main" id="{7046682E-C568-C2ED-CAC9-95BCDA634131}"/>
                    </a:ext>
                  </a:extLst>
                </p14:cNvPr>
                <p14:cNvContentPartPr/>
                <p14:nvPr/>
              </p14:nvContentPartPr>
              <p14:xfrm>
                <a:off x="538697" y="3838549"/>
                <a:ext cx="767520" cy="313920"/>
              </p14:xfrm>
            </p:contentPart>
          </mc:Choice>
          <mc:Fallback xmlns="">
            <p:pic>
              <p:nvPicPr>
                <p:cNvPr id="90" name="Ink 89">
                  <a:extLst>
                    <a:ext uri="{FF2B5EF4-FFF2-40B4-BE49-F238E27FC236}">
                      <a16:creationId xmlns:a16="http://schemas.microsoft.com/office/drawing/2014/main" id="{7046682E-C568-C2ED-CAC9-95BCDA634131}"/>
                    </a:ext>
                  </a:extLst>
                </p:cNvPr>
                <p:cNvPicPr/>
                <p:nvPr/>
              </p:nvPicPr>
              <p:blipFill>
                <a:blip r:embed="rId84"/>
                <a:stretch>
                  <a:fillRect/>
                </a:stretch>
              </p:blipFill>
              <p:spPr>
                <a:xfrm>
                  <a:off x="523210" y="3823069"/>
                  <a:ext cx="79813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1" name="Ink 90">
                  <a:extLst>
                    <a:ext uri="{FF2B5EF4-FFF2-40B4-BE49-F238E27FC236}">
                      <a16:creationId xmlns:a16="http://schemas.microsoft.com/office/drawing/2014/main" id="{C0840AD0-45AB-2F8C-5190-E2F69C1CC94D}"/>
                    </a:ext>
                  </a:extLst>
                </p14:cNvPr>
                <p14:cNvContentPartPr/>
                <p14:nvPr/>
              </p14:nvContentPartPr>
              <p14:xfrm>
                <a:off x="1495217" y="4133749"/>
                <a:ext cx="37440" cy="31680"/>
              </p14:xfrm>
            </p:contentPart>
          </mc:Choice>
          <mc:Fallback xmlns="">
            <p:pic>
              <p:nvPicPr>
                <p:cNvPr id="91" name="Ink 90">
                  <a:extLst>
                    <a:ext uri="{FF2B5EF4-FFF2-40B4-BE49-F238E27FC236}">
                      <a16:creationId xmlns:a16="http://schemas.microsoft.com/office/drawing/2014/main" id="{C0840AD0-45AB-2F8C-5190-E2F69C1CC94D}"/>
                    </a:ext>
                  </a:extLst>
                </p:cNvPr>
                <p:cNvPicPr/>
                <p:nvPr/>
              </p:nvPicPr>
              <p:blipFill>
                <a:blip r:embed="rId86"/>
                <a:stretch>
                  <a:fillRect/>
                </a:stretch>
              </p:blipFill>
              <p:spPr>
                <a:xfrm>
                  <a:off x="1479737" y="4118269"/>
                  <a:ext cx="68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2" name="Ink 91">
                  <a:extLst>
                    <a:ext uri="{FF2B5EF4-FFF2-40B4-BE49-F238E27FC236}">
                      <a16:creationId xmlns:a16="http://schemas.microsoft.com/office/drawing/2014/main" id="{DDBB4F95-4787-019D-5FA8-DFFA0004A5C8}"/>
                    </a:ext>
                  </a:extLst>
                </p14:cNvPr>
                <p14:cNvContentPartPr/>
                <p14:nvPr/>
              </p14:nvContentPartPr>
              <p14:xfrm>
                <a:off x="1632737" y="4140229"/>
                <a:ext cx="157320" cy="25560"/>
              </p14:xfrm>
            </p:contentPart>
          </mc:Choice>
          <mc:Fallback xmlns="">
            <p:pic>
              <p:nvPicPr>
                <p:cNvPr id="92" name="Ink 91">
                  <a:extLst>
                    <a:ext uri="{FF2B5EF4-FFF2-40B4-BE49-F238E27FC236}">
                      <a16:creationId xmlns:a16="http://schemas.microsoft.com/office/drawing/2014/main" id="{DDBB4F95-4787-019D-5FA8-DFFA0004A5C8}"/>
                    </a:ext>
                  </a:extLst>
                </p:cNvPr>
                <p:cNvPicPr/>
                <p:nvPr/>
              </p:nvPicPr>
              <p:blipFill>
                <a:blip r:embed="rId88"/>
                <a:stretch>
                  <a:fillRect/>
                </a:stretch>
              </p:blipFill>
              <p:spPr>
                <a:xfrm>
                  <a:off x="1617257" y="4124749"/>
                  <a:ext cx="187920" cy="56160"/>
                </a:xfrm>
                <a:prstGeom prst="rect">
                  <a:avLst/>
                </a:prstGeom>
              </p:spPr>
            </p:pic>
          </mc:Fallback>
        </mc:AlternateContent>
        <p:sp>
          <p:nvSpPr>
            <p:cNvPr id="93" name="Rectangle 92">
              <a:extLst>
                <a:ext uri="{FF2B5EF4-FFF2-40B4-BE49-F238E27FC236}">
                  <a16:creationId xmlns:a16="http://schemas.microsoft.com/office/drawing/2014/main" id="{CAF6173E-574D-A81B-BEE6-3E1B7F4C5557}"/>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72B961B0-DC2B-B30D-C536-3FA56D895458}"/>
                    </a:ext>
                  </a:extLst>
                </p14:cNvPr>
                <p14:cNvContentPartPr/>
                <p14:nvPr/>
              </p14:nvContentPartPr>
              <p14:xfrm>
                <a:off x="735657" y="3946088"/>
                <a:ext cx="360" cy="7560"/>
              </p14:xfrm>
            </p:contentPart>
          </mc:Choice>
          <mc:Fallback xmlns="">
            <p:pic>
              <p:nvPicPr>
                <p:cNvPr id="94" name="Ink 93">
                  <a:extLst>
                    <a:ext uri="{FF2B5EF4-FFF2-40B4-BE49-F238E27FC236}">
                      <a16:creationId xmlns:a16="http://schemas.microsoft.com/office/drawing/2014/main" id="{72B961B0-DC2B-B30D-C536-3FA56D895458}"/>
                    </a:ext>
                  </a:extLst>
                </p:cNvPr>
                <p:cNvPicPr/>
                <p:nvPr/>
              </p:nvPicPr>
              <p:blipFill>
                <a:blip r:embed="rId90"/>
                <a:stretch>
                  <a:fillRect/>
                </a:stretch>
              </p:blipFill>
              <p:spPr>
                <a:xfrm>
                  <a:off x="726657" y="3937448"/>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AABB5D72-117B-1BD5-5DF8-22FCD0C7256F}"/>
                    </a:ext>
                  </a:extLst>
                </p14:cNvPr>
                <p14:cNvContentPartPr/>
                <p14:nvPr/>
              </p14:nvContentPartPr>
              <p14:xfrm>
                <a:off x="743937" y="4037888"/>
                <a:ext cx="11160" cy="4320"/>
              </p14:xfrm>
            </p:contentPart>
          </mc:Choice>
          <mc:Fallback xmlns="">
            <p:pic>
              <p:nvPicPr>
                <p:cNvPr id="95" name="Ink 94">
                  <a:extLst>
                    <a:ext uri="{FF2B5EF4-FFF2-40B4-BE49-F238E27FC236}">
                      <a16:creationId xmlns:a16="http://schemas.microsoft.com/office/drawing/2014/main" id="{AABB5D72-117B-1BD5-5DF8-22FCD0C7256F}"/>
                    </a:ext>
                  </a:extLst>
                </p:cNvPr>
                <p:cNvPicPr/>
                <p:nvPr/>
              </p:nvPicPr>
              <p:blipFill>
                <a:blip r:embed="rId28"/>
                <a:stretch>
                  <a:fillRect/>
                </a:stretch>
              </p:blipFill>
              <p:spPr>
                <a:xfrm>
                  <a:off x="735297" y="4029248"/>
                  <a:ext cx="28800" cy="21960"/>
                </a:xfrm>
                <a:prstGeom prst="rect">
                  <a:avLst/>
                </a:prstGeom>
              </p:spPr>
            </p:pic>
          </mc:Fallback>
        </mc:AlternateContent>
      </p:grpSp>
    </p:spTree>
    <p:extLst>
      <p:ext uri="{BB962C8B-B14F-4D97-AF65-F5344CB8AC3E}">
        <p14:creationId xmlns:p14="http://schemas.microsoft.com/office/powerpoint/2010/main" val="16135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F9EE8-5D17-E7D8-6F2D-1ADFAC138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C1274-FBD1-CA96-6365-BE8A26F83D2E}"/>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F20A3613-982A-D565-4E87-45FEF9B92C95}"/>
              </a:ext>
            </a:extLst>
          </p:cNvPr>
          <p:cNvSpPr>
            <a:spLocks noGrp="1"/>
          </p:cNvSpPr>
          <p:nvPr>
            <p:ph idx="1"/>
          </p:nvPr>
        </p:nvSpPr>
        <p:spPr/>
        <p:txBody>
          <a:bodyPr>
            <a:normAutofit/>
          </a:bodyPr>
          <a:lstStyle/>
          <a:p>
            <a:pPr marL="0" indent="0">
              <a:buNone/>
            </a:pPr>
            <a:r>
              <a:rPr lang="en-US" dirty="0"/>
              <a:t>They get some perceived value from the completing the feedback (depending on how much effort they put in).</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D8B4121-3B32-5076-7C0F-3449A2DF8CF1}"/>
                  </a:ext>
                </a:extLst>
              </p14:cNvPr>
              <p14:cNvContentPartPr/>
              <p14:nvPr/>
            </p14:nvContentPartPr>
            <p14:xfrm>
              <a:off x="2866101" y="4060835"/>
              <a:ext cx="400320" cy="612000"/>
            </p14:xfrm>
          </p:contentPart>
        </mc:Choice>
        <mc:Fallback>
          <p:pic>
            <p:nvPicPr>
              <p:cNvPr id="5" name="Ink 4">
                <a:extLst>
                  <a:ext uri="{FF2B5EF4-FFF2-40B4-BE49-F238E27FC236}">
                    <a16:creationId xmlns:a16="http://schemas.microsoft.com/office/drawing/2014/main" id="{CD8B4121-3B32-5076-7C0F-3449A2DF8CF1}"/>
                  </a:ext>
                </a:extLst>
              </p:cNvPr>
              <p:cNvPicPr/>
              <p:nvPr/>
            </p:nvPicPr>
            <p:blipFill>
              <a:blip r:embed="rId4"/>
              <a:stretch>
                <a:fillRect/>
              </a:stretch>
            </p:blipFill>
            <p:spPr>
              <a:xfrm>
                <a:off x="2850621" y="4045346"/>
                <a:ext cx="430920" cy="64261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ABE287D-5AC9-3B3F-28FD-F9D59E21BF4D}"/>
                  </a:ext>
                </a:extLst>
              </p14:cNvPr>
              <p14:cNvContentPartPr/>
              <p14:nvPr/>
            </p14:nvContentPartPr>
            <p14:xfrm>
              <a:off x="2583861" y="3911795"/>
              <a:ext cx="604080" cy="666720"/>
            </p14:xfrm>
          </p:contentPart>
        </mc:Choice>
        <mc:Fallback>
          <p:pic>
            <p:nvPicPr>
              <p:cNvPr id="6" name="Ink 5">
                <a:extLst>
                  <a:ext uri="{FF2B5EF4-FFF2-40B4-BE49-F238E27FC236}">
                    <a16:creationId xmlns:a16="http://schemas.microsoft.com/office/drawing/2014/main" id="{3ABE287D-5AC9-3B3F-28FD-F9D59E21BF4D}"/>
                  </a:ext>
                </a:extLst>
              </p:cNvPr>
              <p:cNvPicPr/>
              <p:nvPr/>
            </p:nvPicPr>
            <p:blipFill>
              <a:blip r:embed="rId6"/>
              <a:stretch>
                <a:fillRect/>
              </a:stretch>
            </p:blipFill>
            <p:spPr>
              <a:xfrm>
                <a:off x="2568381" y="3896315"/>
                <a:ext cx="634680"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D9A626FC-5C54-29E9-01CF-4CF5930538EE}"/>
                  </a:ext>
                </a:extLst>
              </p14:cNvPr>
              <p14:cNvContentPartPr/>
              <p14:nvPr/>
            </p14:nvContentPartPr>
            <p14:xfrm>
              <a:off x="3101181" y="4645115"/>
              <a:ext cx="102240" cy="744120"/>
            </p14:xfrm>
          </p:contentPart>
        </mc:Choice>
        <mc:Fallback>
          <p:pic>
            <p:nvPicPr>
              <p:cNvPr id="13" name="Ink 12">
                <a:extLst>
                  <a:ext uri="{FF2B5EF4-FFF2-40B4-BE49-F238E27FC236}">
                    <a16:creationId xmlns:a16="http://schemas.microsoft.com/office/drawing/2014/main" id="{D9A626FC-5C54-29E9-01CF-4CF5930538EE}"/>
                  </a:ext>
                </a:extLst>
              </p:cNvPr>
              <p:cNvPicPr/>
              <p:nvPr/>
            </p:nvPicPr>
            <p:blipFill>
              <a:blip r:embed="rId8"/>
              <a:stretch>
                <a:fillRect/>
              </a:stretch>
            </p:blipFill>
            <p:spPr>
              <a:xfrm>
                <a:off x="3085701" y="4629635"/>
                <a:ext cx="132840" cy="774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22E9D787-8C90-C758-0AEC-9A8D1CA1C656}"/>
                  </a:ext>
                </a:extLst>
              </p14:cNvPr>
              <p14:cNvContentPartPr/>
              <p14:nvPr/>
            </p14:nvContentPartPr>
            <p14:xfrm>
              <a:off x="2939901" y="4868315"/>
              <a:ext cx="561240" cy="173160"/>
            </p14:xfrm>
          </p:contentPart>
        </mc:Choice>
        <mc:Fallback>
          <p:pic>
            <p:nvPicPr>
              <p:cNvPr id="16" name="Ink 15">
                <a:extLst>
                  <a:ext uri="{FF2B5EF4-FFF2-40B4-BE49-F238E27FC236}">
                    <a16:creationId xmlns:a16="http://schemas.microsoft.com/office/drawing/2014/main" id="{22E9D787-8C90-C758-0AEC-9A8D1CA1C656}"/>
                  </a:ext>
                </a:extLst>
              </p:cNvPr>
              <p:cNvPicPr/>
              <p:nvPr/>
            </p:nvPicPr>
            <p:blipFill>
              <a:blip r:embed="rId10"/>
              <a:stretch>
                <a:fillRect/>
              </a:stretch>
            </p:blipFill>
            <p:spPr>
              <a:xfrm>
                <a:off x="2924421" y="4852835"/>
                <a:ext cx="5918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2" name="Ink 21">
                <a:extLst>
                  <a:ext uri="{FF2B5EF4-FFF2-40B4-BE49-F238E27FC236}">
                    <a16:creationId xmlns:a16="http://schemas.microsoft.com/office/drawing/2014/main" id="{32241CCC-F692-B663-3229-3941BDAF6970}"/>
                  </a:ext>
                </a:extLst>
              </p14:cNvPr>
              <p14:cNvContentPartPr/>
              <p14:nvPr/>
            </p14:nvContentPartPr>
            <p14:xfrm>
              <a:off x="3014781" y="5308235"/>
              <a:ext cx="369000" cy="900360"/>
            </p14:xfrm>
          </p:contentPart>
        </mc:Choice>
        <mc:Fallback>
          <p:pic>
            <p:nvPicPr>
              <p:cNvPr id="22" name="Ink 21">
                <a:extLst>
                  <a:ext uri="{FF2B5EF4-FFF2-40B4-BE49-F238E27FC236}">
                    <a16:creationId xmlns:a16="http://schemas.microsoft.com/office/drawing/2014/main" id="{32241CCC-F692-B663-3229-3941BDAF6970}"/>
                  </a:ext>
                </a:extLst>
              </p:cNvPr>
              <p:cNvPicPr/>
              <p:nvPr/>
            </p:nvPicPr>
            <p:blipFill>
              <a:blip r:embed="rId12"/>
              <a:stretch>
                <a:fillRect/>
              </a:stretch>
            </p:blipFill>
            <p:spPr>
              <a:xfrm>
                <a:off x="2999286" y="5292755"/>
                <a:ext cx="399630" cy="930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3" name="Ink 32">
                <a:extLst>
                  <a:ext uri="{FF2B5EF4-FFF2-40B4-BE49-F238E27FC236}">
                    <a16:creationId xmlns:a16="http://schemas.microsoft.com/office/drawing/2014/main" id="{FE9A76A3-B8E8-4616-4D81-3DF185780005}"/>
                  </a:ext>
                </a:extLst>
              </p14:cNvPr>
              <p14:cNvContentPartPr/>
              <p14:nvPr/>
            </p14:nvContentPartPr>
            <p14:xfrm>
              <a:off x="5413821" y="3911795"/>
              <a:ext cx="470520" cy="627480"/>
            </p14:xfrm>
          </p:contentPart>
        </mc:Choice>
        <mc:Fallback>
          <p:pic>
            <p:nvPicPr>
              <p:cNvPr id="33" name="Ink 32">
                <a:extLst>
                  <a:ext uri="{FF2B5EF4-FFF2-40B4-BE49-F238E27FC236}">
                    <a16:creationId xmlns:a16="http://schemas.microsoft.com/office/drawing/2014/main" id="{FE9A76A3-B8E8-4616-4D81-3DF185780005}"/>
                  </a:ext>
                </a:extLst>
              </p:cNvPr>
              <p:cNvPicPr/>
              <p:nvPr/>
            </p:nvPicPr>
            <p:blipFill>
              <a:blip r:embed="rId14"/>
              <a:stretch>
                <a:fillRect/>
              </a:stretch>
            </p:blipFill>
            <p:spPr>
              <a:xfrm>
                <a:off x="5398353" y="3896315"/>
                <a:ext cx="501097" cy="658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6" name="Ink 35">
                <a:extLst>
                  <a:ext uri="{FF2B5EF4-FFF2-40B4-BE49-F238E27FC236}">
                    <a16:creationId xmlns:a16="http://schemas.microsoft.com/office/drawing/2014/main" id="{3B2D0F93-BD62-E4E3-7838-7B23D11B75B2}"/>
                  </a:ext>
                </a:extLst>
              </p14:cNvPr>
              <p14:cNvContentPartPr/>
              <p14:nvPr/>
            </p14:nvContentPartPr>
            <p14:xfrm>
              <a:off x="5304021" y="4586075"/>
              <a:ext cx="298440" cy="279000"/>
            </p14:xfrm>
          </p:contentPart>
        </mc:Choice>
        <mc:Fallback>
          <p:pic>
            <p:nvPicPr>
              <p:cNvPr id="36" name="Ink 35">
                <a:extLst>
                  <a:ext uri="{FF2B5EF4-FFF2-40B4-BE49-F238E27FC236}">
                    <a16:creationId xmlns:a16="http://schemas.microsoft.com/office/drawing/2014/main" id="{3B2D0F93-BD62-E4E3-7838-7B23D11B75B2}"/>
                  </a:ext>
                </a:extLst>
              </p:cNvPr>
              <p:cNvPicPr/>
              <p:nvPr/>
            </p:nvPicPr>
            <p:blipFill>
              <a:blip r:embed="rId16"/>
              <a:stretch>
                <a:fillRect/>
              </a:stretch>
            </p:blipFill>
            <p:spPr>
              <a:xfrm>
                <a:off x="5288522" y="4570595"/>
                <a:ext cx="329077"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9" name="Ink 48">
                <a:extLst>
                  <a:ext uri="{FF2B5EF4-FFF2-40B4-BE49-F238E27FC236}">
                    <a16:creationId xmlns:a16="http://schemas.microsoft.com/office/drawing/2014/main" id="{0A1C4988-2F61-313D-84B6-FB3F5E8CA22F}"/>
                  </a:ext>
                </a:extLst>
              </p14:cNvPr>
              <p14:cNvContentPartPr/>
              <p14:nvPr/>
            </p14:nvContentPartPr>
            <p14:xfrm>
              <a:off x="5264781" y="4923035"/>
              <a:ext cx="282600" cy="1069920"/>
            </p14:xfrm>
          </p:contentPart>
        </mc:Choice>
        <mc:Fallback>
          <p:pic>
            <p:nvPicPr>
              <p:cNvPr id="49" name="Ink 48">
                <a:extLst>
                  <a:ext uri="{FF2B5EF4-FFF2-40B4-BE49-F238E27FC236}">
                    <a16:creationId xmlns:a16="http://schemas.microsoft.com/office/drawing/2014/main" id="{0A1C4988-2F61-313D-84B6-FB3F5E8CA22F}"/>
                  </a:ext>
                </a:extLst>
              </p:cNvPr>
              <p:cNvPicPr/>
              <p:nvPr/>
            </p:nvPicPr>
            <p:blipFill>
              <a:blip r:embed="rId18"/>
              <a:stretch>
                <a:fillRect/>
              </a:stretch>
            </p:blipFill>
            <p:spPr>
              <a:xfrm>
                <a:off x="5249301" y="4907555"/>
                <a:ext cx="313200" cy="1100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AE990C23-41DD-17C3-50E4-78610C9F2BE1}"/>
                  </a:ext>
                </a:extLst>
              </p14:cNvPr>
              <p14:cNvContentPartPr/>
              <p14:nvPr/>
            </p14:nvContentPartPr>
            <p14:xfrm>
              <a:off x="5594181" y="4813235"/>
              <a:ext cx="8280" cy="8280"/>
            </p14:xfrm>
          </p:contentPart>
        </mc:Choice>
        <mc:Fallback>
          <p:pic>
            <p:nvPicPr>
              <p:cNvPr id="10" name="Ink 9">
                <a:extLst>
                  <a:ext uri="{FF2B5EF4-FFF2-40B4-BE49-F238E27FC236}">
                    <a16:creationId xmlns:a16="http://schemas.microsoft.com/office/drawing/2014/main" id="{AE990C23-41DD-17C3-50E4-78610C9F2BE1}"/>
                  </a:ext>
                </a:extLst>
              </p:cNvPr>
              <p:cNvPicPr/>
              <p:nvPr/>
            </p:nvPicPr>
            <p:blipFill>
              <a:blip r:embed="rId20"/>
              <a:stretch>
                <a:fillRect/>
              </a:stretch>
            </p:blipFill>
            <p:spPr>
              <a:xfrm>
                <a:off x="5578701" y="4797755"/>
                <a:ext cx="388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5" name="Ink 34">
                <a:extLst>
                  <a:ext uri="{FF2B5EF4-FFF2-40B4-BE49-F238E27FC236}">
                    <a16:creationId xmlns:a16="http://schemas.microsoft.com/office/drawing/2014/main" id="{F93D9D6F-B640-39E5-1011-0ED80503EE4A}"/>
                  </a:ext>
                </a:extLst>
              </p14:cNvPr>
              <p14:cNvContentPartPr/>
              <p14:nvPr/>
            </p14:nvContentPartPr>
            <p14:xfrm>
              <a:off x="2952141" y="4758515"/>
              <a:ext cx="345240" cy="86760"/>
            </p14:xfrm>
          </p:contentPart>
        </mc:Choice>
        <mc:Fallback>
          <p:pic>
            <p:nvPicPr>
              <p:cNvPr id="35" name="Ink 34">
                <a:extLst>
                  <a:ext uri="{FF2B5EF4-FFF2-40B4-BE49-F238E27FC236}">
                    <a16:creationId xmlns:a16="http://schemas.microsoft.com/office/drawing/2014/main" id="{F93D9D6F-B640-39E5-1011-0ED80503EE4A}"/>
                  </a:ext>
                </a:extLst>
              </p:cNvPr>
              <p:cNvPicPr/>
              <p:nvPr/>
            </p:nvPicPr>
            <p:blipFill>
              <a:blip r:embed="rId22"/>
              <a:stretch>
                <a:fillRect/>
              </a:stretch>
            </p:blipFill>
            <p:spPr>
              <a:xfrm>
                <a:off x="2936661" y="4742970"/>
                <a:ext cx="375840" cy="117488"/>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 name="Ink 7">
                <a:extLst>
                  <a:ext uri="{FF2B5EF4-FFF2-40B4-BE49-F238E27FC236}">
                    <a16:creationId xmlns:a16="http://schemas.microsoft.com/office/drawing/2014/main" id="{89CAF03E-8891-6EC8-2061-C4485C556976}"/>
                  </a:ext>
                </a:extLst>
              </p14:cNvPr>
              <p14:cNvContentPartPr/>
              <p14:nvPr/>
            </p14:nvContentPartPr>
            <p14:xfrm>
              <a:off x="4825941" y="4499675"/>
              <a:ext cx="509760" cy="658440"/>
            </p14:xfrm>
          </p:contentPart>
        </mc:Choice>
        <mc:Fallback>
          <p:pic>
            <p:nvPicPr>
              <p:cNvPr id="8" name="Ink 7">
                <a:extLst>
                  <a:ext uri="{FF2B5EF4-FFF2-40B4-BE49-F238E27FC236}">
                    <a16:creationId xmlns:a16="http://schemas.microsoft.com/office/drawing/2014/main" id="{89CAF03E-8891-6EC8-2061-C4485C556976}"/>
                  </a:ext>
                </a:extLst>
              </p:cNvPr>
              <p:cNvPicPr/>
              <p:nvPr/>
            </p:nvPicPr>
            <p:blipFill>
              <a:blip r:embed="rId24"/>
              <a:stretch>
                <a:fillRect/>
              </a:stretch>
            </p:blipFill>
            <p:spPr>
              <a:xfrm>
                <a:off x="4810472" y="4484187"/>
                <a:ext cx="540338" cy="689057"/>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 name="Ink 8">
                <a:extLst>
                  <a:ext uri="{FF2B5EF4-FFF2-40B4-BE49-F238E27FC236}">
                    <a16:creationId xmlns:a16="http://schemas.microsoft.com/office/drawing/2014/main" id="{7E1CA189-3672-E824-86D3-594952E94953}"/>
                  </a:ext>
                </a:extLst>
              </p14:cNvPr>
              <p14:cNvContentPartPr/>
              <p14:nvPr/>
            </p14:nvContentPartPr>
            <p14:xfrm>
              <a:off x="4749261" y="4413635"/>
              <a:ext cx="492480" cy="157320"/>
            </p14:xfrm>
          </p:contentPart>
        </mc:Choice>
        <mc:Fallback>
          <p:pic>
            <p:nvPicPr>
              <p:cNvPr id="9" name="Ink 8">
                <a:extLst>
                  <a:ext uri="{FF2B5EF4-FFF2-40B4-BE49-F238E27FC236}">
                    <a16:creationId xmlns:a16="http://schemas.microsoft.com/office/drawing/2014/main" id="{7E1CA189-3672-E824-86D3-594952E94953}"/>
                  </a:ext>
                </a:extLst>
              </p:cNvPr>
              <p:cNvPicPr/>
              <p:nvPr/>
            </p:nvPicPr>
            <p:blipFill>
              <a:blip r:embed="rId26"/>
              <a:stretch>
                <a:fillRect/>
              </a:stretch>
            </p:blipFill>
            <p:spPr>
              <a:xfrm>
                <a:off x="4733781" y="4398155"/>
                <a:ext cx="5230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 name="Ink 10">
                <a:extLst>
                  <a:ext uri="{FF2B5EF4-FFF2-40B4-BE49-F238E27FC236}">
                    <a16:creationId xmlns:a16="http://schemas.microsoft.com/office/drawing/2014/main" id="{5B5709A1-25E9-295D-7D74-F5BD83BE4D70}"/>
                  </a:ext>
                </a:extLst>
              </p14:cNvPr>
              <p14:cNvContentPartPr/>
              <p14:nvPr/>
            </p14:nvContentPartPr>
            <p14:xfrm>
              <a:off x="5196741" y="4860395"/>
              <a:ext cx="381960" cy="172800"/>
            </p14:xfrm>
          </p:contentPart>
        </mc:Choice>
        <mc:Fallback>
          <p:pic>
            <p:nvPicPr>
              <p:cNvPr id="11" name="Ink 10">
                <a:extLst>
                  <a:ext uri="{FF2B5EF4-FFF2-40B4-BE49-F238E27FC236}">
                    <a16:creationId xmlns:a16="http://schemas.microsoft.com/office/drawing/2014/main" id="{5B5709A1-25E9-295D-7D74-F5BD83BE4D70}"/>
                  </a:ext>
                </a:extLst>
              </p:cNvPr>
              <p:cNvPicPr/>
              <p:nvPr/>
            </p:nvPicPr>
            <p:blipFill>
              <a:blip r:embed="rId28"/>
              <a:stretch>
                <a:fillRect/>
              </a:stretch>
            </p:blipFill>
            <p:spPr>
              <a:xfrm>
                <a:off x="5181261" y="4844915"/>
                <a:ext cx="4125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2" name="Ink 11">
                <a:extLst>
                  <a:ext uri="{FF2B5EF4-FFF2-40B4-BE49-F238E27FC236}">
                    <a16:creationId xmlns:a16="http://schemas.microsoft.com/office/drawing/2014/main" id="{9F5EE2EA-7C65-8E17-08D6-E831B4875989}"/>
                  </a:ext>
                </a:extLst>
              </p14:cNvPr>
              <p14:cNvContentPartPr/>
              <p14:nvPr/>
            </p14:nvContentPartPr>
            <p14:xfrm>
              <a:off x="4810101" y="4797755"/>
              <a:ext cx="31680" cy="86760"/>
            </p14:xfrm>
          </p:contentPart>
        </mc:Choice>
        <mc:Fallback>
          <p:pic>
            <p:nvPicPr>
              <p:cNvPr id="12" name="Ink 11">
                <a:extLst>
                  <a:ext uri="{FF2B5EF4-FFF2-40B4-BE49-F238E27FC236}">
                    <a16:creationId xmlns:a16="http://schemas.microsoft.com/office/drawing/2014/main" id="{9F5EE2EA-7C65-8E17-08D6-E831B4875989}"/>
                  </a:ext>
                </a:extLst>
              </p:cNvPr>
              <p:cNvPicPr/>
              <p:nvPr/>
            </p:nvPicPr>
            <p:blipFill>
              <a:blip r:embed="rId30"/>
              <a:stretch>
                <a:fillRect/>
              </a:stretch>
            </p:blipFill>
            <p:spPr>
              <a:xfrm>
                <a:off x="4794621" y="4782210"/>
                <a:ext cx="62280" cy="117488"/>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4" name="Ink 13">
                <a:extLst>
                  <a:ext uri="{FF2B5EF4-FFF2-40B4-BE49-F238E27FC236}">
                    <a16:creationId xmlns:a16="http://schemas.microsoft.com/office/drawing/2014/main" id="{D332FB4A-3317-68C5-859A-83891DEC7DB7}"/>
                  </a:ext>
                </a:extLst>
              </p14:cNvPr>
              <p14:cNvContentPartPr/>
              <p14:nvPr/>
            </p14:nvContentPartPr>
            <p14:xfrm>
              <a:off x="5453061" y="4413635"/>
              <a:ext cx="118080" cy="31680"/>
            </p14:xfrm>
          </p:contentPart>
        </mc:Choice>
        <mc:Fallback>
          <p:pic>
            <p:nvPicPr>
              <p:cNvPr id="14" name="Ink 13">
                <a:extLst>
                  <a:ext uri="{FF2B5EF4-FFF2-40B4-BE49-F238E27FC236}">
                    <a16:creationId xmlns:a16="http://schemas.microsoft.com/office/drawing/2014/main" id="{D332FB4A-3317-68C5-859A-83891DEC7DB7}"/>
                  </a:ext>
                </a:extLst>
              </p:cNvPr>
              <p:cNvPicPr/>
              <p:nvPr/>
            </p:nvPicPr>
            <p:blipFill>
              <a:blip r:embed="rId32"/>
              <a:stretch>
                <a:fillRect/>
              </a:stretch>
            </p:blipFill>
            <p:spPr>
              <a:xfrm>
                <a:off x="5437581" y="4398329"/>
                <a:ext cx="148680" cy="61936"/>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5" name="Ink 14">
                <a:extLst>
                  <a:ext uri="{FF2B5EF4-FFF2-40B4-BE49-F238E27FC236}">
                    <a16:creationId xmlns:a16="http://schemas.microsoft.com/office/drawing/2014/main" id="{2D615584-ED3E-A69C-A981-5F6F9664ED85}"/>
                  </a:ext>
                </a:extLst>
              </p14:cNvPr>
              <p14:cNvContentPartPr/>
              <p14:nvPr/>
            </p14:nvContentPartPr>
            <p14:xfrm>
              <a:off x="4904061" y="4593995"/>
              <a:ext cx="196200" cy="23760"/>
            </p14:xfrm>
          </p:contentPart>
        </mc:Choice>
        <mc:Fallback>
          <p:pic>
            <p:nvPicPr>
              <p:cNvPr id="15" name="Ink 14">
                <a:extLst>
                  <a:ext uri="{FF2B5EF4-FFF2-40B4-BE49-F238E27FC236}">
                    <a16:creationId xmlns:a16="http://schemas.microsoft.com/office/drawing/2014/main" id="{2D615584-ED3E-A69C-A981-5F6F9664ED85}"/>
                  </a:ext>
                </a:extLst>
              </p:cNvPr>
              <p:cNvPicPr/>
              <p:nvPr/>
            </p:nvPicPr>
            <p:blipFill>
              <a:blip r:embed="rId34"/>
              <a:stretch>
                <a:fillRect/>
              </a:stretch>
            </p:blipFill>
            <p:spPr>
              <a:xfrm>
                <a:off x="4888581" y="4578746"/>
                <a:ext cx="226800" cy="53903"/>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7" name="Ink 16">
                <a:extLst>
                  <a:ext uri="{FF2B5EF4-FFF2-40B4-BE49-F238E27FC236}">
                    <a16:creationId xmlns:a16="http://schemas.microsoft.com/office/drawing/2014/main" id="{94602A84-C7EB-12A4-FBC6-3050B19F6069}"/>
                  </a:ext>
                </a:extLst>
              </p14:cNvPr>
              <p14:cNvContentPartPr/>
              <p14:nvPr/>
            </p14:nvContentPartPr>
            <p14:xfrm>
              <a:off x="4911981" y="4743035"/>
              <a:ext cx="149400" cy="39600"/>
            </p14:xfrm>
          </p:contentPart>
        </mc:Choice>
        <mc:Fallback>
          <p:pic>
            <p:nvPicPr>
              <p:cNvPr id="17" name="Ink 16">
                <a:extLst>
                  <a:ext uri="{FF2B5EF4-FFF2-40B4-BE49-F238E27FC236}">
                    <a16:creationId xmlns:a16="http://schemas.microsoft.com/office/drawing/2014/main" id="{94602A84-C7EB-12A4-FBC6-3050B19F6069}"/>
                  </a:ext>
                </a:extLst>
              </p:cNvPr>
              <p:cNvPicPr/>
              <p:nvPr/>
            </p:nvPicPr>
            <p:blipFill>
              <a:blip r:embed="rId36"/>
              <a:stretch>
                <a:fillRect/>
              </a:stretch>
            </p:blipFill>
            <p:spPr>
              <a:xfrm>
                <a:off x="4896464" y="4727555"/>
                <a:ext cx="180074"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Ink 19">
                <a:extLst>
                  <a:ext uri="{FF2B5EF4-FFF2-40B4-BE49-F238E27FC236}">
                    <a16:creationId xmlns:a16="http://schemas.microsoft.com/office/drawing/2014/main" id="{A64C791B-C0B9-44CF-14EF-4D3BDDEA2F1F}"/>
                  </a:ext>
                </a:extLst>
              </p14:cNvPr>
              <p14:cNvContentPartPr/>
              <p14:nvPr/>
            </p14:nvContentPartPr>
            <p14:xfrm>
              <a:off x="4943301" y="4664555"/>
              <a:ext cx="219960" cy="204120"/>
            </p14:xfrm>
          </p:contentPart>
        </mc:Choice>
        <mc:Fallback>
          <p:pic>
            <p:nvPicPr>
              <p:cNvPr id="20" name="Ink 19">
                <a:extLst>
                  <a:ext uri="{FF2B5EF4-FFF2-40B4-BE49-F238E27FC236}">
                    <a16:creationId xmlns:a16="http://schemas.microsoft.com/office/drawing/2014/main" id="{A64C791B-C0B9-44CF-14EF-4D3BDDEA2F1F}"/>
                  </a:ext>
                </a:extLst>
              </p:cNvPr>
              <p:cNvPicPr/>
              <p:nvPr/>
            </p:nvPicPr>
            <p:blipFill>
              <a:blip r:embed="rId38"/>
              <a:stretch>
                <a:fillRect/>
              </a:stretch>
            </p:blipFill>
            <p:spPr>
              <a:xfrm>
                <a:off x="4927821" y="4649075"/>
                <a:ext cx="2505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3" name="Ink 22">
                <a:extLst>
                  <a:ext uri="{FF2B5EF4-FFF2-40B4-BE49-F238E27FC236}">
                    <a16:creationId xmlns:a16="http://schemas.microsoft.com/office/drawing/2014/main" id="{2EA9346C-CB80-32E0-8397-4C142CD34CD1}"/>
                  </a:ext>
                </a:extLst>
              </p14:cNvPr>
              <p14:cNvContentPartPr/>
              <p14:nvPr/>
            </p14:nvContentPartPr>
            <p14:xfrm>
              <a:off x="4944381" y="4962275"/>
              <a:ext cx="187560" cy="31680"/>
            </p14:xfrm>
          </p:contentPart>
        </mc:Choice>
        <mc:Fallback>
          <p:pic>
            <p:nvPicPr>
              <p:cNvPr id="23" name="Ink 22">
                <a:extLst>
                  <a:ext uri="{FF2B5EF4-FFF2-40B4-BE49-F238E27FC236}">
                    <a16:creationId xmlns:a16="http://schemas.microsoft.com/office/drawing/2014/main" id="{2EA9346C-CB80-32E0-8397-4C142CD34CD1}"/>
                  </a:ext>
                </a:extLst>
              </p:cNvPr>
              <p:cNvPicPr/>
              <p:nvPr/>
            </p:nvPicPr>
            <p:blipFill>
              <a:blip r:embed="rId40"/>
              <a:stretch>
                <a:fillRect/>
              </a:stretch>
            </p:blipFill>
            <p:spPr>
              <a:xfrm>
                <a:off x="4928901" y="4946795"/>
                <a:ext cx="2181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A7799446-F4DB-0FC5-6472-08E508B1B0E5}"/>
                  </a:ext>
                </a:extLst>
              </p14:cNvPr>
              <p14:cNvContentPartPr/>
              <p14:nvPr/>
            </p14:nvContentPartPr>
            <p14:xfrm>
              <a:off x="3281541" y="4327235"/>
              <a:ext cx="698040" cy="705960"/>
            </p14:xfrm>
          </p:contentPart>
        </mc:Choice>
        <mc:Fallback>
          <p:pic>
            <p:nvPicPr>
              <p:cNvPr id="27" name="Ink 26">
                <a:extLst>
                  <a:ext uri="{FF2B5EF4-FFF2-40B4-BE49-F238E27FC236}">
                    <a16:creationId xmlns:a16="http://schemas.microsoft.com/office/drawing/2014/main" id="{A7799446-F4DB-0FC5-6472-08E508B1B0E5}"/>
                  </a:ext>
                </a:extLst>
              </p:cNvPr>
              <p:cNvPicPr/>
              <p:nvPr/>
            </p:nvPicPr>
            <p:blipFill>
              <a:blip r:embed="rId42"/>
              <a:stretch>
                <a:fillRect/>
              </a:stretch>
            </p:blipFill>
            <p:spPr>
              <a:xfrm>
                <a:off x="3266061" y="4311755"/>
                <a:ext cx="728640" cy="736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68F5E639-2444-291E-9E45-8CCC33BF140F}"/>
                  </a:ext>
                </a:extLst>
              </p14:cNvPr>
              <p14:cNvContentPartPr/>
              <p14:nvPr/>
            </p14:nvContentPartPr>
            <p14:xfrm>
              <a:off x="3689061" y="4484195"/>
              <a:ext cx="63000" cy="16200"/>
            </p14:xfrm>
          </p:contentPart>
        </mc:Choice>
        <mc:Fallback>
          <p:pic>
            <p:nvPicPr>
              <p:cNvPr id="28" name="Ink 27">
                <a:extLst>
                  <a:ext uri="{FF2B5EF4-FFF2-40B4-BE49-F238E27FC236}">
                    <a16:creationId xmlns:a16="http://schemas.microsoft.com/office/drawing/2014/main" id="{68F5E639-2444-291E-9E45-8CCC33BF140F}"/>
                  </a:ext>
                </a:extLst>
              </p:cNvPr>
              <p:cNvPicPr/>
              <p:nvPr/>
            </p:nvPicPr>
            <p:blipFill>
              <a:blip r:embed="rId44"/>
              <a:stretch>
                <a:fillRect/>
              </a:stretch>
            </p:blipFill>
            <p:spPr>
              <a:xfrm>
                <a:off x="3673581" y="4468715"/>
                <a:ext cx="936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76BFA61D-666C-E0A2-4148-8CD9C3F257DD}"/>
                  </a:ext>
                </a:extLst>
              </p14:cNvPr>
              <p14:cNvContentPartPr/>
              <p14:nvPr/>
            </p14:nvContentPartPr>
            <p14:xfrm>
              <a:off x="3595101" y="4664555"/>
              <a:ext cx="110160" cy="55080"/>
            </p14:xfrm>
          </p:contentPart>
        </mc:Choice>
        <mc:Fallback>
          <p:pic>
            <p:nvPicPr>
              <p:cNvPr id="29" name="Ink 28">
                <a:extLst>
                  <a:ext uri="{FF2B5EF4-FFF2-40B4-BE49-F238E27FC236}">
                    <a16:creationId xmlns:a16="http://schemas.microsoft.com/office/drawing/2014/main" id="{76BFA61D-666C-E0A2-4148-8CD9C3F257DD}"/>
                  </a:ext>
                </a:extLst>
              </p:cNvPr>
              <p:cNvPicPr/>
              <p:nvPr/>
            </p:nvPicPr>
            <p:blipFill>
              <a:blip r:embed="rId46"/>
              <a:stretch>
                <a:fillRect/>
              </a:stretch>
            </p:blipFill>
            <p:spPr>
              <a:xfrm>
                <a:off x="3579621" y="4649176"/>
                <a:ext cx="140760" cy="85481"/>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4" name="Ink 33">
                <a:extLst>
                  <a:ext uri="{FF2B5EF4-FFF2-40B4-BE49-F238E27FC236}">
                    <a16:creationId xmlns:a16="http://schemas.microsoft.com/office/drawing/2014/main" id="{D1AE9DA3-2853-9FA2-D102-40075042B711}"/>
                  </a:ext>
                </a:extLst>
              </p14:cNvPr>
              <p14:cNvContentPartPr/>
              <p14:nvPr/>
            </p14:nvContentPartPr>
            <p14:xfrm>
              <a:off x="3673581" y="4586075"/>
              <a:ext cx="110160" cy="63000"/>
            </p14:xfrm>
          </p:contentPart>
        </mc:Choice>
        <mc:Fallback>
          <p:pic>
            <p:nvPicPr>
              <p:cNvPr id="34" name="Ink 33">
                <a:extLst>
                  <a:ext uri="{FF2B5EF4-FFF2-40B4-BE49-F238E27FC236}">
                    <a16:creationId xmlns:a16="http://schemas.microsoft.com/office/drawing/2014/main" id="{D1AE9DA3-2853-9FA2-D102-40075042B711}"/>
                  </a:ext>
                </a:extLst>
              </p:cNvPr>
              <p:cNvPicPr/>
              <p:nvPr/>
            </p:nvPicPr>
            <p:blipFill>
              <a:blip r:embed="rId48"/>
              <a:stretch>
                <a:fillRect/>
              </a:stretch>
            </p:blipFill>
            <p:spPr>
              <a:xfrm>
                <a:off x="3658101" y="4570595"/>
                <a:ext cx="1407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9" name="Ink 38">
                <a:extLst>
                  <a:ext uri="{FF2B5EF4-FFF2-40B4-BE49-F238E27FC236}">
                    <a16:creationId xmlns:a16="http://schemas.microsoft.com/office/drawing/2014/main" id="{0377633E-66E9-DA6D-73F8-4C0E97489BA6}"/>
                  </a:ext>
                </a:extLst>
              </p14:cNvPr>
              <p14:cNvContentPartPr/>
              <p14:nvPr/>
            </p14:nvContentPartPr>
            <p14:xfrm>
              <a:off x="3587181" y="4781915"/>
              <a:ext cx="149400" cy="149760"/>
            </p14:xfrm>
          </p:contentPart>
        </mc:Choice>
        <mc:Fallback>
          <p:pic>
            <p:nvPicPr>
              <p:cNvPr id="39" name="Ink 38">
                <a:extLst>
                  <a:ext uri="{FF2B5EF4-FFF2-40B4-BE49-F238E27FC236}">
                    <a16:creationId xmlns:a16="http://schemas.microsoft.com/office/drawing/2014/main" id="{0377633E-66E9-DA6D-73F8-4C0E97489BA6}"/>
                  </a:ext>
                </a:extLst>
              </p:cNvPr>
              <p:cNvPicPr/>
              <p:nvPr/>
            </p:nvPicPr>
            <p:blipFill>
              <a:blip r:embed="rId50"/>
              <a:stretch>
                <a:fillRect/>
              </a:stretch>
            </p:blipFill>
            <p:spPr>
              <a:xfrm>
                <a:off x="3571701" y="4766398"/>
                <a:ext cx="180000" cy="180434"/>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1" name="Ink 40">
                <a:extLst>
                  <a:ext uri="{FF2B5EF4-FFF2-40B4-BE49-F238E27FC236}">
                    <a16:creationId xmlns:a16="http://schemas.microsoft.com/office/drawing/2014/main" id="{2FC28D4C-02FD-FEFF-81D3-5D5A2A071462}"/>
                  </a:ext>
                </a:extLst>
              </p14:cNvPr>
              <p14:cNvContentPartPr/>
              <p14:nvPr/>
            </p14:nvContentPartPr>
            <p14:xfrm>
              <a:off x="2999301" y="4531355"/>
              <a:ext cx="141480" cy="23760"/>
            </p14:xfrm>
          </p:contentPart>
        </mc:Choice>
        <mc:Fallback>
          <p:pic>
            <p:nvPicPr>
              <p:cNvPr id="41" name="Ink 40">
                <a:extLst>
                  <a:ext uri="{FF2B5EF4-FFF2-40B4-BE49-F238E27FC236}">
                    <a16:creationId xmlns:a16="http://schemas.microsoft.com/office/drawing/2014/main" id="{2FC28D4C-02FD-FEFF-81D3-5D5A2A071462}"/>
                  </a:ext>
                </a:extLst>
              </p:cNvPr>
              <p:cNvPicPr/>
              <p:nvPr/>
            </p:nvPicPr>
            <p:blipFill>
              <a:blip r:embed="rId52"/>
              <a:stretch>
                <a:fillRect/>
              </a:stretch>
            </p:blipFill>
            <p:spPr>
              <a:xfrm>
                <a:off x="2983821" y="4515875"/>
                <a:ext cx="1720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1" name="Ink 20">
                <a:extLst>
                  <a:ext uri="{FF2B5EF4-FFF2-40B4-BE49-F238E27FC236}">
                    <a16:creationId xmlns:a16="http://schemas.microsoft.com/office/drawing/2014/main" id="{D9036B48-21F0-C4E8-4DD9-2078715152D1}"/>
                  </a:ext>
                </a:extLst>
              </p14:cNvPr>
              <p14:cNvContentPartPr/>
              <p14:nvPr/>
            </p14:nvContentPartPr>
            <p14:xfrm>
              <a:off x="3994701" y="3842315"/>
              <a:ext cx="933120" cy="415080"/>
            </p14:xfrm>
          </p:contentPart>
        </mc:Choice>
        <mc:Fallback>
          <p:pic>
            <p:nvPicPr>
              <p:cNvPr id="21" name="Ink 20">
                <a:extLst>
                  <a:ext uri="{FF2B5EF4-FFF2-40B4-BE49-F238E27FC236}">
                    <a16:creationId xmlns:a16="http://schemas.microsoft.com/office/drawing/2014/main" id="{D9036B48-21F0-C4E8-4DD9-2078715152D1}"/>
                  </a:ext>
                </a:extLst>
              </p:cNvPr>
              <p:cNvPicPr/>
              <p:nvPr/>
            </p:nvPicPr>
            <p:blipFill>
              <a:blip r:embed="rId54"/>
              <a:stretch>
                <a:fillRect/>
              </a:stretch>
            </p:blipFill>
            <p:spPr>
              <a:xfrm>
                <a:off x="3979221" y="3826835"/>
                <a:ext cx="96372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6" name="Ink 25">
                <a:extLst>
                  <a:ext uri="{FF2B5EF4-FFF2-40B4-BE49-F238E27FC236}">
                    <a16:creationId xmlns:a16="http://schemas.microsoft.com/office/drawing/2014/main" id="{48CCF990-CD41-C9F6-576D-D556D011A97C}"/>
                  </a:ext>
                </a:extLst>
              </p14:cNvPr>
              <p14:cNvContentPartPr/>
              <p14:nvPr/>
            </p14:nvContentPartPr>
            <p14:xfrm>
              <a:off x="4245621" y="3629555"/>
              <a:ext cx="149400" cy="180720"/>
            </p14:xfrm>
          </p:contentPart>
        </mc:Choice>
        <mc:Fallback>
          <p:pic>
            <p:nvPicPr>
              <p:cNvPr id="26" name="Ink 25">
                <a:extLst>
                  <a:ext uri="{FF2B5EF4-FFF2-40B4-BE49-F238E27FC236}">
                    <a16:creationId xmlns:a16="http://schemas.microsoft.com/office/drawing/2014/main" id="{48CCF990-CD41-C9F6-576D-D556D011A97C}"/>
                  </a:ext>
                </a:extLst>
              </p:cNvPr>
              <p:cNvPicPr/>
              <p:nvPr/>
            </p:nvPicPr>
            <p:blipFill>
              <a:blip r:embed="rId56"/>
              <a:stretch>
                <a:fillRect/>
              </a:stretch>
            </p:blipFill>
            <p:spPr>
              <a:xfrm>
                <a:off x="4230104" y="3614075"/>
                <a:ext cx="180074"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 name="Ink 29">
                <a:extLst>
                  <a:ext uri="{FF2B5EF4-FFF2-40B4-BE49-F238E27FC236}">
                    <a16:creationId xmlns:a16="http://schemas.microsoft.com/office/drawing/2014/main" id="{B15DC0D2-C02F-2026-F10F-06B992F93C2D}"/>
                  </a:ext>
                </a:extLst>
              </p14:cNvPr>
              <p14:cNvContentPartPr/>
              <p14:nvPr/>
            </p14:nvContentPartPr>
            <p14:xfrm>
              <a:off x="3979221" y="3770675"/>
              <a:ext cx="243360" cy="376560"/>
            </p14:xfrm>
          </p:contentPart>
        </mc:Choice>
        <mc:Fallback>
          <p:pic>
            <p:nvPicPr>
              <p:cNvPr id="30" name="Ink 29">
                <a:extLst>
                  <a:ext uri="{FF2B5EF4-FFF2-40B4-BE49-F238E27FC236}">
                    <a16:creationId xmlns:a16="http://schemas.microsoft.com/office/drawing/2014/main" id="{B15DC0D2-C02F-2026-F10F-06B992F93C2D}"/>
                  </a:ext>
                </a:extLst>
              </p:cNvPr>
              <p:cNvPicPr/>
              <p:nvPr/>
            </p:nvPicPr>
            <p:blipFill>
              <a:blip r:embed="rId58"/>
              <a:stretch>
                <a:fillRect/>
              </a:stretch>
            </p:blipFill>
            <p:spPr>
              <a:xfrm>
                <a:off x="3963741" y="3755195"/>
                <a:ext cx="27396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5" name="Ink 44">
                <a:extLst>
                  <a:ext uri="{FF2B5EF4-FFF2-40B4-BE49-F238E27FC236}">
                    <a16:creationId xmlns:a16="http://schemas.microsoft.com/office/drawing/2014/main" id="{151A3D70-48CD-FD32-2A97-D0094C3F5363}"/>
                  </a:ext>
                </a:extLst>
              </p14:cNvPr>
              <p14:cNvContentPartPr/>
              <p14:nvPr/>
            </p14:nvContentPartPr>
            <p14:xfrm>
              <a:off x="5629101" y="3140315"/>
              <a:ext cx="529560" cy="709200"/>
            </p14:xfrm>
          </p:contentPart>
        </mc:Choice>
        <mc:Fallback>
          <p:pic>
            <p:nvPicPr>
              <p:cNvPr id="45" name="Ink 44">
                <a:extLst>
                  <a:ext uri="{FF2B5EF4-FFF2-40B4-BE49-F238E27FC236}">
                    <a16:creationId xmlns:a16="http://schemas.microsoft.com/office/drawing/2014/main" id="{151A3D70-48CD-FD32-2A97-D0094C3F5363}"/>
                  </a:ext>
                </a:extLst>
              </p:cNvPr>
              <p:cNvPicPr/>
              <p:nvPr/>
            </p:nvPicPr>
            <p:blipFill>
              <a:blip r:embed="rId60"/>
              <a:stretch>
                <a:fillRect/>
              </a:stretch>
            </p:blipFill>
            <p:spPr>
              <a:xfrm>
                <a:off x="5613632" y="3124843"/>
                <a:ext cx="560139" cy="739784"/>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6" name="Ink 45">
                <a:extLst>
                  <a:ext uri="{FF2B5EF4-FFF2-40B4-BE49-F238E27FC236}">
                    <a16:creationId xmlns:a16="http://schemas.microsoft.com/office/drawing/2014/main" id="{02CAF436-C970-6E14-69EC-81C9B011CCFE}"/>
                  </a:ext>
                </a:extLst>
              </p14:cNvPr>
              <p14:cNvContentPartPr/>
              <p14:nvPr/>
            </p14:nvContentPartPr>
            <p14:xfrm>
              <a:off x="5829261" y="4217795"/>
              <a:ext cx="533520" cy="509760"/>
            </p14:xfrm>
          </p:contentPart>
        </mc:Choice>
        <mc:Fallback>
          <p:pic>
            <p:nvPicPr>
              <p:cNvPr id="46" name="Ink 45">
                <a:extLst>
                  <a:ext uri="{FF2B5EF4-FFF2-40B4-BE49-F238E27FC236}">
                    <a16:creationId xmlns:a16="http://schemas.microsoft.com/office/drawing/2014/main" id="{02CAF436-C970-6E14-69EC-81C9B011CCFE}"/>
                  </a:ext>
                </a:extLst>
              </p:cNvPr>
              <p:cNvPicPr/>
              <p:nvPr/>
            </p:nvPicPr>
            <p:blipFill>
              <a:blip r:embed="rId62"/>
              <a:stretch>
                <a:fillRect/>
              </a:stretch>
            </p:blipFill>
            <p:spPr>
              <a:xfrm>
                <a:off x="5813771" y="4202326"/>
                <a:ext cx="564141" cy="540338"/>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7" name="Ink 46">
                <a:extLst>
                  <a:ext uri="{FF2B5EF4-FFF2-40B4-BE49-F238E27FC236}">
                    <a16:creationId xmlns:a16="http://schemas.microsoft.com/office/drawing/2014/main" id="{B9D9811E-5613-574F-7765-4EE078BB22D6}"/>
                  </a:ext>
                </a:extLst>
              </p14:cNvPr>
              <p14:cNvContentPartPr/>
              <p14:nvPr/>
            </p14:nvContentPartPr>
            <p14:xfrm>
              <a:off x="5758701" y="4554755"/>
              <a:ext cx="242640" cy="227880"/>
            </p14:xfrm>
          </p:contentPart>
        </mc:Choice>
        <mc:Fallback>
          <p:pic>
            <p:nvPicPr>
              <p:cNvPr id="47" name="Ink 46">
                <a:extLst>
                  <a:ext uri="{FF2B5EF4-FFF2-40B4-BE49-F238E27FC236}">
                    <a16:creationId xmlns:a16="http://schemas.microsoft.com/office/drawing/2014/main" id="{B9D9811E-5613-574F-7765-4EE078BB22D6}"/>
                  </a:ext>
                </a:extLst>
              </p:cNvPr>
              <p:cNvPicPr/>
              <p:nvPr/>
            </p:nvPicPr>
            <p:blipFill>
              <a:blip r:embed="rId64"/>
              <a:stretch>
                <a:fillRect/>
              </a:stretch>
            </p:blipFill>
            <p:spPr>
              <a:xfrm>
                <a:off x="5743198" y="4539275"/>
                <a:ext cx="273285"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8" name="Ink 47">
                <a:extLst>
                  <a:ext uri="{FF2B5EF4-FFF2-40B4-BE49-F238E27FC236}">
                    <a16:creationId xmlns:a16="http://schemas.microsoft.com/office/drawing/2014/main" id="{2373DB5B-90C9-C960-2ED2-A07FC1B95BBA}"/>
                  </a:ext>
                </a:extLst>
              </p14:cNvPr>
              <p14:cNvContentPartPr/>
              <p14:nvPr/>
            </p14:nvContentPartPr>
            <p14:xfrm>
              <a:off x="5821341" y="4610555"/>
              <a:ext cx="90000" cy="124920"/>
            </p14:xfrm>
          </p:contentPart>
        </mc:Choice>
        <mc:Fallback>
          <p:pic>
            <p:nvPicPr>
              <p:cNvPr id="48" name="Ink 47">
                <a:extLst>
                  <a:ext uri="{FF2B5EF4-FFF2-40B4-BE49-F238E27FC236}">
                    <a16:creationId xmlns:a16="http://schemas.microsoft.com/office/drawing/2014/main" id="{2373DB5B-90C9-C960-2ED2-A07FC1B95BBA}"/>
                  </a:ext>
                </a:extLst>
              </p:cNvPr>
              <p:cNvPicPr/>
              <p:nvPr/>
            </p:nvPicPr>
            <p:blipFill>
              <a:blip r:embed="rId66"/>
              <a:stretch>
                <a:fillRect/>
              </a:stretch>
            </p:blipFill>
            <p:spPr>
              <a:xfrm>
                <a:off x="5805861" y="4595075"/>
                <a:ext cx="1206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2" name="Ink 51">
                <a:extLst>
                  <a:ext uri="{FF2B5EF4-FFF2-40B4-BE49-F238E27FC236}">
                    <a16:creationId xmlns:a16="http://schemas.microsoft.com/office/drawing/2014/main" id="{BA538BA2-74D7-BA29-0FC2-7B5E8C8D06B4}"/>
                  </a:ext>
                </a:extLst>
              </p14:cNvPr>
              <p14:cNvContentPartPr/>
              <p14:nvPr/>
            </p14:nvContentPartPr>
            <p14:xfrm>
              <a:off x="6534861" y="4429475"/>
              <a:ext cx="157320" cy="39600"/>
            </p14:xfrm>
          </p:contentPart>
        </mc:Choice>
        <mc:Fallback>
          <p:pic>
            <p:nvPicPr>
              <p:cNvPr id="52" name="Ink 51">
                <a:extLst>
                  <a:ext uri="{FF2B5EF4-FFF2-40B4-BE49-F238E27FC236}">
                    <a16:creationId xmlns:a16="http://schemas.microsoft.com/office/drawing/2014/main" id="{BA538BA2-74D7-BA29-0FC2-7B5E8C8D06B4}"/>
                  </a:ext>
                </a:extLst>
              </p:cNvPr>
              <p:cNvPicPr/>
              <p:nvPr/>
            </p:nvPicPr>
            <p:blipFill>
              <a:blip r:embed="rId68"/>
              <a:stretch>
                <a:fillRect/>
              </a:stretch>
            </p:blipFill>
            <p:spPr>
              <a:xfrm>
                <a:off x="6519381" y="4413995"/>
                <a:ext cx="1879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6" name="Ink 55">
                <a:extLst>
                  <a:ext uri="{FF2B5EF4-FFF2-40B4-BE49-F238E27FC236}">
                    <a16:creationId xmlns:a16="http://schemas.microsoft.com/office/drawing/2014/main" id="{CA6E5BF8-1643-BAB9-A62D-60CAC3C3BFB1}"/>
                  </a:ext>
                </a:extLst>
              </p14:cNvPr>
              <p14:cNvContentPartPr/>
              <p14:nvPr/>
            </p14:nvContentPartPr>
            <p14:xfrm>
              <a:off x="3830181" y="5150555"/>
              <a:ext cx="1011600" cy="271080"/>
            </p14:xfrm>
          </p:contentPart>
        </mc:Choice>
        <mc:Fallback>
          <p:pic>
            <p:nvPicPr>
              <p:cNvPr id="56" name="Ink 55">
                <a:extLst>
                  <a:ext uri="{FF2B5EF4-FFF2-40B4-BE49-F238E27FC236}">
                    <a16:creationId xmlns:a16="http://schemas.microsoft.com/office/drawing/2014/main" id="{CA6E5BF8-1643-BAB9-A62D-60CAC3C3BFB1}"/>
                  </a:ext>
                </a:extLst>
              </p:cNvPr>
              <p:cNvPicPr/>
              <p:nvPr/>
            </p:nvPicPr>
            <p:blipFill>
              <a:blip r:embed="rId70"/>
              <a:stretch>
                <a:fillRect/>
              </a:stretch>
            </p:blipFill>
            <p:spPr>
              <a:xfrm>
                <a:off x="3814701" y="5135096"/>
                <a:ext cx="1042200" cy="301639"/>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1" name="Ink 60">
                <a:extLst>
                  <a:ext uri="{FF2B5EF4-FFF2-40B4-BE49-F238E27FC236}">
                    <a16:creationId xmlns:a16="http://schemas.microsoft.com/office/drawing/2014/main" id="{624F8D39-54D9-4BE1-7E0A-E2BE3DCF9267}"/>
                  </a:ext>
                </a:extLst>
              </p14:cNvPr>
              <p14:cNvContentPartPr/>
              <p14:nvPr/>
            </p14:nvContentPartPr>
            <p14:xfrm>
              <a:off x="4041861" y="5472755"/>
              <a:ext cx="384480" cy="187560"/>
            </p14:xfrm>
          </p:contentPart>
        </mc:Choice>
        <mc:Fallback>
          <p:pic>
            <p:nvPicPr>
              <p:cNvPr id="61" name="Ink 60">
                <a:extLst>
                  <a:ext uri="{FF2B5EF4-FFF2-40B4-BE49-F238E27FC236}">
                    <a16:creationId xmlns:a16="http://schemas.microsoft.com/office/drawing/2014/main" id="{624F8D39-54D9-4BE1-7E0A-E2BE3DCF9267}"/>
                  </a:ext>
                </a:extLst>
              </p:cNvPr>
              <p:cNvPicPr/>
              <p:nvPr/>
            </p:nvPicPr>
            <p:blipFill>
              <a:blip r:embed="rId72"/>
              <a:stretch>
                <a:fillRect/>
              </a:stretch>
            </p:blipFill>
            <p:spPr>
              <a:xfrm>
                <a:off x="4026381" y="5457275"/>
                <a:ext cx="4150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5" name="Ink 64">
                <a:extLst>
                  <a:ext uri="{FF2B5EF4-FFF2-40B4-BE49-F238E27FC236}">
                    <a16:creationId xmlns:a16="http://schemas.microsoft.com/office/drawing/2014/main" id="{4CC17DD7-0AF3-5DD5-177F-BF804BE4AA45}"/>
                  </a:ext>
                </a:extLst>
              </p14:cNvPr>
              <p14:cNvContentPartPr/>
              <p14:nvPr/>
            </p14:nvContentPartPr>
            <p14:xfrm>
              <a:off x="2552541" y="3425795"/>
              <a:ext cx="439200" cy="635400"/>
            </p14:xfrm>
          </p:contentPart>
        </mc:Choice>
        <mc:Fallback>
          <p:pic>
            <p:nvPicPr>
              <p:cNvPr id="65" name="Ink 64">
                <a:extLst>
                  <a:ext uri="{FF2B5EF4-FFF2-40B4-BE49-F238E27FC236}">
                    <a16:creationId xmlns:a16="http://schemas.microsoft.com/office/drawing/2014/main" id="{4CC17DD7-0AF3-5DD5-177F-BF804BE4AA45}"/>
                  </a:ext>
                </a:extLst>
              </p:cNvPr>
              <p:cNvPicPr/>
              <p:nvPr/>
            </p:nvPicPr>
            <p:blipFill>
              <a:blip r:embed="rId74"/>
              <a:stretch>
                <a:fillRect/>
              </a:stretch>
            </p:blipFill>
            <p:spPr>
              <a:xfrm>
                <a:off x="2537061" y="3410315"/>
                <a:ext cx="46980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0" name="Ink 69">
                <a:extLst>
                  <a:ext uri="{FF2B5EF4-FFF2-40B4-BE49-F238E27FC236}">
                    <a16:creationId xmlns:a16="http://schemas.microsoft.com/office/drawing/2014/main" id="{DA6B62A5-90C8-1BCE-13F9-7A2E4FB9B1BB}"/>
                  </a:ext>
                </a:extLst>
              </p14:cNvPr>
              <p14:cNvContentPartPr/>
              <p14:nvPr/>
            </p14:nvContentPartPr>
            <p14:xfrm>
              <a:off x="2568021" y="3215195"/>
              <a:ext cx="274680" cy="148320"/>
            </p14:xfrm>
          </p:contentPart>
        </mc:Choice>
        <mc:Fallback>
          <p:pic>
            <p:nvPicPr>
              <p:cNvPr id="70" name="Ink 69">
                <a:extLst>
                  <a:ext uri="{FF2B5EF4-FFF2-40B4-BE49-F238E27FC236}">
                    <a16:creationId xmlns:a16="http://schemas.microsoft.com/office/drawing/2014/main" id="{DA6B62A5-90C8-1BCE-13F9-7A2E4FB9B1BB}"/>
                  </a:ext>
                </a:extLst>
              </p:cNvPr>
              <p:cNvPicPr/>
              <p:nvPr/>
            </p:nvPicPr>
            <p:blipFill>
              <a:blip r:embed="rId76"/>
              <a:stretch>
                <a:fillRect/>
              </a:stretch>
            </p:blipFill>
            <p:spPr>
              <a:xfrm>
                <a:off x="2552541" y="3199715"/>
                <a:ext cx="3052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4" name="Ink 73">
                <a:extLst>
                  <a:ext uri="{FF2B5EF4-FFF2-40B4-BE49-F238E27FC236}">
                    <a16:creationId xmlns:a16="http://schemas.microsoft.com/office/drawing/2014/main" id="{2386E57B-7135-605C-EBBC-A764B149F74D}"/>
                  </a:ext>
                </a:extLst>
              </p14:cNvPr>
              <p14:cNvContentPartPr/>
              <p14:nvPr/>
            </p14:nvContentPartPr>
            <p14:xfrm>
              <a:off x="2082021" y="4593995"/>
              <a:ext cx="650880" cy="682560"/>
            </p14:xfrm>
          </p:contentPart>
        </mc:Choice>
        <mc:Fallback>
          <p:pic>
            <p:nvPicPr>
              <p:cNvPr id="74" name="Ink 73">
                <a:extLst>
                  <a:ext uri="{FF2B5EF4-FFF2-40B4-BE49-F238E27FC236}">
                    <a16:creationId xmlns:a16="http://schemas.microsoft.com/office/drawing/2014/main" id="{2386E57B-7135-605C-EBBC-A764B149F74D}"/>
                  </a:ext>
                </a:extLst>
              </p:cNvPr>
              <p:cNvPicPr/>
              <p:nvPr/>
            </p:nvPicPr>
            <p:blipFill>
              <a:blip r:embed="rId78"/>
              <a:stretch>
                <a:fillRect/>
              </a:stretch>
            </p:blipFill>
            <p:spPr>
              <a:xfrm>
                <a:off x="2066550" y="4578515"/>
                <a:ext cx="681463" cy="713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7" name="Ink 76">
                <a:extLst>
                  <a:ext uri="{FF2B5EF4-FFF2-40B4-BE49-F238E27FC236}">
                    <a16:creationId xmlns:a16="http://schemas.microsoft.com/office/drawing/2014/main" id="{9AA150F0-2BA6-82BA-FC14-B32D43F1E30A}"/>
                  </a:ext>
                </a:extLst>
              </p14:cNvPr>
              <p14:cNvContentPartPr/>
              <p14:nvPr/>
            </p14:nvContentPartPr>
            <p14:xfrm>
              <a:off x="1964301" y="5322995"/>
              <a:ext cx="376920" cy="110160"/>
            </p14:xfrm>
          </p:contentPart>
        </mc:Choice>
        <mc:Fallback>
          <p:pic>
            <p:nvPicPr>
              <p:cNvPr id="77" name="Ink 76">
                <a:extLst>
                  <a:ext uri="{FF2B5EF4-FFF2-40B4-BE49-F238E27FC236}">
                    <a16:creationId xmlns:a16="http://schemas.microsoft.com/office/drawing/2014/main" id="{9AA150F0-2BA6-82BA-FC14-B32D43F1E30A}"/>
                  </a:ext>
                </a:extLst>
              </p:cNvPr>
              <p:cNvPicPr/>
              <p:nvPr/>
            </p:nvPicPr>
            <p:blipFill>
              <a:blip r:embed="rId80"/>
              <a:stretch>
                <a:fillRect/>
              </a:stretch>
            </p:blipFill>
            <p:spPr>
              <a:xfrm>
                <a:off x="1948806" y="5307464"/>
                <a:ext cx="407549" cy="140860"/>
              </a:xfrm>
              <a:prstGeom prst="rect">
                <a:avLst/>
              </a:prstGeom>
            </p:spPr>
          </p:pic>
        </mc:Fallback>
      </mc:AlternateContent>
      <p:grpSp>
        <p:nvGrpSpPr>
          <p:cNvPr id="88" name="Group 87">
            <a:extLst>
              <a:ext uri="{FF2B5EF4-FFF2-40B4-BE49-F238E27FC236}">
                <a16:creationId xmlns:a16="http://schemas.microsoft.com/office/drawing/2014/main" id="{44FC160B-ADDB-3D0C-E411-E373B4464E7F}"/>
              </a:ext>
            </a:extLst>
          </p:cNvPr>
          <p:cNvGrpSpPr/>
          <p:nvPr/>
        </p:nvGrpSpPr>
        <p:grpSpPr>
          <a:xfrm>
            <a:off x="181870" y="6305120"/>
            <a:ext cx="1703880" cy="370800"/>
            <a:chOff x="86177" y="3794989"/>
            <a:chExt cx="1703880" cy="370800"/>
          </a:xfrm>
        </p:grpSpPr>
        <mc:AlternateContent xmlns:mc="http://schemas.openxmlformats.org/markup-compatibility/2006">
          <mc:Choice xmlns:p14="http://schemas.microsoft.com/office/powerpoint/2010/main" Requires="p14">
            <p:contentPart p14:bwMode="auto" r:id="rId81">
              <p14:nvContentPartPr>
                <p14:cNvPr id="89" name="Ink 88">
                  <a:extLst>
                    <a:ext uri="{FF2B5EF4-FFF2-40B4-BE49-F238E27FC236}">
                      <a16:creationId xmlns:a16="http://schemas.microsoft.com/office/drawing/2014/main" id="{0999F0ED-BF6A-4F53-93F9-E17EC5B73C1C}"/>
                    </a:ext>
                  </a:extLst>
                </p14:cNvPr>
                <p14:cNvContentPartPr/>
                <p14:nvPr/>
              </p14:nvContentPartPr>
              <p14:xfrm>
                <a:off x="86177" y="3794989"/>
                <a:ext cx="421560" cy="370440"/>
              </p14:xfrm>
            </p:contentPart>
          </mc:Choice>
          <mc:Fallback>
            <p:pic>
              <p:nvPicPr>
                <p:cNvPr id="89" name="Ink 88">
                  <a:extLst>
                    <a:ext uri="{FF2B5EF4-FFF2-40B4-BE49-F238E27FC236}">
                      <a16:creationId xmlns:a16="http://schemas.microsoft.com/office/drawing/2014/main" id="{0999F0ED-BF6A-4F53-93F9-E17EC5B73C1C}"/>
                    </a:ext>
                  </a:extLst>
                </p:cNvPr>
                <p:cNvPicPr/>
                <p:nvPr/>
              </p:nvPicPr>
              <p:blipFill>
                <a:blip r:embed="rId82"/>
                <a:stretch>
                  <a:fillRect/>
                </a:stretch>
              </p:blipFill>
              <p:spPr>
                <a:xfrm>
                  <a:off x="70697" y="3779509"/>
                  <a:ext cx="45216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0" name="Ink 89">
                  <a:extLst>
                    <a:ext uri="{FF2B5EF4-FFF2-40B4-BE49-F238E27FC236}">
                      <a16:creationId xmlns:a16="http://schemas.microsoft.com/office/drawing/2014/main" id="{9F2494FE-7DF3-6611-2FA2-39188F348D3A}"/>
                    </a:ext>
                  </a:extLst>
                </p14:cNvPr>
                <p14:cNvContentPartPr/>
                <p14:nvPr/>
              </p14:nvContentPartPr>
              <p14:xfrm>
                <a:off x="538697" y="3838549"/>
                <a:ext cx="767520" cy="313920"/>
              </p14:xfrm>
            </p:contentPart>
          </mc:Choice>
          <mc:Fallback>
            <p:pic>
              <p:nvPicPr>
                <p:cNvPr id="90" name="Ink 89">
                  <a:extLst>
                    <a:ext uri="{FF2B5EF4-FFF2-40B4-BE49-F238E27FC236}">
                      <a16:creationId xmlns:a16="http://schemas.microsoft.com/office/drawing/2014/main" id="{9F2494FE-7DF3-6611-2FA2-39188F348D3A}"/>
                    </a:ext>
                  </a:extLst>
                </p:cNvPr>
                <p:cNvPicPr/>
                <p:nvPr/>
              </p:nvPicPr>
              <p:blipFill>
                <a:blip r:embed="rId84"/>
                <a:stretch>
                  <a:fillRect/>
                </a:stretch>
              </p:blipFill>
              <p:spPr>
                <a:xfrm>
                  <a:off x="523210" y="3823069"/>
                  <a:ext cx="798134"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1" name="Ink 90">
                  <a:extLst>
                    <a:ext uri="{FF2B5EF4-FFF2-40B4-BE49-F238E27FC236}">
                      <a16:creationId xmlns:a16="http://schemas.microsoft.com/office/drawing/2014/main" id="{3EEFAA52-591A-62E8-5C8E-4159CFA30274}"/>
                    </a:ext>
                  </a:extLst>
                </p14:cNvPr>
                <p14:cNvContentPartPr/>
                <p14:nvPr/>
              </p14:nvContentPartPr>
              <p14:xfrm>
                <a:off x="1495217" y="4133749"/>
                <a:ext cx="37440" cy="31680"/>
              </p14:xfrm>
            </p:contentPart>
          </mc:Choice>
          <mc:Fallback>
            <p:pic>
              <p:nvPicPr>
                <p:cNvPr id="91" name="Ink 90">
                  <a:extLst>
                    <a:ext uri="{FF2B5EF4-FFF2-40B4-BE49-F238E27FC236}">
                      <a16:creationId xmlns:a16="http://schemas.microsoft.com/office/drawing/2014/main" id="{3EEFAA52-591A-62E8-5C8E-4159CFA30274}"/>
                    </a:ext>
                  </a:extLst>
                </p:cNvPr>
                <p:cNvPicPr/>
                <p:nvPr/>
              </p:nvPicPr>
              <p:blipFill>
                <a:blip r:embed="rId86"/>
                <a:stretch>
                  <a:fillRect/>
                </a:stretch>
              </p:blipFill>
              <p:spPr>
                <a:xfrm>
                  <a:off x="1479737" y="4118269"/>
                  <a:ext cx="680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2" name="Ink 91">
                  <a:extLst>
                    <a:ext uri="{FF2B5EF4-FFF2-40B4-BE49-F238E27FC236}">
                      <a16:creationId xmlns:a16="http://schemas.microsoft.com/office/drawing/2014/main" id="{1DC05D5F-D9C4-2E13-D476-6A1F650E78E3}"/>
                    </a:ext>
                  </a:extLst>
                </p14:cNvPr>
                <p14:cNvContentPartPr/>
                <p14:nvPr/>
              </p14:nvContentPartPr>
              <p14:xfrm>
                <a:off x="1632737" y="4140229"/>
                <a:ext cx="157320" cy="25560"/>
              </p14:xfrm>
            </p:contentPart>
          </mc:Choice>
          <mc:Fallback>
            <p:pic>
              <p:nvPicPr>
                <p:cNvPr id="92" name="Ink 91">
                  <a:extLst>
                    <a:ext uri="{FF2B5EF4-FFF2-40B4-BE49-F238E27FC236}">
                      <a16:creationId xmlns:a16="http://schemas.microsoft.com/office/drawing/2014/main" id="{1DC05D5F-D9C4-2E13-D476-6A1F650E78E3}"/>
                    </a:ext>
                  </a:extLst>
                </p:cNvPr>
                <p:cNvPicPr/>
                <p:nvPr/>
              </p:nvPicPr>
              <p:blipFill>
                <a:blip r:embed="rId88"/>
                <a:stretch>
                  <a:fillRect/>
                </a:stretch>
              </p:blipFill>
              <p:spPr>
                <a:xfrm>
                  <a:off x="1617257" y="4124749"/>
                  <a:ext cx="187920" cy="56160"/>
                </a:xfrm>
                <a:prstGeom prst="rect">
                  <a:avLst/>
                </a:prstGeom>
              </p:spPr>
            </p:pic>
          </mc:Fallback>
        </mc:AlternateContent>
        <p:sp>
          <p:nvSpPr>
            <p:cNvPr id="93" name="Rectangle 92">
              <a:extLst>
                <a:ext uri="{FF2B5EF4-FFF2-40B4-BE49-F238E27FC236}">
                  <a16:creationId xmlns:a16="http://schemas.microsoft.com/office/drawing/2014/main" id="{E3A94D83-6FDD-B9B9-06EC-F982B5FA81F0}"/>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89">
              <p14:nvContentPartPr>
                <p14:cNvPr id="94" name="Ink 93">
                  <a:extLst>
                    <a:ext uri="{FF2B5EF4-FFF2-40B4-BE49-F238E27FC236}">
                      <a16:creationId xmlns:a16="http://schemas.microsoft.com/office/drawing/2014/main" id="{E1414B08-5392-6789-4785-36594793A22A}"/>
                    </a:ext>
                  </a:extLst>
                </p14:cNvPr>
                <p14:cNvContentPartPr/>
                <p14:nvPr/>
              </p14:nvContentPartPr>
              <p14:xfrm>
                <a:off x="735657" y="3946088"/>
                <a:ext cx="360" cy="7560"/>
              </p14:xfrm>
            </p:contentPart>
          </mc:Choice>
          <mc:Fallback>
            <p:pic>
              <p:nvPicPr>
                <p:cNvPr id="94" name="Ink 93">
                  <a:extLst>
                    <a:ext uri="{FF2B5EF4-FFF2-40B4-BE49-F238E27FC236}">
                      <a16:creationId xmlns:a16="http://schemas.microsoft.com/office/drawing/2014/main" id="{E1414B08-5392-6789-4785-36594793A22A}"/>
                    </a:ext>
                  </a:extLst>
                </p:cNvPr>
                <p:cNvPicPr/>
                <p:nvPr/>
              </p:nvPicPr>
              <p:blipFill>
                <a:blip r:embed="rId90"/>
                <a:stretch>
                  <a:fillRect/>
                </a:stretch>
              </p:blipFill>
              <p:spPr>
                <a:xfrm>
                  <a:off x="726657" y="3936638"/>
                  <a:ext cx="18000" cy="26082"/>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5" name="Ink 94">
                  <a:extLst>
                    <a:ext uri="{FF2B5EF4-FFF2-40B4-BE49-F238E27FC236}">
                      <a16:creationId xmlns:a16="http://schemas.microsoft.com/office/drawing/2014/main" id="{C45EE38C-DC15-BF0B-6F97-B06097A54617}"/>
                    </a:ext>
                  </a:extLst>
                </p14:cNvPr>
                <p14:cNvContentPartPr/>
                <p14:nvPr/>
              </p14:nvContentPartPr>
              <p14:xfrm>
                <a:off x="743937" y="4037888"/>
                <a:ext cx="11160" cy="4320"/>
              </p14:xfrm>
            </p:contentPart>
          </mc:Choice>
          <mc:Fallback>
            <p:pic>
              <p:nvPicPr>
                <p:cNvPr id="95" name="Ink 94">
                  <a:extLst>
                    <a:ext uri="{FF2B5EF4-FFF2-40B4-BE49-F238E27FC236}">
                      <a16:creationId xmlns:a16="http://schemas.microsoft.com/office/drawing/2014/main" id="{C45EE38C-DC15-BF0B-6F97-B06097A54617}"/>
                    </a:ext>
                  </a:extLst>
                </p:cNvPr>
                <p:cNvPicPr/>
                <p:nvPr/>
              </p:nvPicPr>
              <p:blipFill>
                <a:blip r:embed="rId92"/>
                <a:stretch>
                  <a:fillRect/>
                </a:stretch>
              </p:blipFill>
              <p:spPr>
                <a:xfrm>
                  <a:off x="734937" y="4028888"/>
                  <a:ext cx="28800" cy="21960"/>
                </a:xfrm>
                <a:prstGeom prst="rect">
                  <a:avLst/>
                </a:prstGeom>
              </p:spPr>
            </p:pic>
          </mc:Fallback>
        </mc:AlternateContent>
      </p:gr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AF0E2A2-E451-E1CD-001A-1098FA645A06}"/>
                  </a:ext>
                </a:extLst>
              </p:cNvPr>
              <p:cNvSpPr txBox="1"/>
              <p:nvPr/>
            </p:nvSpPr>
            <p:spPr>
              <a:xfrm>
                <a:off x="6302388" y="3002472"/>
                <a:ext cx="313611"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𝑏</m:t>
                      </m:r>
                    </m:oMath>
                  </m:oMathPara>
                </a14:m>
                <a:endParaRPr lang="en-US" dirty="0"/>
              </a:p>
            </p:txBody>
          </p:sp>
        </mc:Choice>
        <mc:Fallback>
          <p:sp>
            <p:nvSpPr>
              <p:cNvPr id="4" name="TextBox 3">
                <a:extLst>
                  <a:ext uri="{FF2B5EF4-FFF2-40B4-BE49-F238E27FC236}">
                    <a16:creationId xmlns:a16="http://schemas.microsoft.com/office/drawing/2014/main" id="{8AF0E2A2-E451-E1CD-001A-1098FA645A06}"/>
                  </a:ext>
                </a:extLst>
              </p:cNvPr>
              <p:cNvSpPr txBox="1">
                <a:spLocks noRot="1" noChangeAspect="1" noMove="1" noResize="1" noEditPoints="1" noAdjustHandles="1" noChangeArrowheads="1" noChangeShapeType="1" noTextEdit="1"/>
              </p:cNvSpPr>
              <p:nvPr/>
            </p:nvSpPr>
            <p:spPr>
              <a:xfrm>
                <a:off x="6302388" y="3002472"/>
                <a:ext cx="313611" cy="492443"/>
              </a:xfrm>
              <a:prstGeom prst="rect">
                <a:avLst/>
              </a:prstGeom>
              <a:blipFill>
                <a:blip r:embed="rId93"/>
                <a:stretch>
                  <a:fillRect l="-32000" r="-28000"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5D4A053-90E4-B783-7DC7-453D1EF1FB44}"/>
                  </a:ext>
                </a:extLst>
              </p:cNvPr>
              <p:cNvSpPr txBox="1"/>
              <p:nvPr/>
            </p:nvSpPr>
            <p:spPr>
              <a:xfrm>
                <a:off x="2991578" y="3026885"/>
                <a:ext cx="313611"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𝑏</m:t>
                      </m:r>
                    </m:oMath>
                  </m:oMathPara>
                </a14:m>
                <a:endParaRPr lang="en-US" dirty="0"/>
              </a:p>
            </p:txBody>
          </p:sp>
        </mc:Choice>
        <mc:Fallback>
          <p:sp>
            <p:nvSpPr>
              <p:cNvPr id="7" name="TextBox 6">
                <a:extLst>
                  <a:ext uri="{FF2B5EF4-FFF2-40B4-BE49-F238E27FC236}">
                    <a16:creationId xmlns:a16="http://schemas.microsoft.com/office/drawing/2014/main" id="{B5D4A053-90E4-B783-7DC7-453D1EF1FB44}"/>
                  </a:ext>
                </a:extLst>
              </p:cNvPr>
              <p:cNvSpPr txBox="1">
                <a:spLocks noRot="1" noChangeAspect="1" noMove="1" noResize="1" noEditPoints="1" noAdjustHandles="1" noChangeArrowheads="1" noChangeShapeType="1" noTextEdit="1"/>
              </p:cNvSpPr>
              <p:nvPr/>
            </p:nvSpPr>
            <p:spPr>
              <a:xfrm>
                <a:off x="2991578" y="3026885"/>
                <a:ext cx="313611" cy="492443"/>
              </a:xfrm>
              <a:prstGeom prst="rect">
                <a:avLst/>
              </a:prstGeom>
              <a:blipFill>
                <a:blip r:embed="rId94"/>
                <a:stretch>
                  <a:fillRect l="-30769" r="-26923"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6553A05-C934-E568-6AB2-E5C212CB883B}"/>
                  </a:ext>
                </a:extLst>
              </p:cNvPr>
              <p:cNvSpPr txBox="1"/>
              <p:nvPr/>
            </p:nvSpPr>
            <p:spPr>
              <a:xfrm>
                <a:off x="4265623" y="5687675"/>
                <a:ext cx="321435"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𝑓</m:t>
                      </m:r>
                    </m:oMath>
                  </m:oMathPara>
                </a14:m>
                <a:endParaRPr lang="en-US" dirty="0"/>
              </a:p>
            </p:txBody>
          </p:sp>
        </mc:Choice>
        <mc:Fallback>
          <p:sp>
            <p:nvSpPr>
              <p:cNvPr id="18" name="TextBox 17">
                <a:extLst>
                  <a:ext uri="{FF2B5EF4-FFF2-40B4-BE49-F238E27FC236}">
                    <a16:creationId xmlns:a16="http://schemas.microsoft.com/office/drawing/2014/main" id="{16553A05-C934-E568-6AB2-E5C212CB883B}"/>
                  </a:ext>
                </a:extLst>
              </p:cNvPr>
              <p:cNvSpPr txBox="1">
                <a:spLocks noRot="1" noChangeAspect="1" noMove="1" noResize="1" noEditPoints="1" noAdjustHandles="1" noChangeArrowheads="1" noChangeShapeType="1" noTextEdit="1"/>
              </p:cNvSpPr>
              <p:nvPr/>
            </p:nvSpPr>
            <p:spPr>
              <a:xfrm>
                <a:off x="4265623" y="5687675"/>
                <a:ext cx="321435" cy="492443"/>
              </a:xfrm>
              <a:prstGeom prst="rect">
                <a:avLst/>
              </a:prstGeom>
              <a:blipFill>
                <a:blip r:embed="rId95"/>
                <a:stretch>
                  <a:fillRect l="-48000" r="-44000" b="-3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9F885DE-8796-436E-B120-ED630592499B}"/>
                  </a:ext>
                </a:extLst>
              </p:cNvPr>
              <p:cNvSpPr txBox="1"/>
              <p:nvPr/>
            </p:nvSpPr>
            <p:spPr>
              <a:xfrm>
                <a:off x="4461261" y="3298752"/>
                <a:ext cx="321435"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𝑓</m:t>
                      </m:r>
                    </m:oMath>
                  </m:oMathPara>
                </a14:m>
                <a:endParaRPr lang="en-US" dirty="0"/>
              </a:p>
            </p:txBody>
          </p:sp>
        </mc:Choice>
        <mc:Fallback>
          <p:sp>
            <p:nvSpPr>
              <p:cNvPr id="19" name="TextBox 18">
                <a:extLst>
                  <a:ext uri="{FF2B5EF4-FFF2-40B4-BE49-F238E27FC236}">
                    <a16:creationId xmlns:a16="http://schemas.microsoft.com/office/drawing/2014/main" id="{99F885DE-8796-436E-B120-ED630592499B}"/>
                  </a:ext>
                </a:extLst>
              </p:cNvPr>
              <p:cNvSpPr txBox="1">
                <a:spLocks noRot="1" noChangeAspect="1" noMove="1" noResize="1" noEditPoints="1" noAdjustHandles="1" noChangeArrowheads="1" noChangeShapeType="1" noTextEdit="1"/>
              </p:cNvSpPr>
              <p:nvPr/>
            </p:nvSpPr>
            <p:spPr>
              <a:xfrm>
                <a:off x="4461261" y="3298752"/>
                <a:ext cx="321435" cy="492443"/>
              </a:xfrm>
              <a:prstGeom prst="rect">
                <a:avLst/>
              </a:prstGeom>
              <a:blipFill>
                <a:blip r:embed="rId96"/>
                <a:stretch>
                  <a:fillRect l="-46154" r="-38462" b="-3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14C3692-2301-DB05-8451-D54C5606F786}"/>
                  </a:ext>
                </a:extLst>
              </p:cNvPr>
              <p:cNvSpPr txBox="1"/>
              <p:nvPr/>
            </p:nvSpPr>
            <p:spPr>
              <a:xfrm>
                <a:off x="6347511" y="4638293"/>
                <a:ext cx="28552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𝑐</m:t>
                      </m:r>
                    </m:oMath>
                  </m:oMathPara>
                </a14:m>
                <a:endParaRPr lang="en-US" dirty="0"/>
              </a:p>
            </p:txBody>
          </p:sp>
        </mc:Choice>
        <mc:Fallback>
          <p:sp>
            <p:nvSpPr>
              <p:cNvPr id="24" name="TextBox 23">
                <a:extLst>
                  <a:ext uri="{FF2B5EF4-FFF2-40B4-BE49-F238E27FC236}">
                    <a16:creationId xmlns:a16="http://schemas.microsoft.com/office/drawing/2014/main" id="{F14C3692-2301-DB05-8451-D54C5606F786}"/>
                  </a:ext>
                </a:extLst>
              </p:cNvPr>
              <p:cNvSpPr txBox="1">
                <a:spLocks noRot="1" noChangeAspect="1" noMove="1" noResize="1" noEditPoints="1" noAdjustHandles="1" noChangeArrowheads="1" noChangeShapeType="1" noTextEdit="1"/>
              </p:cNvSpPr>
              <p:nvPr/>
            </p:nvSpPr>
            <p:spPr>
              <a:xfrm>
                <a:off x="6347511" y="4638293"/>
                <a:ext cx="285527" cy="492443"/>
              </a:xfrm>
              <a:prstGeom prst="rect">
                <a:avLst/>
              </a:prstGeom>
              <a:blipFill>
                <a:blip r:embed="rId97"/>
                <a:stretch>
                  <a:fillRect l="-16667"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0E02DFA-4D52-53CE-2D13-C462FE514A84}"/>
                  </a:ext>
                </a:extLst>
              </p:cNvPr>
              <p:cNvSpPr txBox="1"/>
              <p:nvPr/>
            </p:nvSpPr>
            <p:spPr>
              <a:xfrm>
                <a:off x="1695508" y="4549032"/>
                <a:ext cx="285527"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𝑐</m:t>
                      </m:r>
                    </m:oMath>
                  </m:oMathPara>
                </a14:m>
                <a:endParaRPr lang="en-US" dirty="0"/>
              </a:p>
            </p:txBody>
          </p:sp>
        </mc:Choice>
        <mc:Fallback>
          <p:sp>
            <p:nvSpPr>
              <p:cNvPr id="25" name="TextBox 24">
                <a:extLst>
                  <a:ext uri="{FF2B5EF4-FFF2-40B4-BE49-F238E27FC236}">
                    <a16:creationId xmlns:a16="http://schemas.microsoft.com/office/drawing/2014/main" id="{B0E02DFA-4D52-53CE-2D13-C462FE514A84}"/>
                  </a:ext>
                </a:extLst>
              </p:cNvPr>
              <p:cNvSpPr txBox="1">
                <a:spLocks noRot="1" noChangeAspect="1" noMove="1" noResize="1" noEditPoints="1" noAdjustHandles="1" noChangeArrowheads="1" noChangeShapeType="1" noTextEdit="1"/>
              </p:cNvSpPr>
              <p:nvPr/>
            </p:nvSpPr>
            <p:spPr>
              <a:xfrm>
                <a:off x="1695508" y="4549032"/>
                <a:ext cx="285527" cy="492443"/>
              </a:xfrm>
              <a:prstGeom prst="rect">
                <a:avLst/>
              </a:prstGeom>
              <a:blipFill>
                <a:blip r:embed="rId98"/>
                <a:stretch>
                  <a:fillRect l="-17391" r="-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B2D664D7-3E95-C363-F157-FAE6E4789F14}"/>
                  </a:ext>
                </a:extLst>
              </p:cNvPr>
              <p:cNvSpPr txBox="1"/>
              <p:nvPr/>
            </p:nvSpPr>
            <p:spPr>
              <a:xfrm>
                <a:off x="7902980" y="3017466"/>
                <a:ext cx="3301270" cy="1200329"/>
              </a:xfrm>
              <a:prstGeom prst="rect">
                <a:avLst/>
              </a:prstGeom>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Parameters (made up!)</a:t>
                </a:r>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𝑏</m:t>
                      </m:r>
                      <m:r>
                        <a:rPr lang="en-AU" b="0" i="1" smtClean="0">
                          <a:latin typeface="Cambria Math" panose="02040503050406030204" pitchFamily="18" charset="0"/>
                        </a:rPr>
                        <m:t>=2</m:t>
                      </m:r>
                    </m:oMath>
                  </m:oMathPara>
                </a14:m>
                <a:endParaRPr lang="en-AU" b="0"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𝑐</m:t>
                      </m:r>
                      <m:r>
                        <a:rPr lang="en-AU" b="0" i="1" smtClean="0">
                          <a:latin typeface="Cambria Math" panose="02040503050406030204" pitchFamily="18" charset="0"/>
                        </a:rPr>
                        <m:t>=4</m:t>
                      </m:r>
                    </m:oMath>
                  </m:oMathPara>
                </a14:m>
                <a:endParaRPr lang="en-US"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r>
                        <a:rPr lang="en-AU" b="0" i="1" smtClean="0">
                          <a:latin typeface="Cambria Math" panose="02040503050406030204" pitchFamily="18" charset="0"/>
                        </a:rPr>
                        <m:t>=5</m:t>
                      </m:r>
                    </m:oMath>
                  </m:oMathPara>
                </a14:m>
                <a:endParaRPr lang="en-US" dirty="0"/>
              </a:p>
            </p:txBody>
          </p:sp>
        </mc:Choice>
        <mc:Fallback>
          <p:sp>
            <p:nvSpPr>
              <p:cNvPr id="31" name="TextBox 30">
                <a:extLst>
                  <a:ext uri="{FF2B5EF4-FFF2-40B4-BE49-F238E27FC236}">
                    <a16:creationId xmlns:a16="http://schemas.microsoft.com/office/drawing/2014/main" id="{B2D664D7-3E95-C363-F157-FAE6E4789F14}"/>
                  </a:ext>
                </a:extLst>
              </p:cNvPr>
              <p:cNvSpPr txBox="1">
                <a:spLocks noRot="1" noChangeAspect="1" noMove="1" noResize="1" noEditPoints="1" noAdjustHandles="1" noChangeArrowheads="1" noChangeShapeType="1" noTextEdit="1"/>
              </p:cNvSpPr>
              <p:nvPr/>
            </p:nvSpPr>
            <p:spPr>
              <a:xfrm>
                <a:off x="7902980" y="3017466"/>
                <a:ext cx="3301270" cy="1200329"/>
              </a:xfrm>
              <a:prstGeom prst="rect">
                <a:avLst/>
              </a:prstGeom>
              <a:blipFill>
                <a:blip r:embed="rId99"/>
                <a:stretch>
                  <a:fillRect t="-1020" b="-2041"/>
                </a:stretch>
              </a:blipFill>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3242705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69A13-784B-83D4-3BA5-5C9C585A2F28}"/>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884FDBF8-48ED-DE00-B5BC-9BAFC3AE6028}"/>
              </a:ext>
            </a:extLst>
          </p:cNvPr>
          <p:cNvGrpSpPr/>
          <p:nvPr/>
        </p:nvGrpSpPr>
        <p:grpSpPr>
          <a:xfrm>
            <a:off x="1964301" y="3140315"/>
            <a:ext cx="4727880" cy="3068280"/>
            <a:chOff x="1964301" y="3140315"/>
            <a:chExt cx="4727880" cy="306828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1CCC6B6-D2C6-3588-8C65-5945E8AD1C04}"/>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01CCC6B6-D2C6-3588-8C65-5945E8AD1C04}"/>
                    </a:ext>
                  </a:extLst>
                </p:cNvPr>
                <p:cNvPicPr/>
                <p:nvPr/>
              </p:nvPicPr>
              <p:blipFill>
                <a:blip r:embed="rId4"/>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D4597F19-0759-36BD-6A52-DD8E80C58CB6}"/>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D4597F19-0759-36BD-6A52-DD8E80C58CB6}"/>
                    </a:ext>
                  </a:extLst>
                </p:cNvPr>
                <p:cNvPicPr/>
                <p:nvPr/>
              </p:nvPicPr>
              <p:blipFill>
                <a:blip r:embed="rId6"/>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AB0CF56A-27DD-71A1-98AD-C5F12AC13B1A}"/>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AB0CF56A-27DD-71A1-98AD-C5F12AC13B1A}"/>
                    </a:ext>
                  </a:extLst>
                </p:cNvPr>
                <p:cNvPicPr/>
                <p:nvPr/>
              </p:nvPicPr>
              <p:blipFill>
                <a:blip r:embed="rId8"/>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92212C78-21AC-FF5D-F244-B1EB75BD3ED7}"/>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92212C78-21AC-FF5D-F244-B1EB75BD3ED7}"/>
                    </a:ext>
                  </a:extLst>
                </p:cNvPr>
                <p:cNvPicPr/>
                <p:nvPr/>
              </p:nvPicPr>
              <p:blipFill>
                <a:blip r:embed="rId10"/>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E5FFCE09-B61F-7B8D-8B6D-42C29D647BE9}"/>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E5FFCE09-B61F-7B8D-8B6D-42C29D647BE9}"/>
                    </a:ext>
                  </a:extLst>
                </p:cNvPr>
                <p:cNvPicPr/>
                <p:nvPr/>
              </p:nvPicPr>
              <p:blipFill>
                <a:blip r:embed="rId12"/>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2AA4CEEC-B291-2B25-86F8-95D1227252DB}"/>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2AA4CEEC-B291-2B25-86F8-95D1227252DB}"/>
                    </a:ext>
                  </a:extLst>
                </p:cNvPr>
                <p:cNvPicPr/>
                <p:nvPr/>
              </p:nvPicPr>
              <p:blipFill>
                <a:blip r:embed="rId14"/>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99C72D03-A325-F9BF-2516-338C5F637FA5}"/>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99C72D03-A325-F9BF-2516-338C5F637FA5}"/>
                    </a:ext>
                  </a:extLst>
                </p:cNvPr>
                <p:cNvPicPr/>
                <p:nvPr/>
              </p:nvPicPr>
              <p:blipFill>
                <a:blip r:embed="rId16"/>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9" name="Ink 48">
                  <a:extLst>
                    <a:ext uri="{FF2B5EF4-FFF2-40B4-BE49-F238E27FC236}">
                      <a16:creationId xmlns:a16="http://schemas.microsoft.com/office/drawing/2014/main" id="{BD2FE6ED-43FA-266C-95DE-014E3CB41547}"/>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BD2FE6ED-43FA-266C-95DE-014E3CB41547}"/>
                    </a:ext>
                  </a:extLst>
                </p:cNvPr>
                <p:cNvPicPr/>
                <p:nvPr/>
              </p:nvPicPr>
              <p:blipFill>
                <a:blip r:embed="rId18"/>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432EAA88-1BAE-48E1-B91A-B8357E998AF6}"/>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432EAA88-1BAE-48E1-B91A-B8357E998AF6}"/>
                    </a:ext>
                  </a:extLst>
                </p:cNvPr>
                <p:cNvPicPr/>
                <p:nvPr/>
              </p:nvPicPr>
              <p:blipFill>
                <a:blip r:embed="rId20"/>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7716D866-DA36-6329-00B5-50B82123A521}"/>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7716D866-DA36-6329-00B5-50B82123A521}"/>
                    </a:ext>
                  </a:extLst>
                </p:cNvPr>
                <p:cNvPicPr/>
                <p:nvPr/>
              </p:nvPicPr>
              <p:blipFill>
                <a:blip r:embed="rId22"/>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Ink 7">
                  <a:extLst>
                    <a:ext uri="{FF2B5EF4-FFF2-40B4-BE49-F238E27FC236}">
                      <a16:creationId xmlns:a16="http://schemas.microsoft.com/office/drawing/2014/main" id="{BFAFA0CC-E616-017E-E235-59415C884E47}"/>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BFAFA0CC-E616-017E-E235-59415C884E47}"/>
                    </a:ext>
                  </a:extLst>
                </p:cNvPr>
                <p:cNvPicPr/>
                <p:nvPr/>
              </p:nvPicPr>
              <p:blipFill>
                <a:blip r:embed="rId24"/>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Ink 8">
                  <a:extLst>
                    <a:ext uri="{FF2B5EF4-FFF2-40B4-BE49-F238E27FC236}">
                      <a16:creationId xmlns:a16="http://schemas.microsoft.com/office/drawing/2014/main" id="{E7910A60-F617-E03A-D86B-9A6A28D507E7}"/>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E7910A60-F617-E03A-D86B-9A6A28D507E7}"/>
                    </a:ext>
                  </a:extLst>
                </p:cNvPr>
                <p:cNvPicPr/>
                <p:nvPr/>
              </p:nvPicPr>
              <p:blipFill>
                <a:blip r:embed="rId26"/>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Ink 10">
                  <a:extLst>
                    <a:ext uri="{FF2B5EF4-FFF2-40B4-BE49-F238E27FC236}">
                      <a16:creationId xmlns:a16="http://schemas.microsoft.com/office/drawing/2014/main" id="{28B76F6F-473E-AB01-1127-9DE139EEE30E}"/>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28B76F6F-473E-AB01-1127-9DE139EEE30E}"/>
                    </a:ext>
                  </a:extLst>
                </p:cNvPr>
                <p:cNvPicPr/>
                <p:nvPr/>
              </p:nvPicPr>
              <p:blipFill>
                <a:blip r:embed="rId28"/>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2" name="Ink 11">
                  <a:extLst>
                    <a:ext uri="{FF2B5EF4-FFF2-40B4-BE49-F238E27FC236}">
                      <a16:creationId xmlns:a16="http://schemas.microsoft.com/office/drawing/2014/main" id="{67C96071-F6BC-F445-E1CC-DD3518C6ADBC}"/>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67C96071-F6BC-F445-E1CC-DD3518C6ADBC}"/>
                    </a:ext>
                  </a:extLst>
                </p:cNvPr>
                <p:cNvPicPr/>
                <p:nvPr/>
              </p:nvPicPr>
              <p:blipFill>
                <a:blip r:embed="rId30"/>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 name="Ink 13">
                  <a:extLst>
                    <a:ext uri="{FF2B5EF4-FFF2-40B4-BE49-F238E27FC236}">
                      <a16:creationId xmlns:a16="http://schemas.microsoft.com/office/drawing/2014/main" id="{6875FC22-8B1B-F19C-08F7-BA54B0293339}"/>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6875FC22-8B1B-F19C-08F7-BA54B0293339}"/>
                    </a:ext>
                  </a:extLst>
                </p:cNvPr>
                <p:cNvPicPr/>
                <p:nvPr/>
              </p:nvPicPr>
              <p:blipFill>
                <a:blip r:embed="rId32"/>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 name="Ink 14">
                  <a:extLst>
                    <a:ext uri="{FF2B5EF4-FFF2-40B4-BE49-F238E27FC236}">
                      <a16:creationId xmlns:a16="http://schemas.microsoft.com/office/drawing/2014/main" id="{B4574949-1AB5-6165-1497-226D841AD530}"/>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B4574949-1AB5-6165-1497-226D841AD530}"/>
                    </a:ext>
                  </a:extLst>
                </p:cNvPr>
                <p:cNvPicPr/>
                <p:nvPr/>
              </p:nvPicPr>
              <p:blipFill>
                <a:blip r:embed="rId34"/>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7" name="Ink 16">
                  <a:extLst>
                    <a:ext uri="{FF2B5EF4-FFF2-40B4-BE49-F238E27FC236}">
                      <a16:creationId xmlns:a16="http://schemas.microsoft.com/office/drawing/2014/main" id="{B7547044-5074-8659-F6B7-A439AF85B80A}"/>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B7547044-5074-8659-F6B7-A439AF85B80A}"/>
                    </a:ext>
                  </a:extLst>
                </p:cNvPr>
                <p:cNvPicPr/>
                <p:nvPr/>
              </p:nvPicPr>
              <p:blipFill>
                <a:blip r:embed="rId36"/>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1004188B-FCC7-F49C-71A4-5BBFF82C87A3}"/>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1004188B-FCC7-F49C-71A4-5BBFF82C87A3}"/>
                    </a:ext>
                  </a:extLst>
                </p:cNvPr>
                <p:cNvPicPr/>
                <p:nvPr/>
              </p:nvPicPr>
              <p:blipFill>
                <a:blip r:embed="rId38"/>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2591136F-4DF5-AD25-0541-B39DC2135C00}"/>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2591136F-4DF5-AD25-0541-B39DC2135C00}"/>
                    </a:ext>
                  </a:extLst>
                </p:cNvPr>
                <p:cNvPicPr/>
                <p:nvPr/>
              </p:nvPicPr>
              <p:blipFill>
                <a:blip r:embed="rId40"/>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009866FA-50D0-502B-9A3F-9DA6E4509BBC}"/>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009866FA-50D0-502B-9A3F-9DA6E4509BBC}"/>
                    </a:ext>
                  </a:extLst>
                </p:cNvPr>
                <p:cNvPicPr/>
                <p:nvPr/>
              </p:nvPicPr>
              <p:blipFill>
                <a:blip r:embed="rId42"/>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66AE8B64-CBA6-FFD4-7A97-15E213EA54A2}"/>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66AE8B64-CBA6-FFD4-7A97-15E213EA54A2}"/>
                    </a:ext>
                  </a:extLst>
                </p:cNvPr>
                <p:cNvPicPr/>
                <p:nvPr/>
              </p:nvPicPr>
              <p:blipFill>
                <a:blip r:embed="rId44"/>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AF846E89-B397-CED0-9AC1-E8E7F4845B4A}"/>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AF846E89-B397-CED0-9AC1-E8E7F4845B4A}"/>
                    </a:ext>
                  </a:extLst>
                </p:cNvPr>
                <p:cNvPicPr/>
                <p:nvPr/>
              </p:nvPicPr>
              <p:blipFill>
                <a:blip r:embed="rId46"/>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Ink 33">
                  <a:extLst>
                    <a:ext uri="{FF2B5EF4-FFF2-40B4-BE49-F238E27FC236}">
                      <a16:creationId xmlns:a16="http://schemas.microsoft.com/office/drawing/2014/main" id="{F43BFD30-4288-B64F-85C8-5316A7621D9F}"/>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F43BFD30-4288-B64F-85C8-5316A7621D9F}"/>
                    </a:ext>
                  </a:extLst>
                </p:cNvPr>
                <p:cNvPicPr/>
                <p:nvPr/>
              </p:nvPicPr>
              <p:blipFill>
                <a:blip r:embed="rId48"/>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Ink 38">
                  <a:extLst>
                    <a:ext uri="{FF2B5EF4-FFF2-40B4-BE49-F238E27FC236}">
                      <a16:creationId xmlns:a16="http://schemas.microsoft.com/office/drawing/2014/main" id="{3AEDBFAF-C7BC-6ECB-B802-BCB42B8E3B20}"/>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3AEDBFAF-C7BC-6ECB-B802-BCB42B8E3B20}"/>
                    </a:ext>
                  </a:extLst>
                </p:cNvPr>
                <p:cNvPicPr/>
                <p:nvPr/>
              </p:nvPicPr>
              <p:blipFill>
                <a:blip r:embed="rId50"/>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Ink 40">
                  <a:extLst>
                    <a:ext uri="{FF2B5EF4-FFF2-40B4-BE49-F238E27FC236}">
                      <a16:creationId xmlns:a16="http://schemas.microsoft.com/office/drawing/2014/main" id="{34B30125-F3D2-FC8A-2202-3D336C2E7CC3}"/>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34B30125-F3D2-FC8A-2202-3D336C2E7CC3}"/>
                    </a:ext>
                  </a:extLst>
                </p:cNvPr>
                <p:cNvPicPr/>
                <p:nvPr/>
              </p:nvPicPr>
              <p:blipFill>
                <a:blip r:embed="rId52"/>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1" name="Ink 20">
                  <a:extLst>
                    <a:ext uri="{FF2B5EF4-FFF2-40B4-BE49-F238E27FC236}">
                      <a16:creationId xmlns:a16="http://schemas.microsoft.com/office/drawing/2014/main" id="{9C48CF25-5D56-CFD3-F44C-EC9542754258}"/>
                    </a:ext>
                  </a:extLst>
                </p14:cNvPr>
                <p14:cNvContentPartPr/>
                <p14:nvPr/>
              </p14:nvContentPartPr>
              <p14:xfrm>
                <a:off x="3994701" y="3842315"/>
                <a:ext cx="933120" cy="415080"/>
              </p14:xfrm>
            </p:contentPart>
          </mc:Choice>
          <mc:Fallback xmlns="">
            <p:pic>
              <p:nvPicPr>
                <p:cNvPr id="21" name="Ink 20">
                  <a:extLst>
                    <a:ext uri="{FF2B5EF4-FFF2-40B4-BE49-F238E27FC236}">
                      <a16:creationId xmlns:a16="http://schemas.microsoft.com/office/drawing/2014/main" id="{9C48CF25-5D56-CFD3-F44C-EC9542754258}"/>
                    </a:ext>
                  </a:extLst>
                </p:cNvPr>
                <p:cNvPicPr/>
                <p:nvPr/>
              </p:nvPicPr>
              <p:blipFill>
                <a:blip r:embed="rId54"/>
                <a:stretch>
                  <a:fillRect/>
                </a:stretch>
              </p:blipFill>
              <p:spPr>
                <a:xfrm>
                  <a:off x="3979221" y="3826835"/>
                  <a:ext cx="9637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 name="Ink 25">
                  <a:extLst>
                    <a:ext uri="{FF2B5EF4-FFF2-40B4-BE49-F238E27FC236}">
                      <a16:creationId xmlns:a16="http://schemas.microsoft.com/office/drawing/2014/main" id="{5D128ABA-1AD7-35A2-D636-B60C0F5C80B7}"/>
                    </a:ext>
                  </a:extLst>
                </p14:cNvPr>
                <p14:cNvContentPartPr/>
                <p14:nvPr/>
              </p14:nvContentPartPr>
              <p14:xfrm>
                <a:off x="4245621" y="3629555"/>
                <a:ext cx="149400" cy="180720"/>
              </p14:xfrm>
            </p:contentPart>
          </mc:Choice>
          <mc:Fallback xmlns="">
            <p:pic>
              <p:nvPicPr>
                <p:cNvPr id="26" name="Ink 25">
                  <a:extLst>
                    <a:ext uri="{FF2B5EF4-FFF2-40B4-BE49-F238E27FC236}">
                      <a16:creationId xmlns:a16="http://schemas.microsoft.com/office/drawing/2014/main" id="{5D128ABA-1AD7-35A2-D636-B60C0F5C80B7}"/>
                    </a:ext>
                  </a:extLst>
                </p:cNvPr>
                <p:cNvPicPr/>
                <p:nvPr/>
              </p:nvPicPr>
              <p:blipFill>
                <a:blip r:embed="rId56"/>
                <a:stretch>
                  <a:fillRect/>
                </a:stretch>
              </p:blipFill>
              <p:spPr>
                <a:xfrm>
                  <a:off x="4230104" y="3614075"/>
                  <a:ext cx="180074"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0BD48AEA-A9EB-D88B-231E-730917070C4C}"/>
                    </a:ext>
                  </a:extLst>
                </p14:cNvPr>
                <p14:cNvContentPartPr/>
                <p14:nvPr/>
              </p14:nvContentPartPr>
              <p14:xfrm>
                <a:off x="3979221" y="3770675"/>
                <a:ext cx="243360" cy="376560"/>
              </p14:xfrm>
            </p:contentPart>
          </mc:Choice>
          <mc:Fallback xmlns="">
            <p:pic>
              <p:nvPicPr>
                <p:cNvPr id="30" name="Ink 29">
                  <a:extLst>
                    <a:ext uri="{FF2B5EF4-FFF2-40B4-BE49-F238E27FC236}">
                      <a16:creationId xmlns:a16="http://schemas.microsoft.com/office/drawing/2014/main" id="{0BD48AEA-A9EB-D88B-231E-730917070C4C}"/>
                    </a:ext>
                  </a:extLst>
                </p:cNvPr>
                <p:cNvPicPr/>
                <p:nvPr/>
              </p:nvPicPr>
              <p:blipFill>
                <a:blip r:embed="rId58"/>
                <a:stretch>
                  <a:fillRect/>
                </a:stretch>
              </p:blipFill>
              <p:spPr>
                <a:xfrm>
                  <a:off x="3963741" y="3755195"/>
                  <a:ext cx="273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Ink 44">
                  <a:extLst>
                    <a:ext uri="{FF2B5EF4-FFF2-40B4-BE49-F238E27FC236}">
                      <a16:creationId xmlns:a16="http://schemas.microsoft.com/office/drawing/2014/main" id="{8A519D16-89AE-D867-1CF8-40FB017B16E0}"/>
                    </a:ext>
                  </a:extLst>
                </p14:cNvPr>
                <p14:cNvContentPartPr/>
                <p14:nvPr/>
              </p14:nvContentPartPr>
              <p14:xfrm>
                <a:off x="5629101" y="3140315"/>
                <a:ext cx="529560" cy="709200"/>
              </p14:xfrm>
            </p:contentPart>
          </mc:Choice>
          <mc:Fallback xmlns="">
            <p:pic>
              <p:nvPicPr>
                <p:cNvPr id="45" name="Ink 44">
                  <a:extLst>
                    <a:ext uri="{FF2B5EF4-FFF2-40B4-BE49-F238E27FC236}">
                      <a16:creationId xmlns:a16="http://schemas.microsoft.com/office/drawing/2014/main" id="{8A519D16-89AE-D867-1CF8-40FB017B16E0}"/>
                    </a:ext>
                  </a:extLst>
                </p:cNvPr>
                <p:cNvPicPr/>
                <p:nvPr/>
              </p:nvPicPr>
              <p:blipFill>
                <a:blip r:embed="rId60"/>
                <a:stretch>
                  <a:fillRect/>
                </a:stretch>
              </p:blipFill>
              <p:spPr>
                <a:xfrm>
                  <a:off x="5613632" y="3124843"/>
                  <a:ext cx="560139" cy="739784"/>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Ink 45">
                  <a:extLst>
                    <a:ext uri="{FF2B5EF4-FFF2-40B4-BE49-F238E27FC236}">
                      <a16:creationId xmlns:a16="http://schemas.microsoft.com/office/drawing/2014/main" id="{68E7AF55-BB1E-069F-8FCB-084CE0903A27}"/>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68E7AF55-BB1E-069F-8FCB-084CE0903A27}"/>
                    </a:ext>
                  </a:extLst>
                </p:cNvPr>
                <p:cNvPicPr/>
                <p:nvPr/>
              </p:nvPicPr>
              <p:blipFill>
                <a:blip r:embed="rId62"/>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Ink 46">
                  <a:extLst>
                    <a:ext uri="{FF2B5EF4-FFF2-40B4-BE49-F238E27FC236}">
                      <a16:creationId xmlns:a16="http://schemas.microsoft.com/office/drawing/2014/main" id="{2CF16E92-9573-B1D0-FF5C-3BAEACAA0069}"/>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2CF16E92-9573-B1D0-FF5C-3BAEACAA0069}"/>
                    </a:ext>
                  </a:extLst>
                </p:cNvPr>
                <p:cNvPicPr/>
                <p:nvPr/>
              </p:nvPicPr>
              <p:blipFill>
                <a:blip r:embed="rId64"/>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Ink 47">
                  <a:extLst>
                    <a:ext uri="{FF2B5EF4-FFF2-40B4-BE49-F238E27FC236}">
                      <a16:creationId xmlns:a16="http://schemas.microsoft.com/office/drawing/2014/main" id="{F6EADB3E-1197-226B-F51D-BF07377BEA5F}"/>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F6EADB3E-1197-226B-F51D-BF07377BEA5F}"/>
                    </a:ext>
                  </a:extLst>
                </p:cNvPr>
                <p:cNvPicPr/>
                <p:nvPr/>
              </p:nvPicPr>
              <p:blipFill>
                <a:blip r:embed="rId66"/>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Ink 51">
                  <a:extLst>
                    <a:ext uri="{FF2B5EF4-FFF2-40B4-BE49-F238E27FC236}">
                      <a16:creationId xmlns:a16="http://schemas.microsoft.com/office/drawing/2014/main" id="{5E6D2B75-C7DF-DDA2-3765-2D1D339BEBE6}"/>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5E6D2B75-C7DF-DDA2-3765-2D1D339BEBE6}"/>
                    </a:ext>
                  </a:extLst>
                </p:cNvPr>
                <p:cNvPicPr/>
                <p:nvPr/>
              </p:nvPicPr>
              <p:blipFill>
                <a:blip r:embed="rId68"/>
                <a:stretch>
                  <a:fillRect/>
                </a:stretch>
              </p:blipFill>
              <p:spPr>
                <a:xfrm>
                  <a:off x="6519381" y="44139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Ink 55">
                  <a:extLst>
                    <a:ext uri="{FF2B5EF4-FFF2-40B4-BE49-F238E27FC236}">
                      <a16:creationId xmlns:a16="http://schemas.microsoft.com/office/drawing/2014/main" id="{7B98AE4E-0EB7-0760-1C1E-8930EED7CDC0}"/>
                    </a:ext>
                  </a:extLst>
                </p14:cNvPr>
                <p14:cNvContentPartPr/>
                <p14:nvPr/>
              </p14:nvContentPartPr>
              <p14:xfrm>
                <a:off x="3830181" y="5150555"/>
                <a:ext cx="1011600" cy="271080"/>
              </p14:xfrm>
            </p:contentPart>
          </mc:Choice>
          <mc:Fallback xmlns="">
            <p:pic>
              <p:nvPicPr>
                <p:cNvPr id="56" name="Ink 55">
                  <a:extLst>
                    <a:ext uri="{FF2B5EF4-FFF2-40B4-BE49-F238E27FC236}">
                      <a16:creationId xmlns:a16="http://schemas.microsoft.com/office/drawing/2014/main" id="{7B98AE4E-0EB7-0760-1C1E-8930EED7CDC0}"/>
                    </a:ext>
                  </a:extLst>
                </p:cNvPr>
                <p:cNvPicPr/>
                <p:nvPr/>
              </p:nvPicPr>
              <p:blipFill>
                <a:blip r:embed="rId70"/>
                <a:stretch>
                  <a:fillRect/>
                </a:stretch>
              </p:blipFill>
              <p:spPr>
                <a:xfrm>
                  <a:off x="3814701" y="5135096"/>
                  <a:ext cx="104220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1" name="Ink 60">
                  <a:extLst>
                    <a:ext uri="{FF2B5EF4-FFF2-40B4-BE49-F238E27FC236}">
                      <a16:creationId xmlns:a16="http://schemas.microsoft.com/office/drawing/2014/main" id="{8A28F738-912D-4B38-5A64-63A7A41B9D6D}"/>
                    </a:ext>
                  </a:extLst>
                </p14:cNvPr>
                <p14:cNvContentPartPr/>
                <p14:nvPr/>
              </p14:nvContentPartPr>
              <p14:xfrm>
                <a:off x="4041861" y="5472755"/>
                <a:ext cx="384480" cy="187560"/>
              </p14:xfrm>
            </p:contentPart>
          </mc:Choice>
          <mc:Fallback xmlns="">
            <p:pic>
              <p:nvPicPr>
                <p:cNvPr id="61" name="Ink 60">
                  <a:extLst>
                    <a:ext uri="{FF2B5EF4-FFF2-40B4-BE49-F238E27FC236}">
                      <a16:creationId xmlns:a16="http://schemas.microsoft.com/office/drawing/2014/main" id="{8A28F738-912D-4B38-5A64-63A7A41B9D6D}"/>
                    </a:ext>
                  </a:extLst>
                </p:cNvPr>
                <p:cNvPicPr/>
                <p:nvPr/>
              </p:nvPicPr>
              <p:blipFill>
                <a:blip r:embed="rId72"/>
                <a:stretch>
                  <a:fillRect/>
                </a:stretch>
              </p:blipFill>
              <p:spPr>
                <a:xfrm>
                  <a:off x="4026381" y="5457275"/>
                  <a:ext cx="41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Ink 64">
                  <a:extLst>
                    <a:ext uri="{FF2B5EF4-FFF2-40B4-BE49-F238E27FC236}">
                      <a16:creationId xmlns:a16="http://schemas.microsoft.com/office/drawing/2014/main" id="{BB827851-AA8C-B191-3605-310116D83B1F}"/>
                    </a:ext>
                  </a:extLst>
                </p14:cNvPr>
                <p14:cNvContentPartPr/>
                <p14:nvPr/>
              </p14:nvContentPartPr>
              <p14:xfrm>
                <a:off x="2552541" y="3425795"/>
                <a:ext cx="439200" cy="635400"/>
              </p14:xfrm>
            </p:contentPart>
          </mc:Choice>
          <mc:Fallback xmlns="">
            <p:pic>
              <p:nvPicPr>
                <p:cNvPr id="65" name="Ink 64">
                  <a:extLst>
                    <a:ext uri="{FF2B5EF4-FFF2-40B4-BE49-F238E27FC236}">
                      <a16:creationId xmlns:a16="http://schemas.microsoft.com/office/drawing/2014/main" id="{BB827851-AA8C-B191-3605-310116D83B1F}"/>
                    </a:ext>
                  </a:extLst>
                </p:cNvPr>
                <p:cNvPicPr/>
                <p:nvPr/>
              </p:nvPicPr>
              <p:blipFill>
                <a:blip r:embed="rId74"/>
                <a:stretch>
                  <a:fillRect/>
                </a:stretch>
              </p:blipFill>
              <p:spPr>
                <a:xfrm>
                  <a:off x="2537061" y="3410315"/>
                  <a:ext cx="46980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0" name="Ink 69">
                  <a:extLst>
                    <a:ext uri="{FF2B5EF4-FFF2-40B4-BE49-F238E27FC236}">
                      <a16:creationId xmlns:a16="http://schemas.microsoft.com/office/drawing/2014/main" id="{C2C585CE-1A82-584C-F4B1-F4D5E888401C}"/>
                    </a:ext>
                  </a:extLst>
                </p14:cNvPr>
                <p14:cNvContentPartPr/>
                <p14:nvPr/>
              </p14:nvContentPartPr>
              <p14:xfrm>
                <a:off x="2568021" y="3215195"/>
                <a:ext cx="274680" cy="148320"/>
              </p14:xfrm>
            </p:contentPart>
          </mc:Choice>
          <mc:Fallback xmlns="">
            <p:pic>
              <p:nvPicPr>
                <p:cNvPr id="70" name="Ink 69">
                  <a:extLst>
                    <a:ext uri="{FF2B5EF4-FFF2-40B4-BE49-F238E27FC236}">
                      <a16:creationId xmlns:a16="http://schemas.microsoft.com/office/drawing/2014/main" id="{C2C585CE-1A82-584C-F4B1-F4D5E888401C}"/>
                    </a:ext>
                  </a:extLst>
                </p:cNvPr>
                <p:cNvPicPr/>
                <p:nvPr/>
              </p:nvPicPr>
              <p:blipFill>
                <a:blip r:embed="rId76"/>
                <a:stretch>
                  <a:fillRect/>
                </a:stretch>
              </p:blipFill>
              <p:spPr>
                <a:xfrm>
                  <a:off x="2552541" y="3199715"/>
                  <a:ext cx="305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FD5F89CD-032C-80D6-CB8D-A078FCE4D7AE}"/>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FD5F89CD-032C-80D6-CB8D-A078FCE4D7AE}"/>
                    </a:ext>
                  </a:extLst>
                </p:cNvPr>
                <p:cNvPicPr/>
                <p:nvPr/>
              </p:nvPicPr>
              <p:blipFill>
                <a:blip r:embed="rId78"/>
                <a:stretch>
                  <a:fillRect/>
                </a:stretch>
              </p:blipFill>
              <p:spPr>
                <a:xfrm>
                  <a:off x="2066550" y="4578515"/>
                  <a:ext cx="681463"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7" name="Ink 76">
                  <a:extLst>
                    <a:ext uri="{FF2B5EF4-FFF2-40B4-BE49-F238E27FC236}">
                      <a16:creationId xmlns:a16="http://schemas.microsoft.com/office/drawing/2014/main" id="{B3A48A10-563A-6478-FC6F-525E7C67701F}"/>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B3A48A10-563A-6478-FC6F-525E7C67701F}"/>
                    </a:ext>
                  </a:extLst>
                </p:cNvPr>
                <p:cNvPicPr/>
                <p:nvPr/>
              </p:nvPicPr>
              <p:blipFill>
                <a:blip r:embed="rId80"/>
                <a:stretch>
                  <a:fillRect/>
                </a:stretch>
              </p:blipFill>
              <p:spPr>
                <a:xfrm>
                  <a:off x="1948806" y="5307464"/>
                  <a:ext cx="407549" cy="140860"/>
                </a:xfrm>
                <a:prstGeom prst="rect">
                  <a:avLst/>
                </a:prstGeom>
              </p:spPr>
            </p:pic>
          </mc:Fallback>
        </mc:AlternateContent>
      </p:grpSp>
      <p:sp>
        <p:nvSpPr>
          <p:cNvPr id="2" name="Title 1">
            <a:extLst>
              <a:ext uri="{FF2B5EF4-FFF2-40B4-BE49-F238E27FC236}">
                <a16:creationId xmlns:a16="http://schemas.microsoft.com/office/drawing/2014/main" id="{C7F565D9-68F3-463E-E0D8-9D0064C7786B}"/>
              </a:ext>
            </a:extLst>
          </p:cNvPr>
          <p:cNvSpPr>
            <a:spLocks noGrp="1"/>
          </p:cNvSpPr>
          <p:nvPr>
            <p:ph type="title"/>
          </p:nvPr>
        </p:nvSpPr>
        <p:spPr/>
        <p:txBody>
          <a:bodyPr/>
          <a:lstStyle/>
          <a:p>
            <a:r>
              <a:rPr lang="en-US" dirty="0"/>
              <a:t>The Game</a:t>
            </a:r>
          </a:p>
        </p:txBody>
      </p:sp>
      <p:sp>
        <p:nvSpPr>
          <p:cNvPr id="3" name="Content Placeholder 2">
            <a:extLst>
              <a:ext uri="{FF2B5EF4-FFF2-40B4-BE49-F238E27FC236}">
                <a16:creationId xmlns:a16="http://schemas.microsoft.com/office/drawing/2014/main" id="{CF498230-4C59-CF4C-482B-7DE7A3352DA5}"/>
              </a:ext>
            </a:extLst>
          </p:cNvPr>
          <p:cNvSpPr>
            <a:spLocks noGrp="1"/>
          </p:cNvSpPr>
          <p:nvPr>
            <p:ph idx="1"/>
          </p:nvPr>
        </p:nvSpPr>
        <p:spPr/>
        <p:txBody>
          <a:bodyPr>
            <a:normAutofit/>
          </a:bodyPr>
          <a:lstStyle/>
          <a:p>
            <a:pPr marL="0" indent="0">
              <a:buNone/>
            </a:pPr>
            <a:r>
              <a:rPr lang="en-US" dirty="0"/>
              <a:t>This “payoff” between strategies can be summarized in a payoff matrix</a:t>
            </a:r>
          </a:p>
        </p:txBody>
      </p:sp>
      <p:pic>
        <p:nvPicPr>
          <p:cNvPr id="4" name="Picture 3">
            <a:extLst>
              <a:ext uri="{FF2B5EF4-FFF2-40B4-BE49-F238E27FC236}">
                <a16:creationId xmlns:a16="http://schemas.microsoft.com/office/drawing/2014/main" id="{1E130084-A409-7FB6-F5EA-AC98313D7FB4}"/>
              </a:ext>
            </a:extLst>
          </p:cNvPr>
          <p:cNvPicPr>
            <a:picLocks noChangeAspect="1"/>
          </p:cNvPicPr>
          <p:nvPr/>
        </p:nvPicPr>
        <p:blipFill>
          <a:blip r:embed="rId81">
            <a:alphaModFix amt="77000"/>
          </a:blip>
          <a:stretch>
            <a:fillRect/>
          </a:stretch>
        </p:blipFill>
        <p:spPr>
          <a:xfrm>
            <a:off x="1677947" y="2770486"/>
            <a:ext cx="5089268" cy="1466399"/>
          </a:xfrm>
          <a:prstGeom prst="rect">
            <a:avLst/>
          </a:prstGeom>
        </p:spPr>
      </p:pic>
      <p:grpSp>
        <p:nvGrpSpPr>
          <p:cNvPr id="89" name="Group 88">
            <a:extLst>
              <a:ext uri="{FF2B5EF4-FFF2-40B4-BE49-F238E27FC236}">
                <a16:creationId xmlns:a16="http://schemas.microsoft.com/office/drawing/2014/main" id="{4659F417-D817-3DBB-5EDF-8C615F55891C}"/>
              </a:ext>
            </a:extLst>
          </p:cNvPr>
          <p:cNvGrpSpPr/>
          <p:nvPr/>
        </p:nvGrpSpPr>
        <p:grpSpPr>
          <a:xfrm>
            <a:off x="181870" y="6305120"/>
            <a:ext cx="1703880" cy="370800"/>
            <a:chOff x="86177" y="3794989"/>
            <a:chExt cx="1703880" cy="370800"/>
          </a:xfrm>
        </p:grpSpPr>
        <mc:AlternateContent xmlns:mc="http://schemas.openxmlformats.org/markup-compatibility/2006" xmlns:p14="http://schemas.microsoft.com/office/powerpoint/2010/main">
          <mc:Choice Requires="p14">
            <p:contentPart p14:bwMode="auto" r:id="rId82">
              <p14:nvContentPartPr>
                <p14:cNvPr id="90" name="Ink 89">
                  <a:extLst>
                    <a:ext uri="{FF2B5EF4-FFF2-40B4-BE49-F238E27FC236}">
                      <a16:creationId xmlns:a16="http://schemas.microsoft.com/office/drawing/2014/main" id="{97996EAB-F913-D7C4-4C6F-F8CB7415E5D2}"/>
                    </a:ext>
                  </a:extLst>
                </p14:cNvPr>
                <p14:cNvContentPartPr/>
                <p14:nvPr/>
              </p14:nvContentPartPr>
              <p14:xfrm>
                <a:off x="86177" y="3794989"/>
                <a:ext cx="421560" cy="370440"/>
              </p14:xfrm>
            </p:contentPart>
          </mc:Choice>
          <mc:Fallback xmlns="">
            <p:pic>
              <p:nvPicPr>
                <p:cNvPr id="90" name="Ink 89">
                  <a:extLst>
                    <a:ext uri="{FF2B5EF4-FFF2-40B4-BE49-F238E27FC236}">
                      <a16:creationId xmlns:a16="http://schemas.microsoft.com/office/drawing/2014/main" id="{97996EAB-F913-D7C4-4C6F-F8CB7415E5D2}"/>
                    </a:ext>
                  </a:extLst>
                </p:cNvPr>
                <p:cNvPicPr/>
                <p:nvPr/>
              </p:nvPicPr>
              <p:blipFill>
                <a:blip r:embed="rId83"/>
                <a:stretch>
                  <a:fillRect/>
                </a:stretch>
              </p:blipFill>
              <p:spPr>
                <a:xfrm>
                  <a:off x="70697" y="3779509"/>
                  <a:ext cx="4521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1" name="Ink 90">
                  <a:extLst>
                    <a:ext uri="{FF2B5EF4-FFF2-40B4-BE49-F238E27FC236}">
                      <a16:creationId xmlns:a16="http://schemas.microsoft.com/office/drawing/2014/main" id="{3D044DAD-E422-A1AA-3117-BA382243660E}"/>
                    </a:ext>
                  </a:extLst>
                </p14:cNvPr>
                <p14:cNvContentPartPr/>
                <p14:nvPr/>
              </p14:nvContentPartPr>
              <p14:xfrm>
                <a:off x="538697" y="3838549"/>
                <a:ext cx="767520" cy="313920"/>
              </p14:xfrm>
            </p:contentPart>
          </mc:Choice>
          <mc:Fallback xmlns="">
            <p:pic>
              <p:nvPicPr>
                <p:cNvPr id="91" name="Ink 90">
                  <a:extLst>
                    <a:ext uri="{FF2B5EF4-FFF2-40B4-BE49-F238E27FC236}">
                      <a16:creationId xmlns:a16="http://schemas.microsoft.com/office/drawing/2014/main" id="{3D044DAD-E422-A1AA-3117-BA382243660E}"/>
                    </a:ext>
                  </a:extLst>
                </p:cNvPr>
                <p:cNvPicPr/>
                <p:nvPr/>
              </p:nvPicPr>
              <p:blipFill>
                <a:blip r:embed="rId85"/>
                <a:stretch>
                  <a:fillRect/>
                </a:stretch>
              </p:blipFill>
              <p:spPr>
                <a:xfrm>
                  <a:off x="523210" y="3823069"/>
                  <a:ext cx="79813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2" name="Ink 91">
                  <a:extLst>
                    <a:ext uri="{FF2B5EF4-FFF2-40B4-BE49-F238E27FC236}">
                      <a16:creationId xmlns:a16="http://schemas.microsoft.com/office/drawing/2014/main" id="{D039A7FC-3D9A-F3F6-FB0E-FD400961E9AB}"/>
                    </a:ext>
                  </a:extLst>
                </p14:cNvPr>
                <p14:cNvContentPartPr/>
                <p14:nvPr/>
              </p14:nvContentPartPr>
              <p14:xfrm>
                <a:off x="1495217" y="4133749"/>
                <a:ext cx="37440" cy="31680"/>
              </p14:xfrm>
            </p:contentPart>
          </mc:Choice>
          <mc:Fallback xmlns="">
            <p:pic>
              <p:nvPicPr>
                <p:cNvPr id="92" name="Ink 91">
                  <a:extLst>
                    <a:ext uri="{FF2B5EF4-FFF2-40B4-BE49-F238E27FC236}">
                      <a16:creationId xmlns:a16="http://schemas.microsoft.com/office/drawing/2014/main" id="{D039A7FC-3D9A-F3F6-FB0E-FD400961E9AB}"/>
                    </a:ext>
                  </a:extLst>
                </p:cNvPr>
                <p:cNvPicPr/>
                <p:nvPr/>
              </p:nvPicPr>
              <p:blipFill>
                <a:blip r:embed="rId87"/>
                <a:stretch>
                  <a:fillRect/>
                </a:stretch>
              </p:blipFill>
              <p:spPr>
                <a:xfrm>
                  <a:off x="1479737" y="4118269"/>
                  <a:ext cx="68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3" name="Ink 92">
                  <a:extLst>
                    <a:ext uri="{FF2B5EF4-FFF2-40B4-BE49-F238E27FC236}">
                      <a16:creationId xmlns:a16="http://schemas.microsoft.com/office/drawing/2014/main" id="{7749E7C2-5FE1-A07F-1EBA-75479E3B8EC3}"/>
                    </a:ext>
                  </a:extLst>
                </p14:cNvPr>
                <p14:cNvContentPartPr/>
                <p14:nvPr/>
              </p14:nvContentPartPr>
              <p14:xfrm>
                <a:off x="1632737" y="4140229"/>
                <a:ext cx="157320" cy="25560"/>
              </p14:xfrm>
            </p:contentPart>
          </mc:Choice>
          <mc:Fallback xmlns="">
            <p:pic>
              <p:nvPicPr>
                <p:cNvPr id="93" name="Ink 92">
                  <a:extLst>
                    <a:ext uri="{FF2B5EF4-FFF2-40B4-BE49-F238E27FC236}">
                      <a16:creationId xmlns:a16="http://schemas.microsoft.com/office/drawing/2014/main" id="{7749E7C2-5FE1-A07F-1EBA-75479E3B8EC3}"/>
                    </a:ext>
                  </a:extLst>
                </p:cNvPr>
                <p:cNvPicPr/>
                <p:nvPr/>
              </p:nvPicPr>
              <p:blipFill>
                <a:blip r:embed="rId89"/>
                <a:stretch>
                  <a:fillRect/>
                </a:stretch>
              </p:blipFill>
              <p:spPr>
                <a:xfrm>
                  <a:off x="1617257" y="4124749"/>
                  <a:ext cx="187920" cy="56160"/>
                </a:xfrm>
                <a:prstGeom prst="rect">
                  <a:avLst/>
                </a:prstGeom>
              </p:spPr>
            </p:pic>
          </mc:Fallback>
        </mc:AlternateContent>
        <p:sp>
          <p:nvSpPr>
            <p:cNvPr id="94" name="Rectangle 93">
              <a:extLst>
                <a:ext uri="{FF2B5EF4-FFF2-40B4-BE49-F238E27FC236}">
                  <a16:creationId xmlns:a16="http://schemas.microsoft.com/office/drawing/2014/main" id="{B377BBBF-16A0-5F3C-4D3C-BF7FFACD2A28}"/>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90">
              <p14:nvContentPartPr>
                <p14:cNvPr id="95" name="Ink 94">
                  <a:extLst>
                    <a:ext uri="{FF2B5EF4-FFF2-40B4-BE49-F238E27FC236}">
                      <a16:creationId xmlns:a16="http://schemas.microsoft.com/office/drawing/2014/main" id="{28CE0927-034D-0683-3DB9-B6B6EB6E506C}"/>
                    </a:ext>
                  </a:extLst>
                </p14:cNvPr>
                <p14:cNvContentPartPr/>
                <p14:nvPr/>
              </p14:nvContentPartPr>
              <p14:xfrm>
                <a:off x="735657" y="3946088"/>
                <a:ext cx="360" cy="7560"/>
              </p14:xfrm>
            </p:contentPart>
          </mc:Choice>
          <mc:Fallback xmlns="">
            <p:pic>
              <p:nvPicPr>
                <p:cNvPr id="95" name="Ink 94">
                  <a:extLst>
                    <a:ext uri="{FF2B5EF4-FFF2-40B4-BE49-F238E27FC236}">
                      <a16:creationId xmlns:a16="http://schemas.microsoft.com/office/drawing/2014/main" id="{28CE0927-034D-0683-3DB9-B6B6EB6E506C}"/>
                    </a:ext>
                  </a:extLst>
                </p:cNvPr>
                <p:cNvPicPr/>
                <p:nvPr/>
              </p:nvPicPr>
              <p:blipFill>
                <a:blip r:embed="rId91"/>
                <a:stretch>
                  <a:fillRect/>
                </a:stretch>
              </p:blipFill>
              <p:spPr>
                <a:xfrm>
                  <a:off x="726657" y="3937448"/>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6" name="Ink 95">
                  <a:extLst>
                    <a:ext uri="{FF2B5EF4-FFF2-40B4-BE49-F238E27FC236}">
                      <a16:creationId xmlns:a16="http://schemas.microsoft.com/office/drawing/2014/main" id="{AD9167E2-9622-1C79-4E19-15A43608CD82}"/>
                    </a:ext>
                  </a:extLst>
                </p14:cNvPr>
                <p14:cNvContentPartPr/>
                <p14:nvPr/>
              </p14:nvContentPartPr>
              <p14:xfrm>
                <a:off x="743937" y="4037888"/>
                <a:ext cx="11160" cy="4320"/>
              </p14:xfrm>
            </p:contentPart>
          </mc:Choice>
          <mc:Fallback xmlns="">
            <p:pic>
              <p:nvPicPr>
                <p:cNvPr id="96" name="Ink 95">
                  <a:extLst>
                    <a:ext uri="{FF2B5EF4-FFF2-40B4-BE49-F238E27FC236}">
                      <a16:creationId xmlns:a16="http://schemas.microsoft.com/office/drawing/2014/main" id="{AD9167E2-9622-1C79-4E19-15A43608CD82}"/>
                    </a:ext>
                  </a:extLst>
                </p:cNvPr>
                <p:cNvPicPr/>
                <p:nvPr/>
              </p:nvPicPr>
              <p:blipFill>
                <a:blip r:embed="rId93"/>
                <a:stretch>
                  <a:fillRect/>
                </a:stretch>
              </p:blipFill>
              <p:spPr>
                <a:xfrm>
                  <a:off x="735297" y="4029248"/>
                  <a:ext cx="28800" cy="21960"/>
                </a:xfrm>
                <a:prstGeom prst="rect">
                  <a:avLst/>
                </a:prstGeom>
              </p:spPr>
            </p:pic>
          </mc:Fallback>
        </mc:AlternateContent>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88E2AC7-3650-67B5-9F83-485418E9F760}"/>
                  </a:ext>
                </a:extLst>
              </p:cNvPr>
              <p:cNvSpPr txBox="1"/>
              <p:nvPr/>
            </p:nvSpPr>
            <p:spPr>
              <a:xfrm>
                <a:off x="7902980" y="3017466"/>
                <a:ext cx="3301270" cy="1200329"/>
              </a:xfrm>
              <a:prstGeom prst="rect">
                <a:avLst/>
              </a:prstGeom>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Parameters (made up!)</a:t>
                </a:r>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𝑏</m:t>
                      </m:r>
                      <m:r>
                        <a:rPr lang="en-AU" b="0" i="1" smtClean="0">
                          <a:latin typeface="Cambria Math" panose="02040503050406030204" pitchFamily="18" charset="0"/>
                        </a:rPr>
                        <m:t>=2</m:t>
                      </m:r>
                    </m:oMath>
                  </m:oMathPara>
                </a14:m>
                <a:endParaRPr lang="en-AU" b="0"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𝑐</m:t>
                      </m:r>
                      <m:r>
                        <a:rPr lang="en-AU" b="0" i="1" smtClean="0">
                          <a:latin typeface="Cambria Math" panose="02040503050406030204" pitchFamily="18" charset="0"/>
                        </a:rPr>
                        <m:t>=4</m:t>
                      </m:r>
                    </m:oMath>
                  </m:oMathPara>
                </a14:m>
                <a:endParaRPr lang="en-US" dirty="0"/>
              </a:p>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𝑓</m:t>
                      </m:r>
                      <m:r>
                        <a:rPr lang="en-AU" b="0" i="1" smtClean="0">
                          <a:latin typeface="Cambria Math" panose="02040503050406030204" pitchFamily="18" charset="0"/>
                        </a:rPr>
                        <m:t>=5</m:t>
                      </m:r>
                    </m:oMath>
                  </m:oMathPara>
                </a14:m>
                <a:endParaRPr lang="en-US" dirty="0"/>
              </a:p>
            </p:txBody>
          </p:sp>
        </mc:Choice>
        <mc:Fallback>
          <p:sp>
            <p:nvSpPr>
              <p:cNvPr id="18" name="TextBox 17">
                <a:extLst>
                  <a:ext uri="{FF2B5EF4-FFF2-40B4-BE49-F238E27FC236}">
                    <a16:creationId xmlns:a16="http://schemas.microsoft.com/office/drawing/2014/main" id="{288E2AC7-3650-67B5-9F83-485418E9F760}"/>
                  </a:ext>
                </a:extLst>
              </p:cNvPr>
              <p:cNvSpPr txBox="1">
                <a:spLocks noRot="1" noChangeAspect="1" noMove="1" noResize="1" noEditPoints="1" noAdjustHandles="1" noChangeArrowheads="1" noChangeShapeType="1" noTextEdit="1"/>
              </p:cNvSpPr>
              <p:nvPr/>
            </p:nvSpPr>
            <p:spPr>
              <a:xfrm>
                <a:off x="7902980" y="3017466"/>
                <a:ext cx="3301270" cy="1200329"/>
              </a:xfrm>
              <a:prstGeom prst="rect">
                <a:avLst/>
              </a:prstGeom>
              <a:blipFill>
                <a:blip r:embed="rId94"/>
                <a:stretch>
                  <a:fillRect t="-1020" b="-2041"/>
                </a:stretch>
              </a:blipFill>
              <a:ln w="38100">
                <a:solidFill>
                  <a:schemeClr val="tx1"/>
                </a:solidFill>
                <a:prstDash val="sysDash"/>
                <a:extLst>
                  <a:ext uri="{C807C97D-BFC1-408E-A445-0C87EB9F89A2}">
                    <ask:lineSketchStyleProps xmlns:ask="http://schemas.microsoft.com/office/drawing/2018/sketchyshapes" sd="1219033472">
                      <a:custGeom>
                        <a:avLst/>
                        <a:gdLst>
                          <a:gd name="connsiteX0" fmla="*/ 0 w 3301270"/>
                          <a:gd name="connsiteY0" fmla="*/ 0 h 1200329"/>
                          <a:gd name="connsiteX1" fmla="*/ 484186 w 3301270"/>
                          <a:gd name="connsiteY1" fmla="*/ 0 h 1200329"/>
                          <a:gd name="connsiteX2" fmla="*/ 1067411 w 3301270"/>
                          <a:gd name="connsiteY2" fmla="*/ 0 h 1200329"/>
                          <a:gd name="connsiteX3" fmla="*/ 1584610 w 3301270"/>
                          <a:gd name="connsiteY3" fmla="*/ 0 h 1200329"/>
                          <a:gd name="connsiteX4" fmla="*/ 2068796 w 3301270"/>
                          <a:gd name="connsiteY4" fmla="*/ 0 h 1200329"/>
                          <a:gd name="connsiteX5" fmla="*/ 2652020 w 3301270"/>
                          <a:gd name="connsiteY5" fmla="*/ 0 h 1200329"/>
                          <a:gd name="connsiteX6" fmla="*/ 3301270 w 3301270"/>
                          <a:gd name="connsiteY6" fmla="*/ 0 h 1200329"/>
                          <a:gd name="connsiteX7" fmla="*/ 3301270 w 3301270"/>
                          <a:gd name="connsiteY7" fmla="*/ 400110 h 1200329"/>
                          <a:gd name="connsiteX8" fmla="*/ 3301270 w 3301270"/>
                          <a:gd name="connsiteY8" fmla="*/ 776213 h 1200329"/>
                          <a:gd name="connsiteX9" fmla="*/ 3301270 w 3301270"/>
                          <a:gd name="connsiteY9" fmla="*/ 1200329 h 1200329"/>
                          <a:gd name="connsiteX10" fmla="*/ 2817084 w 3301270"/>
                          <a:gd name="connsiteY10" fmla="*/ 1200329 h 1200329"/>
                          <a:gd name="connsiteX11" fmla="*/ 2365910 w 3301270"/>
                          <a:gd name="connsiteY11" fmla="*/ 1200329 h 1200329"/>
                          <a:gd name="connsiteX12" fmla="*/ 1782686 w 3301270"/>
                          <a:gd name="connsiteY12" fmla="*/ 1200329 h 1200329"/>
                          <a:gd name="connsiteX13" fmla="*/ 1298500 w 3301270"/>
                          <a:gd name="connsiteY13" fmla="*/ 1200329 h 1200329"/>
                          <a:gd name="connsiteX14" fmla="*/ 715275 w 3301270"/>
                          <a:gd name="connsiteY14" fmla="*/ 1200329 h 1200329"/>
                          <a:gd name="connsiteX15" fmla="*/ 0 w 3301270"/>
                          <a:gd name="connsiteY15" fmla="*/ 1200329 h 1200329"/>
                          <a:gd name="connsiteX16" fmla="*/ 0 w 3301270"/>
                          <a:gd name="connsiteY16" fmla="*/ 812223 h 1200329"/>
                          <a:gd name="connsiteX17" fmla="*/ 0 w 3301270"/>
                          <a:gd name="connsiteY17" fmla="*/ 400110 h 1200329"/>
                          <a:gd name="connsiteX18" fmla="*/ 0 w 3301270"/>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01270" h="1200329" fill="none" extrusionOk="0">
                            <a:moveTo>
                              <a:pt x="0" y="0"/>
                            </a:moveTo>
                            <a:cubicBezTo>
                              <a:pt x="201957" y="-29266"/>
                              <a:pt x="313602" y="23475"/>
                              <a:pt x="484186" y="0"/>
                            </a:cubicBezTo>
                            <a:cubicBezTo>
                              <a:pt x="654770" y="-23475"/>
                              <a:pt x="784558" y="57300"/>
                              <a:pt x="1067411" y="0"/>
                            </a:cubicBezTo>
                            <a:cubicBezTo>
                              <a:pt x="1350265" y="-57300"/>
                              <a:pt x="1470048" y="30142"/>
                              <a:pt x="1584610" y="0"/>
                            </a:cubicBezTo>
                            <a:cubicBezTo>
                              <a:pt x="1699172" y="-30142"/>
                              <a:pt x="1939070" y="41973"/>
                              <a:pt x="2068796" y="0"/>
                            </a:cubicBezTo>
                            <a:cubicBezTo>
                              <a:pt x="2198522" y="-41973"/>
                              <a:pt x="2438679" y="65019"/>
                              <a:pt x="2652020" y="0"/>
                            </a:cubicBezTo>
                            <a:cubicBezTo>
                              <a:pt x="2865361" y="-65019"/>
                              <a:pt x="2983773" y="54744"/>
                              <a:pt x="3301270" y="0"/>
                            </a:cubicBezTo>
                            <a:cubicBezTo>
                              <a:pt x="3343802" y="193132"/>
                              <a:pt x="3274812" y="246020"/>
                              <a:pt x="3301270" y="400110"/>
                            </a:cubicBezTo>
                            <a:cubicBezTo>
                              <a:pt x="3327728" y="554200"/>
                              <a:pt x="3291790" y="676075"/>
                              <a:pt x="3301270" y="776213"/>
                            </a:cubicBezTo>
                            <a:cubicBezTo>
                              <a:pt x="3310750" y="876351"/>
                              <a:pt x="3297765" y="1023209"/>
                              <a:pt x="3301270" y="1200329"/>
                            </a:cubicBezTo>
                            <a:cubicBezTo>
                              <a:pt x="3109384" y="1205493"/>
                              <a:pt x="3008630" y="1185277"/>
                              <a:pt x="2817084" y="1200329"/>
                            </a:cubicBezTo>
                            <a:cubicBezTo>
                              <a:pt x="2625538" y="1215381"/>
                              <a:pt x="2468442" y="1154700"/>
                              <a:pt x="2365910" y="1200329"/>
                            </a:cubicBezTo>
                            <a:cubicBezTo>
                              <a:pt x="2263378" y="1245958"/>
                              <a:pt x="2056193" y="1195525"/>
                              <a:pt x="1782686" y="1200329"/>
                            </a:cubicBezTo>
                            <a:cubicBezTo>
                              <a:pt x="1509179" y="1205133"/>
                              <a:pt x="1490897" y="1187806"/>
                              <a:pt x="1298500" y="1200329"/>
                            </a:cubicBezTo>
                            <a:cubicBezTo>
                              <a:pt x="1106103" y="1212852"/>
                              <a:pt x="937440" y="1145828"/>
                              <a:pt x="715275" y="1200329"/>
                            </a:cubicBezTo>
                            <a:cubicBezTo>
                              <a:pt x="493111" y="1254830"/>
                              <a:pt x="158289" y="1143240"/>
                              <a:pt x="0" y="1200329"/>
                            </a:cubicBezTo>
                            <a:cubicBezTo>
                              <a:pt x="-19683" y="1120473"/>
                              <a:pt x="25424" y="958334"/>
                              <a:pt x="0" y="812223"/>
                            </a:cubicBezTo>
                            <a:cubicBezTo>
                              <a:pt x="-25424" y="666112"/>
                              <a:pt x="25375" y="559328"/>
                              <a:pt x="0" y="400110"/>
                            </a:cubicBezTo>
                            <a:cubicBezTo>
                              <a:pt x="-25375" y="240892"/>
                              <a:pt x="7159" y="125411"/>
                              <a:pt x="0" y="0"/>
                            </a:cubicBezTo>
                            <a:close/>
                          </a:path>
                          <a:path w="3301270" h="1200329" stroke="0" extrusionOk="0">
                            <a:moveTo>
                              <a:pt x="0" y="0"/>
                            </a:moveTo>
                            <a:cubicBezTo>
                              <a:pt x="204896" y="-51010"/>
                              <a:pt x="278510" y="50647"/>
                              <a:pt x="517199" y="0"/>
                            </a:cubicBezTo>
                            <a:cubicBezTo>
                              <a:pt x="755888" y="-50647"/>
                              <a:pt x="773855" y="53315"/>
                              <a:pt x="968373" y="0"/>
                            </a:cubicBezTo>
                            <a:cubicBezTo>
                              <a:pt x="1162891" y="-53315"/>
                              <a:pt x="1435776" y="61489"/>
                              <a:pt x="1584610" y="0"/>
                            </a:cubicBezTo>
                            <a:cubicBezTo>
                              <a:pt x="1733444" y="-61489"/>
                              <a:pt x="1979414" y="14826"/>
                              <a:pt x="2101809" y="0"/>
                            </a:cubicBezTo>
                            <a:cubicBezTo>
                              <a:pt x="2224204" y="-14826"/>
                              <a:pt x="2470201" y="27253"/>
                              <a:pt x="2619008" y="0"/>
                            </a:cubicBezTo>
                            <a:cubicBezTo>
                              <a:pt x="2767815" y="-27253"/>
                              <a:pt x="3107697" y="78111"/>
                              <a:pt x="3301270" y="0"/>
                            </a:cubicBezTo>
                            <a:cubicBezTo>
                              <a:pt x="3332056" y="80270"/>
                              <a:pt x="3283041" y="297252"/>
                              <a:pt x="3301270" y="376103"/>
                            </a:cubicBezTo>
                            <a:cubicBezTo>
                              <a:pt x="3319499" y="454954"/>
                              <a:pt x="3269392" y="601169"/>
                              <a:pt x="3301270" y="776213"/>
                            </a:cubicBezTo>
                            <a:cubicBezTo>
                              <a:pt x="3333148" y="951257"/>
                              <a:pt x="3260318" y="1100581"/>
                              <a:pt x="3301270" y="1200329"/>
                            </a:cubicBezTo>
                            <a:cubicBezTo>
                              <a:pt x="3084180" y="1245582"/>
                              <a:pt x="3034330" y="1175546"/>
                              <a:pt x="2817084" y="1200329"/>
                            </a:cubicBezTo>
                            <a:cubicBezTo>
                              <a:pt x="2599838" y="1225112"/>
                              <a:pt x="2391568" y="1191924"/>
                              <a:pt x="2266872" y="1200329"/>
                            </a:cubicBezTo>
                            <a:cubicBezTo>
                              <a:pt x="2142176" y="1208734"/>
                              <a:pt x="1910670" y="1182326"/>
                              <a:pt x="1749673" y="1200329"/>
                            </a:cubicBezTo>
                            <a:cubicBezTo>
                              <a:pt x="1588676" y="1218332"/>
                              <a:pt x="1412567" y="1127062"/>
                              <a:pt x="1133436" y="1200329"/>
                            </a:cubicBezTo>
                            <a:cubicBezTo>
                              <a:pt x="854305" y="1273596"/>
                              <a:pt x="804719" y="1171978"/>
                              <a:pt x="517199" y="1200329"/>
                            </a:cubicBezTo>
                            <a:cubicBezTo>
                              <a:pt x="229679" y="1228680"/>
                              <a:pt x="153616" y="1192273"/>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sk:type>
                        <ask:lineSketchNone/>
                      </ask:type>
                    </ask:lineSketchStyleProps>
                  </a:ext>
                </a:extLst>
              </a:ln>
            </p:spPr>
            <p:txBody>
              <a:bodyPr/>
              <a:lstStyle/>
              <a:p>
                <a:r>
                  <a:rPr lang="en-US">
                    <a:noFill/>
                  </a:rPr>
                  <a:t> </a:t>
                </a:r>
              </a:p>
            </p:txBody>
          </p:sp>
        </mc:Fallback>
      </mc:AlternateContent>
    </p:spTree>
    <p:extLst>
      <p:ext uri="{BB962C8B-B14F-4D97-AF65-F5344CB8AC3E}">
        <p14:creationId xmlns:p14="http://schemas.microsoft.com/office/powerpoint/2010/main" val="23110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0F269-9FA7-6671-7F1A-E76A8035F0B8}"/>
            </a:ext>
          </a:extLst>
        </p:cNvPr>
        <p:cNvGrpSpPr/>
        <p:nvPr/>
      </p:nvGrpSpPr>
      <p:grpSpPr>
        <a:xfrm>
          <a:off x="0" y="0"/>
          <a:ext cx="0" cy="0"/>
          <a:chOff x="0" y="0"/>
          <a:chExt cx="0" cy="0"/>
        </a:xfrm>
      </p:grpSpPr>
      <p:grpSp>
        <p:nvGrpSpPr>
          <p:cNvPr id="66" name="Group 65">
            <a:extLst>
              <a:ext uri="{FF2B5EF4-FFF2-40B4-BE49-F238E27FC236}">
                <a16:creationId xmlns:a16="http://schemas.microsoft.com/office/drawing/2014/main" id="{034982ED-406A-D087-EB16-6F663189A679}"/>
              </a:ext>
            </a:extLst>
          </p:cNvPr>
          <p:cNvGrpSpPr/>
          <p:nvPr/>
        </p:nvGrpSpPr>
        <p:grpSpPr>
          <a:xfrm>
            <a:off x="7240460" y="1542167"/>
            <a:ext cx="2296524" cy="1598148"/>
            <a:chOff x="7996023" y="2837915"/>
            <a:chExt cx="3300480" cy="2296800"/>
          </a:xfrm>
        </p:grpSpPr>
        <mc:AlternateContent xmlns:mc="http://schemas.openxmlformats.org/markup-compatibility/2006" xmlns:p14="http://schemas.microsoft.com/office/powerpoint/2010/main">
          <mc:Choice Requires="p14">
            <p:contentPart p14:bwMode="auto" r:id="rId3">
              <p14:nvContentPartPr>
                <p14:cNvPr id="67" name="Ink 66">
                  <a:extLst>
                    <a:ext uri="{FF2B5EF4-FFF2-40B4-BE49-F238E27FC236}">
                      <a16:creationId xmlns:a16="http://schemas.microsoft.com/office/drawing/2014/main" id="{C988726D-90FE-CB44-E727-163D57928567}"/>
                    </a:ext>
                  </a:extLst>
                </p14:cNvPr>
                <p14:cNvContentPartPr/>
                <p14:nvPr/>
              </p14:nvContentPartPr>
              <p14:xfrm>
                <a:off x="8278263" y="2986955"/>
                <a:ext cx="400320" cy="612000"/>
              </p14:xfrm>
            </p:contentPart>
          </mc:Choice>
          <mc:Fallback xmlns="">
            <p:pic>
              <p:nvPicPr>
                <p:cNvPr id="67" name="Ink 66">
                  <a:extLst>
                    <a:ext uri="{FF2B5EF4-FFF2-40B4-BE49-F238E27FC236}">
                      <a16:creationId xmlns:a16="http://schemas.microsoft.com/office/drawing/2014/main" id="{C988726D-90FE-CB44-E727-163D57928567}"/>
                    </a:ext>
                  </a:extLst>
                </p:cNvPr>
                <p:cNvPicPr/>
                <p:nvPr/>
              </p:nvPicPr>
              <p:blipFill>
                <a:blip r:embed="rId4"/>
                <a:stretch>
                  <a:fillRect/>
                </a:stretch>
              </p:blipFill>
              <p:spPr>
                <a:xfrm>
                  <a:off x="8256023" y="2964691"/>
                  <a:ext cx="444283" cy="65601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8" name="Ink 67">
                  <a:extLst>
                    <a:ext uri="{FF2B5EF4-FFF2-40B4-BE49-F238E27FC236}">
                      <a16:creationId xmlns:a16="http://schemas.microsoft.com/office/drawing/2014/main" id="{D5E3BE5E-7447-3FAF-8557-F2915DAA1C37}"/>
                    </a:ext>
                  </a:extLst>
                </p14:cNvPr>
                <p14:cNvContentPartPr/>
                <p14:nvPr/>
              </p14:nvContentPartPr>
              <p14:xfrm>
                <a:off x="7996023" y="2837915"/>
                <a:ext cx="604080" cy="666720"/>
              </p14:xfrm>
            </p:contentPart>
          </mc:Choice>
          <mc:Fallback xmlns="">
            <p:pic>
              <p:nvPicPr>
                <p:cNvPr id="68" name="Ink 67">
                  <a:extLst>
                    <a:ext uri="{FF2B5EF4-FFF2-40B4-BE49-F238E27FC236}">
                      <a16:creationId xmlns:a16="http://schemas.microsoft.com/office/drawing/2014/main" id="{D5E3BE5E-7447-3FAF-8557-F2915DAA1C37}"/>
                    </a:ext>
                  </a:extLst>
                </p:cNvPr>
                <p:cNvPicPr/>
                <p:nvPr/>
              </p:nvPicPr>
              <p:blipFill>
                <a:blip r:embed="rId6"/>
                <a:stretch>
                  <a:fillRect/>
                </a:stretch>
              </p:blipFill>
              <p:spPr>
                <a:xfrm>
                  <a:off x="7973784" y="2815674"/>
                  <a:ext cx="648041" cy="71068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9" name="Ink 68">
                  <a:extLst>
                    <a:ext uri="{FF2B5EF4-FFF2-40B4-BE49-F238E27FC236}">
                      <a16:creationId xmlns:a16="http://schemas.microsoft.com/office/drawing/2014/main" id="{FC336834-2735-18BB-1507-2E82E34C2A70}"/>
                    </a:ext>
                  </a:extLst>
                </p14:cNvPr>
                <p14:cNvContentPartPr/>
                <p14:nvPr/>
              </p14:nvContentPartPr>
              <p14:xfrm>
                <a:off x="8513343" y="3571235"/>
                <a:ext cx="102240" cy="744120"/>
              </p14:xfrm>
            </p:contentPart>
          </mc:Choice>
          <mc:Fallback xmlns="">
            <p:pic>
              <p:nvPicPr>
                <p:cNvPr id="69" name="Ink 68">
                  <a:extLst>
                    <a:ext uri="{FF2B5EF4-FFF2-40B4-BE49-F238E27FC236}">
                      <a16:creationId xmlns:a16="http://schemas.microsoft.com/office/drawing/2014/main" id="{FC336834-2735-18BB-1507-2E82E34C2A70}"/>
                    </a:ext>
                  </a:extLst>
                </p:cNvPr>
                <p:cNvPicPr/>
                <p:nvPr/>
              </p:nvPicPr>
              <p:blipFill>
                <a:blip r:embed="rId8"/>
                <a:stretch>
                  <a:fillRect/>
                </a:stretch>
              </p:blipFill>
              <p:spPr>
                <a:xfrm>
                  <a:off x="8491139" y="3548999"/>
                  <a:ext cx="146131" cy="78755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1" name="Ink 70">
                  <a:extLst>
                    <a:ext uri="{FF2B5EF4-FFF2-40B4-BE49-F238E27FC236}">
                      <a16:creationId xmlns:a16="http://schemas.microsoft.com/office/drawing/2014/main" id="{98963498-4F9F-02B2-AAD4-5B01E971D0B8}"/>
                    </a:ext>
                  </a:extLst>
                </p14:cNvPr>
                <p14:cNvContentPartPr/>
                <p14:nvPr/>
              </p14:nvContentPartPr>
              <p14:xfrm>
                <a:off x="8352063" y="3794435"/>
                <a:ext cx="561240" cy="173160"/>
              </p14:xfrm>
            </p:contentPart>
          </mc:Choice>
          <mc:Fallback xmlns="">
            <p:pic>
              <p:nvPicPr>
                <p:cNvPr id="71" name="Ink 70">
                  <a:extLst>
                    <a:ext uri="{FF2B5EF4-FFF2-40B4-BE49-F238E27FC236}">
                      <a16:creationId xmlns:a16="http://schemas.microsoft.com/office/drawing/2014/main" id="{98963498-4F9F-02B2-AAD4-5B01E971D0B8}"/>
                    </a:ext>
                  </a:extLst>
                </p:cNvPr>
                <p:cNvPicPr/>
                <p:nvPr/>
              </p:nvPicPr>
              <p:blipFill>
                <a:blip r:embed="rId10"/>
                <a:stretch>
                  <a:fillRect/>
                </a:stretch>
              </p:blipFill>
              <p:spPr>
                <a:xfrm>
                  <a:off x="8329820" y="3772208"/>
                  <a:ext cx="605208" cy="2170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2" name="Ink 71">
                  <a:extLst>
                    <a:ext uri="{FF2B5EF4-FFF2-40B4-BE49-F238E27FC236}">
                      <a16:creationId xmlns:a16="http://schemas.microsoft.com/office/drawing/2014/main" id="{9ED0FB43-706B-176A-9D24-AE57E0705CE2}"/>
                    </a:ext>
                  </a:extLst>
                </p14:cNvPr>
                <p14:cNvContentPartPr/>
                <p14:nvPr/>
              </p14:nvContentPartPr>
              <p14:xfrm>
                <a:off x="8426943" y="4234355"/>
                <a:ext cx="369000" cy="900360"/>
              </p14:xfrm>
            </p:contentPart>
          </mc:Choice>
          <mc:Fallback xmlns="">
            <p:pic>
              <p:nvPicPr>
                <p:cNvPr id="72" name="Ink 71">
                  <a:extLst>
                    <a:ext uri="{FF2B5EF4-FFF2-40B4-BE49-F238E27FC236}">
                      <a16:creationId xmlns:a16="http://schemas.microsoft.com/office/drawing/2014/main" id="{9ED0FB43-706B-176A-9D24-AE57E0705CE2}"/>
                    </a:ext>
                  </a:extLst>
                </p:cNvPr>
                <p:cNvPicPr/>
                <p:nvPr/>
              </p:nvPicPr>
              <p:blipFill>
                <a:blip r:embed="rId12"/>
                <a:stretch>
                  <a:fillRect/>
                </a:stretch>
              </p:blipFill>
              <p:spPr>
                <a:xfrm>
                  <a:off x="8404689" y="4212118"/>
                  <a:ext cx="412990" cy="94380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3" name="Ink 72">
                  <a:extLst>
                    <a:ext uri="{FF2B5EF4-FFF2-40B4-BE49-F238E27FC236}">
                      <a16:creationId xmlns:a16="http://schemas.microsoft.com/office/drawing/2014/main" id="{3B69CB0B-3896-B7B9-319C-7F03BF5CAF15}"/>
                    </a:ext>
                  </a:extLst>
                </p14:cNvPr>
                <p14:cNvContentPartPr/>
                <p14:nvPr/>
              </p14:nvContentPartPr>
              <p14:xfrm>
                <a:off x="10825983" y="2837915"/>
                <a:ext cx="470520" cy="627480"/>
              </p14:xfrm>
            </p:contentPart>
          </mc:Choice>
          <mc:Fallback xmlns="">
            <p:pic>
              <p:nvPicPr>
                <p:cNvPr id="73" name="Ink 72">
                  <a:extLst>
                    <a:ext uri="{FF2B5EF4-FFF2-40B4-BE49-F238E27FC236}">
                      <a16:creationId xmlns:a16="http://schemas.microsoft.com/office/drawing/2014/main" id="{3B69CB0B-3896-B7B9-319C-7F03BF5CAF15}"/>
                    </a:ext>
                  </a:extLst>
                </p:cNvPr>
                <p:cNvPicPr/>
                <p:nvPr/>
              </p:nvPicPr>
              <p:blipFill>
                <a:blip r:embed="rId14"/>
                <a:stretch>
                  <a:fillRect/>
                </a:stretch>
              </p:blipFill>
              <p:spPr>
                <a:xfrm>
                  <a:off x="10803750" y="2815671"/>
                  <a:ext cx="514470" cy="67145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5" name="Ink 74">
                  <a:extLst>
                    <a:ext uri="{FF2B5EF4-FFF2-40B4-BE49-F238E27FC236}">
                      <a16:creationId xmlns:a16="http://schemas.microsoft.com/office/drawing/2014/main" id="{50690E7B-F8A2-058B-E81B-13E4104226AF}"/>
                    </a:ext>
                  </a:extLst>
                </p14:cNvPr>
                <p14:cNvContentPartPr/>
                <p14:nvPr/>
              </p14:nvContentPartPr>
              <p14:xfrm>
                <a:off x="10716183" y="3512195"/>
                <a:ext cx="298440" cy="279000"/>
              </p14:xfrm>
            </p:contentPart>
          </mc:Choice>
          <mc:Fallback xmlns="">
            <p:pic>
              <p:nvPicPr>
                <p:cNvPr id="75" name="Ink 74">
                  <a:extLst>
                    <a:ext uri="{FF2B5EF4-FFF2-40B4-BE49-F238E27FC236}">
                      <a16:creationId xmlns:a16="http://schemas.microsoft.com/office/drawing/2014/main" id="{50690E7B-F8A2-058B-E81B-13E4104226AF}"/>
                    </a:ext>
                  </a:extLst>
                </p:cNvPr>
                <p:cNvPicPr/>
                <p:nvPr/>
              </p:nvPicPr>
              <p:blipFill>
                <a:blip r:embed="rId16"/>
                <a:stretch>
                  <a:fillRect/>
                </a:stretch>
              </p:blipFill>
              <p:spPr>
                <a:xfrm>
                  <a:off x="10693904" y="3489978"/>
                  <a:ext cx="342481" cy="32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6" name="Ink 75">
                  <a:extLst>
                    <a:ext uri="{FF2B5EF4-FFF2-40B4-BE49-F238E27FC236}">
                      <a16:creationId xmlns:a16="http://schemas.microsoft.com/office/drawing/2014/main" id="{55553CD5-48AD-D6FA-5927-E86AC17ADA29}"/>
                    </a:ext>
                  </a:extLst>
                </p14:cNvPr>
                <p14:cNvContentPartPr/>
                <p14:nvPr/>
              </p14:nvContentPartPr>
              <p14:xfrm>
                <a:off x="10676943" y="3849155"/>
                <a:ext cx="282600" cy="1069920"/>
              </p14:xfrm>
            </p:contentPart>
          </mc:Choice>
          <mc:Fallback xmlns="">
            <p:pic>
              <p:nvPicPr>
                <p:cNvPr id="76" name="Ink 75">
                  <a:extLst>
                    <a:ext uri="{FF2B5EF4-FFF2-40B4-BE49-F238E27FC236}">
                      <a16:creationId xmlns:a16="http://schemas.microsoft.com/office/drawing/2014/main" id="{55553CD5-48AD-D6FA-5927-E86AC17ADA29}"/>
                    </a:ext>
                  </a:extLst>
                </p:cNvPr>
                <p:cNvPicPr/>
                <p:nvPr/>
              </p:nvPicPr>
              <p:blipFill>
                <a:blip r:embed="rId18"/>
                <a:stretch>
                  <a:fillRect/>
                </a:stretch>
              </p:blipFill>
              <p:spPr>
                <a:xfrm>
                  <a:off x="10654728" y="3826908"/>
                  <a:ext cx="325997" cy="111389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8" name="Ink 77">
                  <a:extLst>
                    <a:ext uri="{FF2B5EF4-FFF2-40B4-BE49-F238E27FC236}">
                      <a16:creationId xmlns:a16="http://schemas.microsoft.com/office/drawing/2014/main" id="{623EF379-7E7D-6C24-8063-70736A74A364}"/>
                    </a:ext>
                  </a:extLst>
                </p14:cNvPr>
                <p14:cNvContentPartPr/>
                <p14:nvPr/>
              </p14:nvContentPartPr>
              <p14:xfrm>
                <a:off x="11006343" y="3739355"/>
                <a:ext cx="8280" cy="8280"/>
              </p14:xfrm>
            </p:contentPart>
          </mc:Choice>
          <mc:Fallback xmlns="">
            <p:pic>
              <p:nvPicPr>
                <p:cNvPr id="78" name="Ink 77">
                  <a:extLst>
                    <a:ext uri="{FF2B5EF4-FFF2-40B4-BE49-F238E27FC236}">
                      <a16:creationId xmlns:a16="http://schemas.microsoft.com/office/drawing/2014/main" id="{623EF379-7E7D-6C24-8063-70736A74A364}"/>
                    </a:ext>
                  </a:extLst>
                </p:cNvPr>
                <p:cNvPicPr/>
                <p:nvPr/>
              </p:nvPicPr>
              <p:blipFill>
                <a:blip r:embed="rId20"/>
                <a:stretch>
                  <a:fillRect/>
                </a:stretch>
              </p:blipFill>
              <p:spPr>
                <a:xfrm>
                  <a:off x="10984090" y="3717102"/>
                  <a:ext cx="52268" cy="5226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9" name="Ink 78">
                  <a:extLst>
                    <a:ext uri="{FF2B5EF4-FFF2-40B4-BE49-F238E27FC236}">
                      <a16:creationId xmlns:a16="http://schemas.microsoft.com/office/drawing/2014/main" id="{1F23506B-9929-644E-0459-031798151C95}"/>
                    </a:ext>
                  </a:extLst>
                </p14:cNvPr>
                <p14:cNvContentPartPr/>
                <p14:nvPr/>
              </p14:nvContentPartPr>
              <p14:xfrm>
                <a:off x="8364303" y="3684635"/>
                <a:ext cx="345240" cy="86760"/>
              </p14:xfrm>
            </p:contentPart>
          </mc:Choice>
          <mc:Fallback xmlns="">
            <p:pic>
              <p:nvPicPr>
                <p:cNvPr id="79" name="Ink 78">
                  <a:extLst>
                    <a:ext uri="{FF2B5EF4-FFF2-40B4-BE49-F238E27FC236}">
                      <a16:creationId xmlns:a16="http://schemas.microsoft.com/office/drawing/2014/main" id="{1F23506B-9929-644E-0459-031798151C95}"/>
                    </a:ext>
                  </a:extLst>
                </p:cNvPr>
                <p:cNvPicPr/>
                <p:nvPr/>
              </p:nvPicPr>
              <p:blipFill>
                <a:blip r:embed="rId22"/>
                <a:stretch>
                  <a:fillRect/>
                </a:stretch>
              </p:blipFill>
              <p:spPr>
                <a:xfrm>
                  <a:off x="8342079" y="3662296"/>
                  <a:ext cx="388653" cy="13091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0" name="Ink 79">
                  <a:extLst>
                    <a:ext uri="{FF2B5EF4-FFF2-40B4-BE49-F238E27FC236}">
                      <a16:creationId xmlns:a16="http://schemas.microsoft.com/office/drawing/2014/main" id="{726B31EC-7906-ABF3-B997-0B4B648DFE0A}"/>
                    </a:ext>
                  </a:extLst>
                </p14:cNvPr>
                <p14:cNvContentPartPr/>
                <p14:nvPr/>
              </p14:nvContentPartPr>
              <p14:xfrm>
                <a:off x="10238103" y="3425795"/>
                <a:ext cx="509760" cy="658440"/>
              </p14:xfrm>
            </p:contentPart>
          </mc:Choice>
          <mc:Fallback xmlns="">
            <p:pic>
              <p:nvPicPr>
                <p:cNvPr id="80" name="Ink 79">
                  <a:extLst>
                    <a:ext uri="{FF2B5EF4-FFF2-40B4-BE49-F238E27FC236}">
                      <a16:creationId xmlns:a16="http://schemas.microsoft.com/office/drawing/2014/main" id="{726B31EC-7906-ABF3-B997-0B4B648DFE0A}"/>
                    </a:ext>
                  </a:extLst>
                </p:cNvPr>
                <p:cNvPicPr/>
                <p:nvPr/>
              </p:nvPicPr>
              <p:blipFill>
                <a:blip r:embed="rId24"/>
                <a:stretch>
                  <a:fillRect/>
                </a:stretch>
              </p:blipFill>
              <p:spPr>
                <a:xfrm>
                  <a:off x="10215872" y="3403536"/>
                  <a:ext cx="553705" cy="702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1" name="Ink 80">
                  <a:extLst>
                    <a:ext uri="{FF2B5EF4-FFF2-40B4-BE49-F238E27FC236}">
                      <a16:creationId xmlns:a16="http://schemas.microsoft.com/office/drawing/2014/main" id="{20ED0DD0-5920-A4AF-8C61-5DD294701A3D}"/>
                    </a:ext>
                  </a:extLst>
                </p14:cNvPr>
                <p14:cNvContentPartPr/>
                <p14:nvPr/>
              </p14:nvContentPartPr>
              <p14:xfrm>
                <a:off x="10161423" y="3339755"/>
                <a:ext cx="492480" cy="157320"/>
              </p14:xfrm>
            </p:contentPart>
          </mc:Choice>
          <mc:Fallback xmlns="">
            <p:pic>
              <p:nvPicPr>
                <p:cNvPr id="81" name="Ink 80">
                  <a:extLst>
                    <a:ext uri="{FF2B5EF4-FFF2-40B4-BE49-F238E27FC236}">
                      <a16:creationId xmlns:a16="http://schemas.microsoft.com/office/drawing/2014/main" id="{20ED0DD0-5920-A4AF-8C61-5DD294701A3D}"/>
                    </a:ext>
                  </a:extLst>
                </p:cNvPr>
                <p:cNvPicPr/>
                <p:nvPr/>
              </p:nvPicPr>
              <p:blipFill>
                <a:blip r:embed="rId26"/>
                <a:stretch>
                  <a:fillRect/>
                </a:stretch>
              </p:blipFill>
              <p:spPr>
                <a:xfrm>
                  <a:off x="10139179" y="3317502"/>
                  <a:ext cx="536451" cy="20130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2" name="Ink 81">
                  <a:extLst>
                    <a:ext uri="{FF2B5EF4-FFF2-40B4-BE49-F238E27FC236}">
                      <a16:creationId xmlns:a16="http://schemas.microsoft.com/office/drawing/2014/main" id="{F8FADBE6-D3C6-7A68-DEE7-03AAF414C6D5}"/>
                    </a:ext>
                  </a:extLst>
                </p14:cNvPr>
                <p14:cNvContentPartPr/>
                <p14:nvPr/>
              </p14:nvContentPartPr>
              <p14:xfrm>
                <a:off x="10608903" y="3786515"/>
                <a:ext cx="381960" cy="172800"/>
              </p14:xfrm>
            </p:contentPart>
          </mc:Choice>
          <mc:Fallback xmlns="">
            <p:pic>
              <p:nvPicPr>
                <p:cNvPr id="82" name="Ink 81">
                  <a:extLst>
                    <a:ext uri="{FF2B5EF4-FFF2-40B4-BE49-F238E27FC236}">
                      <a16:creationId xmlns:a16="http://schemas.microsoft.com/office/drawing/2014/main" id="{F8FADBE6-D3C6-7A68-DEE7-03AAF414C6D5}"/>
                    </a:ext>
                  </a:extLst>
                </p:cNvPr>
                <p:cNvPicPr/>
                <p:nvPr/>
              </p:nvPicPr>
              <p:blipFill>
                <a:blip r:embed="rId28"/>
                <a:stretch>
                  <a:fillRect/>
                </a:stretch>
              </p:blipFill>
              <p:spPr>
                <a:xfrm>
                  <a:off x="10586678" y="3764268"/>
                  <a:ext cx="425376" cy="21677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3" name="Ink 82">
                  <a:extLst>
                    <a:ext uri="{FF2B5EF4-FFF2-40B4-BE49-F238E27FC236}">
                      <a16:creationId xmlns:a16="http://schemas.microsoft.com/office/drawing/2014/main" id="{4FBAD94E-88BA-744F-393D-005FAE3B9B1C}"/>
                    </a:ext>
                  </a:extLst>
                </p14:cNvPr>
                <p14:cNvContentPartPr/>
                <p14:nvPr/>
              </p14:nvContentPartPr>
              <p14:xfrm>
                <a:off x="10222263" y="3723875"/>
                <a:ext cx="31680" cy="86760"/>
              </p14:xfrm>
            </p:contentPart>
          </mc:Choice>
          <mc:Fallback xmlns="">
            <p:pic>
              <p:nvPicPr>
                <p:cNvPr id="83" name="Ink 82">
                  <a:extLst>
                    <a:ext uri="{FF2B5EF4-FFF2-40B4-BE49-F238E27FC236}">
                      <a16:creationId xmlns:a16="http://schemas.microsoft.com/office/drawing/2014/main" id="{4FBAD94E-88BA-744F-393D-005FAE3B9B1C}"/>
                    </a:ext>
                  </a:extLst>
                </p:cNvPr>
                <p:cNvPicPr/>
                <p:nvPr/>
              </p:nvPicPr>
              <p:blipFill>
                <a:blip r:embed="rId30"/>
                <a:stretch>
                  <a:fillRect/>
                </a:stretch>
              </p:blipFill>
              <p:spPr>
                <a:xfrm>
                  <a:off x="10200291" y="3701536"/>
                  <a:ext cx="74601" cy="13091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4" name="Ink 83">
                  <a:extLst>
                    <a:ext uri="{FF2B5EF4-FFF2-40B4-BE49-F238E27FC236}">
                      <a16:creationId xmlns:a16="http://schemas.microsoft.com/office/drawing/2014/main" id="{F9282B4D-BACF-4989-0CB5-C461BD63AFA2}"/>
                    </a:ext>
                  </a:extLst>
                </p14:cNvPr>
                <p14:cNvContentPartPr/>
                <p14:nvPr/>
              </p14:nvContentPartPr>
              <p14:xfrm>
                <a:off x="10865223" y="3339755"/>
                <a:ext cx="118080" cy="31680"/>
              </p14:xfrm>
            </p:contentPart>
          </mc:Choice>
          <mc:Fallback xmlns="">
            <p:pic>
              <p:nvPicPr>
                <p:cNvPr id="84" name="Ink 83">
                  <a:extLst>
                    <a:ext uri="{FF2B5EF4-FFF2-40B4-BE49-F238E27FC236}">
                      <a16:creationId xmlns:a16="http://schemas.microsoft.com/office/drawing/2014/main" id="{F9282B4D-BACF-4989-0CB5-C461BD63AFA2}"/>
                    </a:ext>
                  </a:extLst>
                </p:cNvPr>
                <p:cNvPicPr/>
                <p:nvPr/>
              </p:nvPicPr>
              <p:blipFill>
                <a:blip r:embed="rId32"/>
                <a:stretch>
                  <a:fillRect/>
                </a:stretch>
              </p:blipFill>
              <p:spPr>
                <a:xfrm>
                  <a:off x="10843051" y="3317783"/>
                  <a:ext cx="161393" cy="7511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5" name="Ink 84">
                  <a:extLst>
                    <a:ext uri="{FF2B5EF4-FFF2-40B4-BE49-F238E27FC236}">
                      <a16:creationId xmlns:a16="http://schemas.microsoft.com/office/drawing/2014/main" id="{FEF21A22-23E4-F8B6-6D27-BC17822452CF}"/>
                    </a:ext>
                  </a:extLst>
                </p14:cNvPr>
                <p14:cNvContentPartPr/>
                <p14:nvPr/>
              </p14:nvContentPartPr>
              <p14:xfrm>
                <a:off x="10316223" y="3520115"/>
                <a:ext cx="196200" cy="23760"/>
              </p14:xfrm>
            </p:contentPart>
          </mc:Choice>
          <mc:Fallback xmlns="">
            <p:pic>
              <p:nvPicPr>
                <p:cNvPr id="85" name="Ink 84">
                  <a:extLst>
                    <a:ext uri="{FF2B5EF4-FFF2-40B4-BE49-F238E27FC236}">
                      <a16:creationId xmlns:a16="http://schemas.microsoft.com/office/drawing/2014/main" id="{FEF21A22-23E4-F8B6-6D27-BC17822452CF}"/>
                    </a:ext>
                  </a:extLst>
                </p:cNvPr>
                <p:cNvPicPr/>
                <p:nvPr/>
              </p:nvPicPr>
              <p:blipFill>
                <a:blip r:embed="rId34"/>
                <a:stretch>
                  <a:fillRect/>
                </a:stretch>
              </p:blipFill>
              <p:spPr>
                <a:xfrm>
                  <a:off x="10294021" y="3498377"/>
                  <a:ext cx="239571" cy="6673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6" name="Ink 85">
                  <a:extLst>
                    <a:ext uri="{FF2B5EF4-FFF2-40B4-BE49-F238E27FC236}">
                      <a16:creationId xmlns:a16="http://schemas.microsoft.com/office/drawing/2014/main" id="{B55A7487-3D4B-D977-7585-633CBDA1455B}"/>
                    </a:ext>
                  </a:extLst>
                </p14:cNvPr>
                <p14:cNvContentPartPr/>
                <p14:nvPr/>
              </p14:nvContentPartPr>
              <p14:xfrm>
                <a:off x="10324143" y="3669155"/>
                <a:ext cx="149400" cy="39600"/>
              </p14:xfrm>
            </p:contentPart>
          </mc:Choice>
          <mc:Fallback xmlns="">
            <p:pic>
              <p:nvPicPr>
                <p:cNvPr id="86" name="Ink 85">
                  <a:extLst>
                    <a:ext uri="{FF2B5EF4-FFF2-40B4-BE49-F238E27FC236}">
                      <a16:creationId xmlns:a16="http://schemas.microsoft.com/office/drawing/2014/main" id="{B55A7487-3D4B-D977-7585-633CBDA1455B}"/>
                    </a:ext>
                  </a:extLst>
                </p:cNvPr>
                <p:cNvPicPr/>
                <p:nvPr/>
              </p:nvPicPr>
              <p:blipFill>
                <a:blip r:embed="rId36"/>
                <a:stretch>
                  <a:fillRect/>
                </a:stretch>
              </p:blipFill>
              <p:spPr>
                <a:xfrm>
                  <a:off x="10301837" y="3647041"/>
                  <a:ext cx="193494" cy="8331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7" name="Ink 86">
                  <a:extLst>
                    <a:ext uri="{FF2B5EF4-FFF2-40B4-BE49-F238E27FC236}">
                      <a16:creationId xmlns:a16="http://schemas.microsoft.com/office/drawing/2014/main" id="{33AFBA46-3870-67CC-3B1A-6142AA96A494}"/>
                    </a:ext>
                  </a:extLst>
                </p14:cNvPr>
                <p14:cNvContentPartPr/>
                <p14:nvPr/>
              </p14:nvContentPartPr>
              <p14:xfrm>
                <a:off x="10355463" y="3590675"/>
                <a:ext cx="219960" cy="204120"/>
              </p14:xfrm>
            </p:contentPart>
          </mc:Choice>
          <mc:Fallback xmlns="">
            <p:pic>
              <p:nvPicPr>
                <p:cNvPr id="87" name="Ink 86">
                  <a:extLst>
                    <a:ext uri="{FF2B5EF4-FFF2-40B4-BE49-F238E27FC236}">
                      <a16:creationId xmlns:a16="http://schemas.microsoft.com/office/drawing/2014/main" id="{33AFBA46-3870-67CC-3B1A-6142AA96A494}"/>
                    </a:ext>
                  </a:extLst>
                </p:cNvPr>
                <p:cNvPicPr/>
                <p:nvPr/>
              </p:nvPicPr>
              <p:blipFill>
                <a:blip r:embed="rId38"/>
                <a:stretch>
                  <a:fillRect/>
                </a:stretch>
              </p:blipFill>
              <p:spPr>
                <a:xfrm>
                  <a:off x="10333208" y="3568454"/>
                  <a:ext cx="263952" cy="24804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8" name="Ink 87">
                  <a:extLst>
                    <a:ext uri="{FF2B5EF4-FFF2-40B4-BE49-F238E27FC236}">
                      <a16:creationId xmlns:a16="http://schemas.microsoft.com/office/drawing/2014/main" id="{37B9F3AE-26D6-6EB0-5C54-8F5AB6292AD0}"/>
                    </a:ext>
                  </a:extLst>
                </p14:cNvPr>
                <p14:cNvContentPartPr/>
                <p14:nvPr/>
              </p14:nvContentPartPr>
              <p14:xfrm>
                <a:off x="10356543" y="3888395"/>
                <a:ext cx="187560" cy="31680"/>
              </p14:xfrm>
            </p:contentPart>
          </mc:Choice>
          <mc:Fallback xmlns="">
            <p:pic>
              <p:nvPicPr>
                <p:cNvPr id="88" name="Ink 87">
                  <a:extLst>
                    <a:ext uri="{FF2B5EF4-FFF2-40B4-BE49-F238E27FC236}">
                      <a16:creationId xmlns:a16="http://schemas.microsoft.com/office/drawing/2014/main" id="{37B9F3AE-26D6-6EB0-5C54-8F5AB6292AD0}"/>
                    </a:ext>
                  </a:extLst>
                </p:cNvPr>
                <p:cNvPicPr/>
                <p:nvPr/>
              </p:nvPicPr>
              <p:blipFill>
                <a:blip r:embed="rId40"/>
                <a:stretch>
                  <a:fillRect/>
                </a:stretch>
              </p:blipFill>
              <p:spPr>
                <a:xfrm>
                  <a:off x="10334325" y="3866423"/>
                  <a:ext cx="231479" cy="7460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9" name="Ink 88">
                  <a:extLst>
                    <a:ext uri="{FF2B5EF4-FFF2-40B4-BE49-F238E27FC236}">
                      <a16:creationId xmlns:a16="http://schemas.microsoft.com/office/drawing/2014/main" id="{0FF0415E-D3E0-7756-1382-96A40DD4A6AE}"/>
                    </a:ext>
                  </a:extLst>
                </p14:cNvPr>
                <p14:cNvContentPartPr/>
                <p14:nvPr/>
              </p14:nvContentPartPr>
              <p14:xfrm>
                <a:off x="8693703" y="3253355"/>
                <a:ext cx="698040" cy="705960"/>
              </p14:xfrm>
            </p:contentPart>
          </mc:Choice>
          <mc:Fallback xmlns="">
            <p:pic>
              <p:nvPicPr>
                <p:cNvPr id="89" name="Ink 88">
                  <a:extLst>
                    <a:ext uri="{FF2B5EF4-FFF2-40B4-BE49-F238E27FC236}">
                      <a16:creationId xmlns:a16="http://schemas.microsoft.com/office/drawing/2014/main" id="{0FF0415E-D3E0-7756-1382-96A40DD4A6AE}"/>
                    </a:ext>
                  </a:extLst>
                </p:cNvPr>
                <p:cNvPicPr/>
                <p:nvPr/>
              </p:nvPicPr>
              <p:blipFill>
                <a:blip r:embed="rId42"/>
                <a:stretch>
                  <a:fillRect/>
                </a:stretch>
              </p:blipFill>
              <p:spPr>
                <a:xfrm>
                  <a:off x="8671453" y="3231116"/>
                  <a:ext cx="742023" cy="74992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0" name="Ink 89">
                  <a:extLst>
                    <a:ext uri="{FF2B5EF4-FFF2-40B4-BE49-F238E27FC236}">
                      <a16:creationId xmlns:a16="http://schemas.microsoft.com/office/drawing/2014/main" id="{FF2C1348-AAE3-AA5E-6B38-C33D838C2D2A}"/>
                    </a:ext>
                  </a:extLst>
                </p14:cNvPr>
                <p14:cNvContentPartPr/>
                <p14:nvPr/>
              </p14:nvContentPartPr>
              <p14:xfrm>
                <a:off x="9101223" y="3410315"/>
                <a:ext cx="63000" cy="16200"/>
              </p14:xfrm>
            </p:contentPart>
          </mc:Choice>
          <mc:Fallback xmlns="">
            <p:pic>
              <p:nvPicPr>
                <p:cNvPr id="90" name="Ink 89">
                  <a:extLst>
                    <a:ext uri="{FF2B5EF4-FFF2-40B4-BE49-F238E27FC236}">
                      <a16:creationId xmlns:a16="http://schemas.microsoft.com/office/drawing/2014/main" id="{FF2C1348-AAE3-AA5E-6B38-C33D838C2D2A}"/>
                    </a:ext>
                  </a:extLst>
                </p:cNvPr>
                <p:cNvPicPr/>
                <p:nvPr/>
              </p:nvPicPr>
              <p:blipFill>
                <a:blip r:embed="rId44"/>
                <a:stretch>
                  <a:fillRect/>
                </a:stretch>
              </p:blipFill>
              <p:spPr>
                <a:xfrm>
                  <a:off x="9079018" y="3388546"/>
                  <a:ext cx="106893" cy="5872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1" name="Ink 90">
                  <a:extLst>
                    <a:ext uri="{FF2B5EF4-FFF2-40B4-BE49-F238E27FC236}">
                      <a16:creationId xmlns:a16="http://schemas.microsoft.com/office/drawing/2014/main" id="{23BAB157-779A-3C0E-915C-205CE8B4E07F}"/>
                    </a:ext>
                  </a:extLst>
                </p14:cNvPr>
                <p14:cNvContentPartPr/>
                <p14:nvPr/>
              </p14:nvContentPartPr>
              <p14:xfrm>
                <a:off x="9007263" y="3590675"/>
                <a:ext cx="110160" cy="55080"/>
              </p14:xfrm>
            </p:contentPart>
          </mc:Choice>
          <mc:Fallback xmlns="">
            <p:pic>
              <p:nvPicPr>
                <p:cNvPr id="91" name="Ink 90">
                  <a:extLst>
                    <a:ext uri="{FF2B5EF4-FFF2-40B4-BE49-F238E27FC236}">
                      <a16:creationId xmlns:a16="http://schemas.microsoft.com/office/drawing/2014/main" id="{23BAB157-779A-3C0E-915C-205CE8B4E07F}"/>
                    </a:ext>
                  </a:extLst>
                </p:cNvPr>
                <p:cNvPicPr/>
                <p:nvPr/>
              </p:nvPicPr>
              <p:blipFill>
                <a:blip r:embed="rId46"/>
                <a:stretch>
                  <a:fillRect/>
                </a:stretch>
              </p:blipFill>
              <p:spPr>
                <a:xfrm>
                  <a:off x="8985024" y="3568540"/>
                  <a:ext cx="154121" cy="9883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2" name="Ink 91">
                  <a:extLst>
                    <a:ext uri="{FF2B5EF4-FFF2-40B4-BE49-F238E27FC236}">
                      <a16:creationId xmlns:a16="http://schemas.microsoft.com/office/drawing/2014/main" id="{A57264A4-1BC2-81D4-3C94-3D3FEB1B87B9}"/>
                    </a:ext>
                  </a:extLst>
                </p14:cNvPr>
                <p14:cNvContentPartPr/>
                <p14:nvPr/>
              </p14:nvContentPartPr>
              <p14:xfrm>
                <a:off x="9085743" y="3512195"/>
                <a:ext cx="110160" cy="63000"/>
              </p14:xfrm>
            </p:contentPart>
          </mc:Choice>
          <mc:Fallback xmlns="">
            <p:pic>
              <p:nvPicPr>
                <p:cNvPr id="92" name="Ink 91">
                  <a:extLst>
                    <a:ext uri="{FF2B5EF4-FFF2-40B4-BE49-F238E27FC236}">
                      <a16:creationId xmlns:a16="http://schemas.microsoft.com/office/drawing/2014/main" id="{A57264A4-1BC2-81D4-3C94-3D3FEB1B87B9}"/>
                    </a:ext>
                  </a:extLst>
                </p:cNvPr>
                <p:cNvPicPr/>
                <p:nvPr/>
              </p:nvPicPr>
              <p:blipFill>
                <a:blip r:embed="rId48"/>
                <a:stretch>
                  <a:fillRect/>
                </a:stretch>
              </p:blipFill>
              <p:spPr>
                <a:xfrm>
                  <a:off x="9063504" y="3489990"/>
                  <a:ext cx="154121" cy="10689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3" name="Ink 92">
                  <a:extLst>
                    <a:ext uri="{FF2B5EF4-FFF2-40B4-BE49-F238E27FC236}">
                      <a16:creationId xmlns:a16="http://schemas.microsoft.com/office/drawing/2014/main" id="{D4DB22CC-450A-B763-7DB6-00D44DD3C227}"/>
                    </a:ext>
                  </a:extLst>
                </p14:cNvPr>
                <p14:cNvContentPartPr/>
                <p14:nvPr/>
              </p14:nvContentPartPr>
              <p14:xfrm>
                <a:off x="8999343" y="3708035"/>
                <a:ext cx="149400" cy="149760"/>
              </p14:xfrm>
            </p:contentPart>
          </mc:Choice>
          <mc:Fallback xmlns="">
            <p:pic>
              <p:nvPicPr>
                <p:cNvPr id="93" name="Ink 92">
                  <a:extLst>
                    <a:ext uri="{FF2B5EF4-FFF2-40B4-BE49-F238E27FC236}">
                      <a16:creationId xmlns:a16="http://schemas.microsoft.com/office/drawing/2014/main" id="{D4DB22CC-450A-B763-7DB6-00D44DD3C227}"/>
                    </a:ext>
                  </a:extLst>
                </p:cNvPr>
                <p:cNvPicPr/>
                <p:nvPr/>
              </p:nvPicPr>
              <p:blipFill>
                <a:blip r:embed="rId50"/>
                <a:stretch>
                  <a:fillRect/>
                </a:stretch>
              </p:blipFill>
              <p:spPr>
                <a:xfrm>
                  <a:off x="8977114" y="3685752"/>
                  <a:ext cx="193341" cy="193807"/>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4" name="Ink 93">
                  <a:extLst>
                    <a:ext uri="{FF2B5EF4-FFF2-40B4-BE49-F238E27FC236}">
                      <a16:creationId xmlns:a16="http://schemas.microsoft.com/office/drawing/2014/main" id="{7D3398F8-750A-714D-5D17-E88867850F7B}"/>
                    </a:ext>
                  </a:extLst>
                </p14:cNvPr>
                <p14:cNvContentPartPr/>
                <p14:nvPr/>
              </p14:nvContentPartPr>
              <p14:xfrm>
                <a:off x="8411463" y="3457475"/>
                <a:ext cx="141480" cy="23760"/>
              </p14:xfrm>
            </p:contentPart>
          </mc:Choice>
          <mc:Fallback xmlns="">
            <p:pic>
              <p:nvPicPr>
                <p:cNvPr id="94" name="Ink 93">
                  <a:extLst>
                    <a:ext uri="{FF2B5EF4-FFF2-40B4-BE49-F238E27FC236}">
                      <a16:creationId xmlns:a16="http://schemas.microsoft.com/office/drawing/2014/main" id="{7D3398F8-750A-714D-5D17-E88867850F7B}"/>
                    </a:ext>
                  </a:extLst>
                </p:cNvPr>
                <p:cNvPicPr/>
                <p:nvPr/>
              </p:nvPicPr>
              <p:blipFill>
                <a:blip r:embed="rId52"/>
                <a:stretch>
                  <a:fillRect/>
                </a:stretch>
              </p:blipFill>
              <p:spPr>
                <a:xfrm>
                  <a:off x="8389260" y="3435265"/>
                  <a:ext cx="184853" cy="67664"/>
                </a:xfrm>
                <a:prstGeom prst="rect">
                  <a:avLst/>
                </a:prstGeom>
              </p:spPr>
            </p:pic>
          </mc:Fallback>
        </mc:AlternateContent>
      </p:grpSp>
      <p:sp>
        <p:nvSpPr>
          <p:cNvPr id="2" name="Title 1">
            <a:extLst>
              <a:ext uri="{FF2B5EF4-FFF2-40B4-BE49-F238E27FC236}">
                <a16:creationId xmlns:a16="http://schemas.microsoft.com/office/drawing/2014/main" id="{4E23CF46-5D05-82C2-55C3-4558AF85A364}"/>
              </a:ext>
            </a:extLst>
          </p:cNvPr>
          <p:cNvSpPr>
            <a:spLocks noGrp="1"/>
          </p:cNvSpPr>
          <p:nvPr>
            <p:ph type="title"/>
          </p:nvPr>
        </p:nvSpPr>
        <p:spPr/>
        <p:txBody>
          <a:bodyPr/>
          <a:lstStyle/>
          <a:p>
            <a:r>
              <a:rPr lang="en-US" dirty="0"/>
              <a:t>The Game Evolves</a:t>
            </a:r>
          </a:p>
        </p:txBody>
      </p:sp>
      <p:sp>
        <p:nvSpPr>
          <p:cNvPr id="3" name="Content Placeholder 2">
            <a:extLst>
              <a:ext uri="{FF2B5EF4-FFF2-40B4-BE49-F238E27FC236}">
                <a16:creationId xmlns:a16="http://schemas.microsoft.com/office/drawing/2014/main" id="{12820FDB-4323-50CF-4EF0-806AA782005C}"/>
              </a:ext>
            </a:extLst>
          </p:cNvPr>
          <p:cNvSpPr>
            <a:spLocks noGrp="1"/>
          </p:cNvSpPr>
          <p:nvPr>
            <p:ph idx="1"/>
          </p:nvPr>
        </p:nvSpPr>
        <p:spPr/>
        <p:txBody>
          <a:bodyPr>
            <a:normAutofit/>
          </a:bodyPr>
          <a:lstStyle/>
          <a:p>
            <a:pPr marL="0" indent="0">
              <a:buNone/>
            </a:pPr>
            <a:r>
              <a:rPr lang="en-US" dirty="0"/>
              <a:t>We </a:t>
            </a:r>
            <a:r>
              <a:rPr lang="en-US" dirty="0" err="1"/>
              <a:t>analyse</a:t>
            </a:r>
            <a:r>
              <a:rPr lang="en-US" dirty="0"/>
              <a:t> lots of these interactions</a:t>
            </a:r>
          </a:p>
        </p:txBody>
      </p:sp>
      <mc:AlternateContent xmlns:mc="http://schemas.openxmlformats.org/markup-compatibility/2006" xmlns:p14="http://schemas.microsoft.com/office/powerpoint/2010/main">
        <mc:Choice Requires="p14">
          <p:contentPart p14:bwMode="auto" r:id="rId53">
            <p14:nvContentPartPr>
              <p14:cNvPr id="5" name="Ink 4">
                <a:extLst>
                  <a:ext uri="{FF2B5EF4-FFF2-40B4-BE49-F238E27FC236}">
                    <a16:creationId xmlns:a16="http://schemas.microsoft.com/office/drawing/2014/main" id="{4B45C6E1-6422-06AD-A947-B24BF73026F5}"/>
                  </a:ext>
                </a:extLst>
              </p14:cNvPr>
              <p14:cNvContentPartPr/>
              <p14:nvPr/>
            </p14:nvContentPartPr>
            <p14:xfrm>
              <a:off x="2866101" y="4060835"/>
              <a:ext cx="400320" cy="612000"/>
            </p14:xfrm>
          </p:contentPart>
        </mc:Choice>
        <mc:Fallback xmlns="">
          <p:pic>
            <p:nvPicPr>
              <p:cNvPr id="5" name="Ink 4">
                <a:extLst>
                  <a:ext uri="{FF2B5EF4-FFF2-40B4-BE49-F238E27FC236}">
                    <a16:creationId xmlns:a16="http://schemas.microsoft.com/office/drawing/2014/main" id="{4B45C6E1-6422-06AD-A947-B24BF73026F5}"/>
                  </a:ext>
                </a:extLst>
              </p:cNvPr>
              <p:cNvPicPr/>
              <p:nvPr/>
            </p:nvPicPr>
            <p:blipFill>
              <a:blip r:embed="rId54"/>
              <a:stretch>
                <a:fillRect/>
              </a:stretch>
            </p:blipFill>
            <p:spPr>
              <a:xfrm>
                <a:off x="2850621" y="4045346"/>
                <a:ext cx="430920" cy="64261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 name="Ink 5">
                <a:extLst>
                  <a:ext uri="{FF2B5EF4-FFF2-40B4-BE49-F238E27FC236}">
                    <a16:creationId xmlns:a16="http://schemas.microsoft.com/office/drawing/2014/main" id="{2BC38CEA-D3B3-2BC8-0CFB-E38B2DAB5A2A}"/>
                  </a:ext>
                </a:extLst>
              </p14:cNvPr>
              <p14:cNvContentPartPr/>
              <p14:nvPr/>
            </p14:nvContentPartPr>
            <p14:xfrm>
              <a:off x="2583861" y="3911795"/>
              <a:ext cx="604080" cy="666720"/>
            </p14:xfrm>
          </p:contentPart>
        </mc:Choice>
        <mc:Fallback xmlns="">
          <p:pic>
            <p:nvPicPr>
              <p:cNvPr id="6" name="Ink 5">
                <a:extLst>
                  <a:ext uri="{FF2B5EF4-FFF2-40B4-BE49-F238E27FC236}">
                    <a16:creationId xmlns:a16="http://schemas.microsoft.com/office/drawing/2014/main" id="{2BC38CEA-D3B3-2BC8-0CFB-E38B2DAB5A2A}"/>
                  </a:ext>
                </a:extLst>
              </p:cNvPr>
              <p:cNvPicPr/>
              <p:nvPr/>
            </p:nvPicPr>
            <p:blipFill>
              <a:blip r:embed="rId56"/>
              <a:stretch>
                <a:fillRect/>
              </a:stretch>
            </p:blipFill>
            <p:spPr>
              <a:xfrm>
                <a:off x="2568381" y="3896315"/>
                <a:ext cx="6346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 name="Ink 12">
                <a:extLst>
                  <a:ext uri="{FF2B5EF4-FFF2-40B4-BE49-F238E27FC236}">
                    <a16:creationId xmlns:a16="http://schemas.microsoft.com/office/drawing/2014/main" id="{FE6DEB72-0BEA-E586-85B2-A4E79EF0A475}"/>
                  </a:ext>
                </a:extLst>
              </p14:cNvPr>
              <p14:cNvContentPartPr/>
              <p14:nvPr/>
            </p14:nvContentPartPr>
            <p14:xfrm>
              <a:off x="3101181" y="4645115"/>
              <a:ext cx="102240" cy="744120"/>
            </p14:xfrm>
          </p:contentPart>
        </mc:Choice>
        <mc:Fallback xmlns="">
          <p:pic>
            <p:nvPicPr>
              <p:cNvPr id="13" name="Ink 12">
                <a:extLst>
                  <a:ext uri="{FF2B5EF4-FFF2-40B4-BE49-F238E27FC236}">
                    <a16:creationId xmlns:a16="http://schemas.microsoft.com/office/drawing/2014/main" id="{FE6DEB72-0BEA-E586-85B2-A4E79EF0A475}"/>
                  </a:ext>
                </a:extLst>
              </p:cNvPr>
              <p:cNvPicPr/>
              <p:nvPr/>
            </p:nvPicPr>
            <p:blipFill>
              <a:blip r:embed="rId58"/>
              <a:stretch>
                <a:fillRect/>
              </a:stretch>
            </p:blipFill>
            <p:spPr>
              <a:xfrm>
                <a:off x="3085701" y="4629635"/>
                <a:ext cx="132840" cy="774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6" name="Ink 15">
                <a:extLst>
                  <a:ext uri="{FF2B5EF4-FFF2-40B4-BE49-F238E27FC236}">
                    <a16:creationId xmlns:a16="http://schemas.microsoft.com/office/drawing/2014/main" id="{9EE28C8E-F312-09BA-F07E-8764EBFA9218}"/>
                  </a:ext>
                </a:extLst>
              </p14:cNvPr>
              <p14:cNvContentPartPr/>
              <p14:nvPr/>
            </p14:nvContentPartPr>
            <p14:xfrm>
              <a:off x="2939901" y="4868315"/>
              <a:ext cx="561240" cy="173160"/>
            </p14:xfrm>
          </p:contentPart>
        </mc:Choice>
        <mc:Fallback xmlns="">
          <p:pic>
            <p:nvPicPr>
              <p:cNvPr id="16" name="Ink 15">
                <a:extLst>
                  <a:ext uri="{FF2B5EF4-FFF2-40B4-BE49-F238E27FC236}">
                    <a16:creationId xmlns:a16="http://schemas.microsoft.com/office/drawing/2014/main" id="{9EE28C8E-F312-09BA-F07E-8764EBFA9218}"/>
                  </a:ext>
                </a:extLst>
              </p:cNvPr>
              <p:cNvPicPr/>
              <p:nvPr/>
            </p:nvPicPr>
            <p:blipFill>
              <a:blip r:embed="rId60"/>
              <a:stretch>
                <a:fillRect/>
              </a:stretch>
            </p:blipFill>
            <p:spPr>
              <a:xfrm>
                <a:off x="2924421" y="4852835"/>
                <a:ext cx="591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2" name="Ink 21">
                <a:extLst>
                  <a:ext uri="{FF2B5EF4-FFF2-40B4-BE49-F238E27FC236}">
                    <a16:creationId xmlns:a16="http://schemas.microsoft.com/office/drawing/2014/main" id="{64EA382D-333D-260D-E6EC-4115CBFCA747}"/>
                  </a:ext>
                </a:extLst>
              </p14:cNvPr>
              <p14:cNvContentPartPr/>
              <p14:nvPr/>
            </p14:nvContentPartPr>
            <p14:xfrm>
              <a:off x="3014781" y="5308235"/>
              <a:ext cx="369000" cy="900360"/>
            </p14:xfrm>
          </p:contentPart>
        </mc:Choice>
        <mc:Fallback xmlns="">
          <p:pic>
            <p:nvPicPr>
              <p:cNvPr id="22" name="Ink 21">
                <a:extLst>
                  <a:ext uri="{FF2B5EF4-FFF2-40B4-BE49-F238E27FC236}">
                    <a16:creationId xmlns:a16="http://schemas.microsoft.com/office/drawing/2014/main" id="{64EA382D-333D-260D-E6EC-4115CBFCA747}"/>
                  </a:ext>
                </a:extLst>
              </p:cNvPr>
              <p:cNvPicPr/>
              <p:nvPr/>
            </p:nvPicPr>
            <p:blipFill>
              <a:blip r:embed="rId62"/>
              <a:stretch>
                <a:fillRect/>
              </a:stretch>
            </p:blipFill>
            <p:spPr>
              <a:xfrm>
                <a:off x="2999286" y="5292755"/>
                <a:ext cx="399630" cy="930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Ink 32">
                <a:extLst>
                  <a:ext uri="{FF2B5EF4-FFF2-40B4-BE49-F238E27FC236}">
                    <a16:creationId xmlns:a16="http://schemas.microsoft.com/office/drawing/2014/main" id="{7B727250-6582-83E5-EC07-97E0C1CC1A93}"/>
                  </a:ext>
                </a:extLst>
              </p14:cNvPr>
              <p14:cNvContentPartPr/>
              <p14:nvPr/>
            </p14:nvContentPartPr>
            <p14:xfrm>
              <a:off x="5413821" y="3911795"/>
              <a:ext cx="470520" cy="627480"/>
            </p14:xfrm>
          </p:contentPart>
        </mc:Choice>
        <mc:Fallback xmlns="">
          <p:pic>
            <p:nvPicPr>
              <p:cNvPr id="33" name="Ink 32">
                <a:extLst>
                  <a:ext uri="{FF2B5EF4-FFF2-40B4-BE49-F238E27FC236}">
                    <a16:creationId xmlns:a16="http://schemas.microsoft.com/office/drawing/2014/main" id="{7B727250-6582-83E5-EC07-97E0C1CC1A93}"/>
                  </a:ext>
                </a:extLst>
              </p:cNvPr>
              <p:cNvPicPr/>
              <p:nvPr/>
            </p:nvPicPr>
            <p:blipFill>
              <a:blip r:embed="rId64"/>
              <a:stretch>
                <a:fillRect/>
              </a:stretch>
            </p:blipFill>
            <p:spPr>
              <a:xfrm>
                <a:off x="5398353" y="3896315"/>
                <a:ext cx="501097"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Ink 35">
                <a:extLst>
                  <a:ext uri="{FF2B5EF4-FFF2-40B4-BE49-F238E27FC236}">
                    <a16:creationId xmlns:a16="http://schemas.microsoft.com/office/drawing/2014/main" id="{74A2BA03-6195-EF69-0DB2-F9D1ABA2DD03}"/>
                  </a:ext>
                </a:extLst>
              </p14:cNvPr>
              <p14:cNvContentPartPr/>
              <p14:nvPr/>
            </p14:nvContentPartPr>
            <p14:xfrm>
              <a:off x="5304021" y="4586075"/>
              <a:ext cx="298440" cy="279000"/>
            </p14:xfrm>
          </p:contentPart>
        </mc:Choice>
        <mc:Fallback xmlns="">
          <p:pic>
            <p:nvPicPr>
              <p:cNvPr id="36" name="Ink 35">
                <a:extLst>
                  <a:ext uri="{FF2B5EF4-FFF2-40B4-BE49-F238E27FC236}">
                    <a16:creationId xmlns:a16="http://schemas.microsoft.com/office/drawing/2014/main" id="{74A2BA03-6195-EF69-0DB2-F9D1ABA2DD03}"/>
                  </a:ext>
                </a:extLst>
              </p:cNvPr>
              <p:cNvPicPr/>
              <p:nvPr/>
            </p:nvPicPr>
            <p:blipFill>
              <a:blip r:embed="rId66"/>
              <a:stretch>
                <a:fillRect/>
              </a:stretch>
            </p:blipFill>
            <p:spPr>
              <a:xfrm>
                <a:off x="5288522" y="4570595"/>
                <a:ext cx="329077"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Ink 48">
                <a:extLst>
                  <a:ext uri="{FF2B5EF4-FFF2-40B4-BE49-F238E27FC236}">
                    <a16:creationId xmlns:a16="http://schemas.microsoft.com/office/drawing/2014/main" id="{026196EF-42DA-5F28-7DFB-2DFA34A7E179}"/>
                  </a:ext>
                </a:extLst>
              </p14:cNvPr>
              <p14:cNvContentPartPr/>
              <p14:nvPr/>
            </p14:nvContentPartPr>
            <p14:xfrm>
              <a:off x="5264781" y="4923035"/>
              <a:ext cx="282600" cy="1069920"/>
            </p14:xfrm>
          </p:contentPart>
        </mc:Choice>
        <mc:Fallback xmlns="">
          <p:pic>
            <p:nvPicPr>
              <p:cNvPr id="49" name="Ink 48">
                <a:extLst>
                  <a:ext uri="{FF2B5EF4-FFF2-40B4-BE49-F238E27FC236}">
                    <a16:creationId xmlns:a16="http://schemas.microsoft.com/office/drawing/2014/main" id="{026196EF-42DA-5F28-7DFB-2DFA34A7E179}"/>
                  </a:ext>
                </a:extLst>
              </p:cNvPr>
              <p:cNvPicPr/>
              <p:nvPr/>
            </p:nvPicPr>
            <p:blipFill>
              <a:blip r:embed="rId68"/>
              <a:stretch>
                <a:fillRect/>
              </a:stretch>
            </p:blipFill>
            <p:spPr>
              <a:xfrm>
                <a:off x="5249301" y="4907555"/>
                <a:ext cx="313200" cy="110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 name="Ink 9">
                <a:extLst>
                  <a:ext uri="{FF2B5EF4-FFF2-40B4-BE49-F238E27FC236}">
                    <a16:creationId xmlns:a16="http://schemas.microsoft.com/office/drawing/2014/main" id="{D759DDBD-58D8-4E74-F2B2-C22BE4C498C9}"/>
                  </a:ext>
                </a:extLst>
              </p14:cNvPr>
              <p14:cNvContentPartPr/>
              <p14:nvPr/>
            </p14:nvContentPartPr>
            <p14:xfrm>
              <a:off x="5594181" y="4813235"/>
              <a:ext cx="8280" cy="8280"/>
            </p14:xfrm>
          </p:contentPart>
        </mc:Choice>
        <mc:Fallback xmlns="">
          <p:pic>
            <p:nvPicPr>
              <p:cNvPr id="10" name="Ink 9">
                <a:extLst>
                  <a:ext uri="{FF2B5EF4-FFF2-40B4-BE49-F238E27FC236}">
                    <a16:creationId xmlns:a16="http://schemas.microsoft.com/office/drawing/2014/main" id="{D759DDBD-58D8-4E74-F2B2-C22BE4C498C9}"/>
                  </a:ext>
                </a:extLst>
              </p:cNvPr>
              <p:cNvPicPr/>
              <p:nvPr/>
            </p:nvPicPr>
            <p:blipFill>
              <a:blip r:embed="rId70"/>
              <a:stretch>
                <a:fillRect/>
              </a:stretch>
            </p:blipFill>
            <p:spPr>
              <a:xfrm>
                <a:off x="5578701" y="4797755"/>
                <a:ext cx="38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Ink 34">
                <a:extLst>
                  <a:ext uri="{FF2B5EF4-FFF2-40B4-BE49-F238E27FC236}">
                    <a16:creationId xmlns:a16="http://schemas.microsoft.com/office/drawing/2014/main" id="{8598A4C7-0A0B-4F8F-E2FC-F61148B28F87}"/>
                  </a:ext>
                </a:extLst>
              </p14:cNvPr>
              <p14:cNvContentPartPr/>
              <p14:nvPr/>
            </p14:nvContentPartPr>
            <p14:xfrm>
              <a:off x="2952141" y="4758515"/>
              <a:ext cx="345240" cy="86760"/>
            </p14:xfrm>
          </p:contentPart>
        </mc:Choice>
        <mc:Fallback xmlns="">
          <p:pic>
            <p:nvPicPr>
              <p:cNvPr id="35" name="Ink 34">
                <a:extLst>
                  <a:ext uri="{FF2B5EF4-FFF2-40B4-BE49-F238E27FC236}">
                    <a16:creationId xmlns:a16="http://schemas.microsoft.com/office/drawing/2014/main" id="{8598A4C7-0A0B-4F8F-E2FC-F61148B28F87}"/>
                  </a:ext>
                </a:extLst>
              </p:cNvPr>
              <p:cNvPicPr/>
              <p:nvPr/>
            </p:nvPicPr>
            <p:blipFill>
              <a:blip r:embed="rId72"/>
              <a:stretch>
                <a:fillRect/>
              </a:stretch>
            </p:blipFill>
            <p:spPr>
              <a:xfrm>
                <a:off x="2936661" y="4742970"/>
                <a:ext cx="37584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 name="Ink 7">
                <a:extLst>
                  <a:ext uri="{FF2B5EF4-FFF2-40B4-BE49-F238E27FC236}">
                    <a16:creationId xmlns:a16="http://schemas.microsoft.com/office/drawing/2014/main" id="{B784B063-37AA-CCD1-CE46-CAEED5994A5C}"/>
                  </a:ext>
                </a:extLst>
              </p14:cNvPr>
              <p14:cNvContentPartPr/>
              <p14:nvPr/>
            </p14:nvContentPartPr>
            <p14:xfrm>
              <a:off x="4825941" y="4499675"/>
              <a:ext cx="509760" cy="658440"/>
            </p14:xfrm>
          </p:contentPart>
        </mc:Choice>
        <mc:Fallback xmlns="">
          <p:pic>
            <p:nvPicPr>
              <p:cNvPr id="8" name="Ink 7">
                <a:extLst>
                  <a:ext uri="{FF2B5EF4-FFF2-40B4-BE49-F238E27FC236}">
                    <a16:creationId xmlns:a16="http://schemas.microsoft.com/office/drawing/2014/main" id="{B784B063-37AA-CCD1-CE46-CAEED5994A5C}"/>
                  </a:ext>
                </a:extLst>
              </p:cNvPr>
              <p:cNvPicPr/>
              <p:nvPr/>
            </p:nvPicPr>
            <p:blipFill>
              <a:blip r:embed="rId74"/>
              <a:stretch>
                <a:fillRect/>
              </a:stretch>
            </p:blipFill>
            <p:spPr>
              <a:xfrm>
                <a:off x="4810472" y="4484187"/>
                <a:ext cx="540338" cy="689057"/>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 name="Ink 8">
                <a:extLst>
                  <a:ext uri="{FF2B5EF4-FFF2-40B4-BE49-F238E27FC236}">
                    <a16:creationId xmlns:a16="http://schemas.microsoft.com/office/drawing/2014/main" id="{90A727EA-8284-AFF1-0419-4DA48112B3AC}"/>
                  </a:ext>
                </a:extLst>
              </p14:cNvPr>
              <p14:cNvContentPartPr/>
              <p14:nvPr/>
            </p14:nvContentPartPr>
            <p14:xfrm>
              <a:off x="4749261" y="4413635"/>
              <a:ext cx="492480" cy="157320"/>
            </p14:xfrm>
          </p:contentPart>
        </mc:Choice>
        <mc:Fallback xmlns="">
          <p:pic>
            <p:nvPicPr>
              <p:cNvPr id="9" name="Ink 8">
                <a:extLst>
                  <a:ext uri="{FF2B5EF4-FFF2-40B4-BE49-F238E27FC236}">
                    <a16:creationId xmlns:a16="http://schemas.microsoft.com/office/drawing/2014/main" id="{90A727EA-8284-AFF1-0419-4DA48112B3AC}"/>
                  </a:ext>
                </a:extLst>
              </p:cNvPr>
              <p:cNvPicPr/>
              <p:nvPr/>
            </p:nvPicPr>
            <p:blipFill>
              <a:blip r:embed="rId76"/>
              <a:stretch>
                <a:fillRect/>
              </a:stretch>
            </p:blipFill>
            <p:spPr>
              <a:xfrm>
                <a:off x="4733781" y="4398155"/>
                <a:ext cx="523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 name="Ink 10">
                <a:extLst>
                  <a:ext uri="{FF2B5EF4-FFF2-40B4-BE49-F238E27FC236}">
                    <a16:creationId xmlns:a16="http://schemas.microsoft.com/office/drawing/2014/main" id="{F2943C73-473B-FF11-B8FB-5CFD10401E3F}"/>
                  </a:ext>
                </a:extLst>
              </p14:cNvPr>
              <p14:cNvContentPartPr/>
              <p14:nvPr/>
            </p14:nvContentPartPr>
            <p14:xfrm>
              <a:off x="5196741" y="4860395"/>
              <a:ext cx="381960" cy="172800"/>
            </p14:xfrm>
          </p:contentPart>
        </mc:Choice>
        <mc:Fallback xmlns="">
          <p:pic>
            <p:nvPicPr>
              <p:cNvPr id="11" name="Ink 10">
                <a:extLst>
                  <a:ext uri="{FF2B5EF4-FFF2-40B4-BE49-F238E27FC236}">
                    <a16:creationId xmlns:a16="http://schemas.microsoft.com/office/drawing/2014/main" id="{F2943C73-473B-FF11-B8FB-5CFD10401E3F}"/>
                  </a:ext>
                </a:extLst>
              </p:cNvPr>
              <p:cNvPicPr/>
              <p:nvPr/>
            </p:nvPicPr>
            <p:blipFill>
              <a:blip r:embed="rId78"/>
              <a:stretch>
                <a:fillRect/>
              </a:stretch>
            </p:blipFill>
            <p:spPr>
              <a:xfrm>
                <a:off x="5181261" y="4844915"/>
                <a:ext cx="4125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 name="Ink 11">
                <a:extLst>
                  <a:ext uri="{FF2B5EF4-FFF2-40B4-BE49-F238E27FC236}">
                    <a16:creationId xmlns:a16="http://schemas.microsoft.com/office/drawing/2014/main" id="{A58E7B95-42EF-CA23-1E19-40F3BDF1105E}"/>
                  </a:ext>
                </a:extLst>
              </p14:cNvPr>
              <p14:cNvContentPartPr/>
              <p14:nvPr/>
            </p14:nvContentPartPr>
            <p14:xfrm>
              <a:off x="4810101" y="4797755"/>
              <a:ext cx="31680" cy="86760"/>
            </p14:xfrm>
          </p:contentPart>
        </mc:Choice>
        <mc:Fallback xmlns="">
          <p:pic>
            <p:nvPicPr>
              <p:cNvPr id="12" name="Ink 11">
                <a:extLst>
                  <a:ext uri="{FF2B5EF4-FFF2-40B4-BE49-F238E27FC236}">
                    <a16:creationId xmlns:a16="http://schemas.microsoft.com/office/drawing/2014/main" id="{A58E7B95-42EF-CA23-1E19-40F3BDF1105E}"/>
                  </a:ext>
                </a:extLst>
              </p:cNvPr>
              <p:cNvPicPr/>
              <p:nvPr/>
            </p:nvPicPr>
            <p:blipFill>
              <a:blip r:embed="rId80"/>
              <a:stretch>
                <a:fillRect/>
              </a:stretch>
            </p:blipFill>
            <p:spPr>
              <a:xfrm>
                <a:off x="4794621" y="4782210"/>
                <a:ext cx="62280" cy="11748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 name="Ink 13">
                <a:extLst>
                  <a:ext uri="{FF2B5EF4-FFF2-40B4-BE49-F238E27FC236}">
                    <a16:creationId xmlns:a16="http://schemas.microsoft.com/office/drawing/2014/main" id="{AC8191DF-B2ED-F69C-2377-F75B5D8F9AFB}"/>
                  </a:ext>
                </a:extLst>
              </p14:cNvPr>
              <p14:cNvContentPartPr/>
              <p14:nvPr/>
            </p14:nvContentPartPr>
            <p14:xfrm>
              <a:off x="5453061" y="4413635"/>
              <a:ext cx="118080" cy="31680"/>
            </p14:xfrm>
          </p:contentPart>
        </mc:Choice>
        <mc:Fallback xmlns="">
          <p:pic>
            <p:nvPicPr>
              <p:cNvPr id="14" name="Ink 13">
                <a:extLst>
                  <a:ext uri="{FF2B5EF4-FFF2-40B4-BE49-F238E27FC236}">
                    <a16:creationId xmlns:a16="http://schemas.microsoft.com/office/drawing/2014/main" id="{AC8191DF-B2ED-F69C-2377-F75B5D8F9AFB}"/>
                  </a:ext>
                </a:extLst>
              </p:cNvPr>
              <p:cNvPicPr/>
              <p:nvPr/>
            </p:nvPicPr>
            <p:blipFill>
              <a:blip r:embed="rId82"/>
              <a:stretch>
                <a:fillRect/>
              </a:stretch>
            </p:blipFill>
            <p:spPr>
              <a:xfrm>
                <a:off x="5437581" y="4398329"/>
                <a:ext cx="14868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5" name="Ink 14">
                <a:extLst>
                  <a:ext uri="{FF2B5EF4-FFF2-40B4-BE49-F238E27FC236}">
                    <a16:creationId xmlns:a16="http://schemas.microsoft.com/office/drawing/2014/main" id="{C4234CE6-B8C5-13CF-854F-7F94216A23E2}"/>
                  </a:ext>
                </a:extLst>
              </p14:cNvPr>
              <p14:cNvContentPartPr/>
              <p14:nvPr/>
            </p14:nvContentPartPr>
            <p14:xfrm>
              <a:off x="4904061" y="4593995"/>
              <a:ext cx="196200" cy="23760"/>
            </p14:xfrm>
          </p:contentPart>
        </mc:Choice>
        <mc:Fallback xmlns="">
          <p:pic>
            <p:nvPicPr>
              <p:cNvPr id="15" name="Ink 14">
                <a:extLst>
                  <a:ext uri="{FF2B5EF4-FFF2-40B4-BE49-F238E27FC236}">
                    <a16:creationId xmlns:a16="http://schemas.microsoft.com/office/drawing/2014/main" id="{C4234CE6-B8C5-13CF-854F-7F94216A23E2}"/>
                  </a:ext>
                </a:extLst>
              </p:cNvPr>
              <p:cNvPicPr/>
              <p:nvPr/>
            </p:nvPicPr>
            <p:blipFill>
              <a:blip r:embed="rId84"/>
              <a:stretch>
                <a:fillRect/>
              </a:stretch>
            </p:blipFill>
            <p:spPr>
              <a:xfrm>
                <a:off x="4888581" y="4578746"/>
                <a:ext cx="226800" cy="5390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7" name="Ink 16">
                <a:extLst>
                  <a:ext uri="{FF2B5EF4-FFF2-40B4-BE49-F238E27FC236}">
                    <a16:creationId xmlns:a16="http://schemas.microsoft.com/office/drawing/2014/main" id="{46BD1C80-96D1-5706-2B74-EEBC1F15204B}"/>
                  </a:ext>
                </a:extLst>
              </p14:cNvPr>
              <p14:cNvContentPartPr/>
              <p14:nvPr/>
            </p14:nvContentPartPr>
            <p14:xfrm>
              <a:off x="4911981" y="4743035"/>
              <a:ext cx="149400" cy="39600"/>
            </p14:xfrm>
          </p:contentPart>
        </mc:Choice>
        <mc:Fallback xmlns="">
          <p:pic>
            <p:nvPicPr>
              <p:cNvPr id="17" name="Ink 16">
                <a:extLst>
                  <a:ext uri="{FF2B5EF4-FFF2-40B4-BE49-F238E27FC236}">
                    <a16:creationId xmlns:a16="http://schemas.microsoft.com/office/drawing/2014/main" id="{46BD1C80-96D1-5706-2B74-EEBC1F15204B}"/>
                  </a:ext>
                </a:extLst>
              </p:cNvPr>
              <p:cNvPicPr/>
              <p:nvPr/>
            </p:nvPicPr>
            <p:blipFill>
              <a:blip r:embed="rId86"/>
              <a:stretch>
                <a:fillRect/>
              </a:stretch>
            </p:blipFill>
            <p:spPr>
              <a:xfrm>
                <a:off x="4896464" y="4727555"/>
                <a:ext cx="180074"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 name="Ink 19">
                <a:extLst>
                  <a:ext uri="{FF2B5EF4-FFF2-40B4-BE49-F238E27FC236}">
                    <a16:creationId xmlns:a16="http://schemas.microsoft.com/office/drawing/2014/main" id="{0AA401B4-C292-58EE-0FF8-CCB1923CD49A}"/>
                  </a:ext>
                </a:extLst>
              </p14:cNvPr>
              <p14:cNvContentPartPr/>
              <p14:nvPr/>
            </p14:nvContentPartPr>
            <p14:xfrm>
              <a:off x="4943301" y="4664555"/>
              <a:ext cx="219960" cy="204120"/>
            </p14:xfrm>
          </p:contentPart>
        </mc:Choice>
        <mc:Fallback xmlns="">
          <p:pic>
            <p:nvPicPr>
              <p:cNvPr id="20" name="Ink 19">
                <a:extLst>
                  <a:ext uri="{FF2B5EF4-FFF2-40B4-BE49-F238E27FC236}">
                    <a16:creationId xmlns:a16="http://schemas.microsoft.com/office/drawing/2014/main" id="{0AA401B4-C292-58EE-0FF8-CCB1923CD49A}"/>
                  </a:ext>
                </a:extLst>
              </p:cNvPr>
              <p:cNvPicPr/>
              <p:nvPr/>
            </p:nvPicPr>
            <p:blipFill>
              <a:blip r:embed="rId88"/>
              <a:stretch>
                <a:fillRect/>
              </a:stretch>
            </p:blipFill>
            <p:spPr>
              <a:xfrm>
                <a:off x="4927821" y="4649075"/>
                <a:ext cx="250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3" name="Ink 22">
                <a:extLst>
                  <a:ext uri="{FF2B5EF4-FFF2-40B4-BE49-F238E27FC236}">
                    <a16:creationId xmlns:a16="http://schemas.microsoft.com/office/drawing/2014/main" id="{06A19306-E661-61F4-830F-73A721BC3F29}"/>
                  </a:ext>
                </a:extLst>
              </p14:cNvPr>
              <p14:cNvContentPartPr/>
              <p14:nvPr/>
            </p14:nvContentPartPr>
            <p14:xfrm>
              <a:off x="4944381" y="4962275"/>
              <a:ext cx="187560" cy="31680"/>
            </p14:xfrm>
          </p:contentPart>
        </mc:Choice>
        <mc:Fallback xmlns="">
          <p:pic>
            <p:nvPicPr>
              <p:cNvPr id="23" name="Ink 22">
                <a:extLst>
                  <a:ext uri="{FF2B5EF4-FFF2-40B4-BE49-F238E27FC236}">
                    <a16:creationId xmlns:a16="http://schemas.microsoft.com/office/drawing/2014/main" id="{06A19306-E661-61F4-830F-73A721BC3F29}"/>
                  </a:ext>
                </a:extLst>
              </p:cNvPr>
              <p:cNvPicPr/>
              <p:nvPr/>
            </p:nvPicPr>
            <p:blipFill>
              <a:blip r:embed="rId90"/>
              <a:stretch>
                <a:fillRect/>
              </a:stretch>
            </p:blipFill>
            <p:spPr>
              <a:xfrm>
                <a:off x="4928901" y="4946795"/>
                <a:ext cx="2181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7" name="Ink 26">
                <a:extLst>
                  <a:ext uri="{FF2B5EF4-FFF2-40B4-BE49-F238E27FC236}">
                    <a16:creationId xmlns:a16="http://schemas.microsoft.com/office/drawing/2014/main" id="{03332666-1D5D-80BB-4128-A524940B006E}"/>
                  </a:ext>
                </a:extLst>
              </p14:cNvPr>
              <p14:cNvContentPartPr/>
              <p14:nvPr/>
            </p14:nvContentPartPr>
            <p14:xfrm>
              <a:off x="3281541" y="4327235"/>
              <a:ext cx="698040" cy="705960"/>
            </p14:xfrm>
          </p:contentPart>
        </mc:Choice>
        <mc:Fallback xmlns="">
          <p:pic>
            <p:nvPicPr>
              <p:cNvPr id="27" name="Ink 26">
                <a:extLst>
                  <a:ext uri="{FF2B5EF4-FFF2-40B4-BE49-F238E27FC236}">
                    <a16:creationId xmlns:a16="http://schemas.microsoft.com/office/drawing/2014/main" id="{03332666-1D5D-80BB-4128-A524940B006E}"/>
                  </a:ext>
                </a:extLst>
              </p:cNvPr>
              <p:cNvPicPr/>
              <p:nvPr/>
            </p:nvPicPr>
            <p:blipFill>
              <a:blip r:embed="rId92"/>
              <a:stretch>
                <a:fillRect/>
              </a:stretch>
            </p:blipFill>
            <p:spPr>
              <a:xfrm>
                <a:off x="3266061" y="4311755"/>
                <a:ext cx="728640" cy="736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 name="Ink 27">
                <a:extLst>
                  <a:ext uri="{FF2B5EF4-FFF2-40B4-BE49-F238E27FC236}">
                    <a16:creationId xmlns:a16="http://schemas.microsoft.com/office/drawing/2014/main" id="{B2226B31-A3E1-DEF3-78C2-942978B146C2}"/>
                  </a:ext>
                </a:extLst>
              </p14:cNvPr>
              <p14:cNvContentPartPr/>
              <p14:nvPr/>
            </p14:nvContentPartPr>
            <p14:xfrm>
              <a:off x="3689061" y="4484195"/>
              <a:ext cx="63000" cy="16200"/>
            </p14:xfrm>
          </p:contentPart>
        </mc:Choice>
        <mc:Fallback xmlns="">
          <p:pic>
            <p:nvPicPr>
              <p:cNvPr id="28" name="Ink 27">
                <a:extLst>
                  <a:ext uri="{FF2B5EF4-FFF2-40B4-BE49-F238E27FC236}">
                    <a16:creationId xmlns:a16="http://schemas.microsoft.com/office/drawing/2014/main" id="{B2226B31-A3E1-DEF3-78C2-942978B146C2}"/>
                  </a:ext>
                </a:extLst>
              </p:cNvPr>
              <p:cNvPicPr/>
              <p:nvPr/>
            </p:nvPicPr>
            <p:blipFill>
              <a:blip r:embed="rId94"/>
              <a:stretch>
                <a:fillRect/>
              </a:stretch>
            </p:blipFill>
            <p:spPr>
              <a:xfrm>
                <a:off x="3673581" y="4468715"/>
                <a:ext cx="93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9" name="Ink 28">
                <a:extLst>
                  <a:ext uri="{FF2B5EF4-FFF2-40B4-BE49-F238E27FC236}">
                    <a16:creationId xmlns:a16="http://schemas.microsoft.com/office/drawing/2014/main" id="{02AACEB8-FA0C-4C27-A090-E8ED8A857DF8}"/>
                  </a:ext>
                </a:extLst>
              </p14:cNvPr>
              <p14:cNvContentPartPr/>
              <p14:nvPr/>
            </p14:nvContentPartPr>
            <p14:xfrm>
              <a:off x="3595101" y="4664555"/>
              <a:ext cx="110160" cy="55080"/>
            </p14:xfrm>
          </p:contentPart>
        </mc:Choice>
        <mc:Fallback xmlns="">
          <p:pic>
            <p:nvPicPr>
              <p:cNvPr id="29" name="Ink 28">
                <a:extLst>
                  <a:ext uri="{FF2B5EF4-FFF2-40B4-BE49-F238E27FC236}">
                    <a16:creationId xmlns:a16="http://schemas.microsoft.com/office/drawing/2014/main" id="{02AACEB8-FA0C-4C27-A090-E8ED8A857DF8}"/>
                  </a:ext>
                </a:extLst>
              </p:cNvPr>
              <p:cNvPicPr/>
              <p:nvPr/>
            </p:nvPicPr>
            <p:blipFill>
              <a:blip r:embed="rId96"/>
              <a:stretch>
                <a:fillRect/>
              </a:stretch>
            </p:blipFill>
            <p:spPr>
              <a:xfrm>
                <a:off x="3579621" y="4649176"/>
                <a:ext cx="140760"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4" name="Ink 33">
                <a:extLst>
                  <a:ext uri="{FF2B5EF4-FFF2-40B4-BE49-F238E27FC236}">
                    <a16:creationId xmlns:a16="http://schemas.microsoft.com/office/drawing/2014/main" id="{68A1B555-A9B1-A8A5-5FEC-F3235350C146}"/>
                  </a:ext>
                </a:extLst>
              </p14:cNvPr>
              <p14:cNvContentPartPr/>
              <p14:nvPr/>
            </p14:nvContentPartPr>
            <p14:xfrm>
              <a:off x="3673581" y="4586075"/>
              <a:ext cx="110160" cy="63000"/>
            </p14:xfrm>
          </p:contentPart>
        </mc:Choice>
        <mc:Fallback xmlns="">
          <p:pic>
            <p:nvPicPr>
              <p:cNvPr id="34" name="Ink 33">
                <a:extLst>
                  <a:ext uri="{FF2B5EF4-FFF2-40B4-BE49-F238E27FC236}">
                    <a16:creationId xmlns:a16="http://schemas.microsoft.com/office/drawing/2014/main" id="{68A1B555-A9B1-A8A5-5FEC-F3235350C146}"/>
                  </a:ext>
                </a:extLst>
              </p:cNvPr>
              <p:cNvPicPr/>
              <p:nvPr/>
            </p:nvPicPr>
            <p:blipFill>
              <a:blip r:embed="rId98"/>
              <a:stretch>
                <a:fillRect/>
              </a:stretch>
            </p:blipFill>
            <p:spPr>
              <a:xfrm>
                <a:off x="3658101" y="4570595"/>
                <a:ext cx="140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9" name="Ink 38">
                <a:extLst>
                  <a:ext uri="{FF2B5EF4-FFF2-40B4-BE49-F238E27FC236}">
                    <a16:creationId xmlns:a16="http://schemas.microsoft.com/office/drawing/2014/main" id="{83B80F9B-D193-C08F-EEA4-78C32F28A06F}"/>
                  </a:ext>
                </a:extLst>
              </p14:cNvPr>
              <p14:cNvContentPartPr/>
              <p14:nvPr/>
            </p14:nvContentPartPr>
            <p14:xfrm>
              <a:off x="3587181" y="4781915"/>
              <a:ext cx="149400" cy="149760"/>
            </p14:xfrm>
          </p:contentPart>
        </mc:Choice>
        <mc:Fallback xmlns="">
          <p:pic>
            <p:nvPicPr>
              <p:cNvPr id="39" name="Ink 38">
                <a:extLst>
                  <a:ext uri="{FF2B5EF4-FFF2-40B4-BE49-F238E27FC236}">
                    <a16:creationId xmlns:a16="http://schemas.microsoft.com/office/drawing/2014/main" id="{83B80F9B-D193-C08F-EEA4-78C32F28A06F}"/>
                  </a:ext>
                </a:extLst>
              </p:cNvPr>
              <p:cNvPicPr/>
              <p:nvPr/>
            </p:nvPicPr>
            <p:blipFill>
              <a:blip r:embed="rId100"/>
              <a:stretch>
                <a:fillRect/>
              </a:stretch>
            </p:blipFill>
            <p:spPr>
              <a:xfrm>
                <a:off x="3571701" y="4766398"/>
                <a:ext cx="180000" cy="180434"/>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1" name="Ink 40">
                <a:extLst>
                  <a:ext uri="{FF2B5EF4-FFF2-40B4-BE49-F238E27FC236}">
                    <a16:creationId xmlns:a16="http://schemas.microsoft.com/office/drawing/2014/main" id="{F850B54D-1697-4051-BD4D-A0D2C3989280}"/>
                  </a:ext>
                </a:extLst>
              </p14:cNvPr>
              <p14:cNvContentPartPr/>
              <p14:nvPr/>
            </p14:nvContentPartPr>
            <p14:xfrm>
              <a:off x="2999301" y="4531355"/>
              <a:ext cx="141480" cy="23760"/>
            </p14:xfrm>
          </p:contentPart>
        </mc:Choice>
        <mc:Fallback xmlns="">
          <p:pic>
            <p:nvPicPr>
              <p:cNvPr id="41" name="Ink 40">
                <a:extLst>
                  <a:ext uri="{FF2B5EF4-FFF2-40B4-BE49-F238E27FC236}">
                    <a16:creationId xmlns:a16="http://schemas.microsoft.com/office/drawing/2014/main" id="{F850B54D-1697-4051-BD4D-A0D2C3989280}"/>
                  </a:ext>
                </a:extLst>
              </p:cNvPr>
              <p:cNvPicPr/>
              <p:nvPr/>
            </p:nvPicPr>
            <p:blipFill>
              <a:blip r:embed="rId102"/>
              <a:stretch>
                <a:fillRect/>
              </a:stretch>
            </p:blipFill>
            <p:spPr>
              <a:xfrm>
                <a:off x="2983821" y="4515875"/>
                <a:ext cx="172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1" name="Ink 20">
                <a:extLst>
                  <a:ext uri="{FF2B5EF4-FFF2-40B4-BE49-F238E27FC236}">
                    <a16:creationId xmlns:a16="http://schemas.microsoft.com/office/drawing/2014/main" id="{8334B538-CEF1-E01F-FA71-08D0A564E123}"/>
                  </a:ext>
                </a:extLst>
              </p14:cNvPr>
              <p14:cNvContentPartPr/>
              <p14:nvPr/>
            </p14:nvContentPartPr>
            <p14:xfrm>
              <a:off x="3994701" y="3842315"/>
              <a:ext cx="933120" cy="415080"/>
            </p14:xfrm>
          </p:contentPart>
        </mc:Choice>
        <mc:Fallback xmlns="">
          <p:pic>
            <p:nvPicPr>
              <p:cNvPr id="21" name="Ink 20">
                <a:extLst>
                  <a:ext uri="{FF2B5EF4-FFF2-40B4-BE49-F238E27FC236}">
                    <a16:creationId xmlns:a16="http://schemas.microsoft.com/office/drawing/2014/main" id="{8334B538-CEF1-E01F-FA71-08D0A564E123}"/>
                  </a:ext>
                </a:extLst>
              </p:cNvPr>
              <p:cNvPicPr/>
              <p:nvPr/>
            </p:nvPicPr>
            <p:blipFill>
              <a:blip r:embed="rId104"/>
              <a:stretch>
                <a:fillRect/>
              </a:stretch>
            </p:blipFill>
            <p:spPr>
              <a:xfrm>
                <a:off x="3979221" y="3826835"/>
                <a:ext cx="9637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6" name="Ink 25">
                <a:extLst>
                  <a:ext uri="{FF2B5EF4-FFF2-40B4-BE49-F238E27FC236}">
                    <a16:creationId xmlns:a16="http://schemas.microsoft.com/office/drawing/2014/main" id="{B8FC635F-42E8-29D5-3C31-BF15C9339714}"/>
                  </a:ext>
                </a:extLst>
              </p14:cNvPr>
              <p14:cNvContentPartPr/>
              <p14:nvPr/>
            </p14:nvContentPartPr>
            <p14:xfrm>
              <a:off x="4245621" y="3629555"/>
              <a:ext cx="149400" cy="180720"/>
            </p14:xfrm>
          </p:contentPart>
        </mc:Choice>
        <mc:Fallback xmlns="">
          <p:pic>
            <p:nvPicPr>
              <p:cNvPr id="26" name="Ink 25">
                <a:extLst>
                  <a:ext uri="{FF2B5EF4-FFF2-40B4-BE49-F238E27FC236}">
                    <a16:creationId xmlns:a16="http://schemas.microsoft.com/office/drawing/2014/main" id="{B8FC635F-42E8-29D5-3C31-BF15C9339714}"/>
                  </a:ext>
                </a:extLst>
              </p:cNvPr>
              <p:cNvPicPr/>
              <p:nvPr/>
            </p:nvPicPr>
            <p:blipFill>
              <a:blip r:embed="rId106"/>
              <a:stretch>
                <a:fillRect/>
              </a:stretch>
            </p:blipFill>
            <p:spPr>
              <a:xfrm>
                <a:off x="4230104" y="3614075"/>
                <a:ext cx="180074"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0" name="Ink 29">
                <a:extLst>
                  <a:ext uri="{FF2B5EF4-FFF2-40B4-BE49-F238E27FC236}">
                    <a16:creationId xmlns:a16="http://schemas.microsoft.com/office/drawing/2014/main" id="{95FBA15D-9FA5-63BF-3C81-7D908D8C6A41}"/>
                  </a:ext>
                </a:extLst>
              </p14:cNvPr>
              <p14:cNvContentPartPr/>
              <p14:nvPr/>
            </p14:nvContentPartPr>
            <p14:xfrm>
              <a:off x="3979221" y="3770675"/>
              <a:ext cx="243360" cy="376560"/>
            </p14:xfrm>
          </p:contentPart>
        </mc:Choice>
        <mc:Fallback xmlns="">
          <p:pic>
            <p:nvPicPr>
              <p:cNvPr id="30" name="Ink 29">
                <a:extLst>
                  <a:ext uri="{FF2B5EF4-FFF2-40B4-BE49-F238E27FC236}">
                    <a16:creationId xmlns:a16="http://schemas.microsoft.com/office/drawing/2014/main" id="{95FBA15D-9FA5-63BF-3C81-7D908D8C6A41}"/>
                  </a:ext>
                </a:extLst>
              </p:cNvPr>
              <p:cNvPicPr/>
              <p:nvPr/>
            </p:nvPicPr>
            <p:blipFill>
              <a:blip r:embed="rId108"/>
              <a:stretch>
                <a:fillRect/>
              </a:stretch>
            </p:blipFill>
            <p:spPr>
              <a:xfrm>
                <a:off x="3963741" y="3755195"/>
                <a:ext cx="2739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5" name="Ink 44">
                <a:extLst>
                  <a:ext uri="{FF2B5EF4-FFF2-40B4-BE49-F238E27FC236}">
                    <a16:creationId xmlns:a16="http://schemas.microsoft.com/office/drawing/2014/main" id="{C2FFF3CB-F631-5DCF-4673-D5AA138F5C5D}"/>
                  </a:ext>
                </a:extLst>
              </p14:cNvPr>
              <p14:cNvContentPartPr/>
              <p14:nvPr/>
            </p14:nvContentPartPr>
            <p14:xfrm>
              <a:off x="5629101" y="3140315"/>
              <a:ext cx="529560" cy="709200"/>
            </p14:xfrm>
          </p:contentPart>
        </mc:Choice>
        <mc:Fallback xmlns="">
          <p:pic>
            <p:nvPicPr>
              <p:cNvPr id="45" name="Ink 44">
                <a:extLst>
                  <a:ext uri="{FF2B5EF4-FFF2-40B4-BE49-F238E27FC236}">
                    <a16:creationId xmlns:a16="http://schemas.microsoft.com/office/drawing/2014/main" id="{C2FFF3CB-F631-5DCF-4673-D5AA138F5C5D}"/>
                  </a:ext>
                </a:extLst>
              </p:cNvPr>
              <p:cNvPicPr/>
              <p:nvPr/>
            </p:nvPicPr>
            <p:blipFill>
              <a:blip r:embed="rId110"/>
              <a:stretch>
                <a:fillRect/>
              </a:stretch>
            </p:blipFill>
            <p:spPr>
              <a:xfrm>
                <a:off x="5613632" y="3124843"/>
                <a:ext cx="560139" cy="739784"/>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6" name="Ink 45">
                <a:extLst>
                  <a:ext uri="{FF2B5EF4-FFF2-40B4-BE49-F238E27FC236}">
                    <a16:creationId xmlns:a16="http://schemas.microsoft.com/office/drawing/2014/main" id="{DB6F39EB-942B-CC0B-C2C9-CCD19A6D9F6A}"/>
                  </a:ext>
                </a:extLst>
              </p14:cNvPr>
              <p14:cNvContentPartPr/>
              <p14:nvPr/>
            </p14:nvContentPartPr>
            <p14:xfrm>
              <a:off x="5829261" y="4217795"/>
              <a:ext cx="533520" cy="509760"/>
            </p14:xfrm>
          </p:contentPart>
        </mc:Choice>
        <mc:Fallback xmlns="">
          <p:pic>
            <p:nvPicPr>
              <p:cNvPr id="46" name="Ink 45">
                <a:extLst>
                  <a:ext uri="{FF2B5EF4-FFF2-40B4-BE49-F238E27FC236}">
                    <a16:creationId xmlns:a16="http://schemas.microsoft.com/office/drawing/2014/main" id="{DB6F39EB-942B-CC0B-C2C9-CCD19A6D9F6A}"/>
                  </a:ext>
                </a:extLst>
              </p:cNvPr>
              <p:cNvPicPr/>
              <p:nvPr/>
            </p:nvPicPr>
            <p:blipFill>
              <a:blip r:embed="rId112"/>
              <a:stretch>
                <a:fillRect/>
              </a:stretch>
            </p:blipFill>
            <p:spPr>
              <a:xfrm>
                <a:off x="5813771" y="4202326"/>
                <a:ext cx="564141" cy="540338"/>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7" name="Ink 46">
                <a:extLst>
                  <a:ext uri="{FF2B5EF4-FFF2-40B4-BE49-F238E27FC236}">
                    <a16:creationId xmlns:a16="http://schemas.microsoft.com/office/drawing/2014/main" id="{AE171031-40B9-38F2-FE8A-773884BBA822}"/>
                  </a:ext>
                </a:extLst>
              </p14:cNvPr>
              <p14:cNvContentPartPr/>
              <p14:nvPr/>
            </p14:nvContentPartPr>
            <p14:xfrm>
              <a:off x="5758701" y="4554755"/>
              <a:ext cx="242640" cy="227880"/>
            </p14:xfrm>
          </p:contentPart>
        </mc:Choice>
        <mc:Fallback xmlns="">
          <p:pic>
            <p:nvPicPr>
              <p:cNvPr id="47" name="Ink 46">
                <a:extLst>
                  <a:ext uri="{FF2B5EF4-FFF2-40B4-BE49-F238E27FC236}">
                    <a16:creationId xmlns:a16="http://schemas.microsoft.com/office/drawing/2014/main" id="{AE171031-40B9-38F2-FE8A-773884BBA822}"/>
                  </a:ext>
                </a:extLst>
              </p:cNvPr>
              <p:cNvPicPr/>
              <p:nvPr/>
            </p:nvPicPr>
            <p:blipFill>
              <a:blip r:embed="rId114"/>
              <a:stretch>
                <a:fillRect/>
              </a:stretch>
            </p:blipFill>
            <p:spPr>
              <a:xfrm>
                <a:off x="5743198" y="4539275"/>
                <a:ext cx="273285"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8" name="Ink 47">
                <a:extLst>
                  <a:ext uri="{FF2B5EF4-FFF2-40B4-BE49-F238E27FC236}">
                    <a16:creationId xmlns:a16="http://schemas.microsoft.com/office/drawing/2014/main" id="{FA678E6C-16A0-EE74-D445-82B0AA10ACE4}"/>
                  </a:ext>
                </a:extLst>
              </p14:cNvPr>
              <p14:cNvContentPartPr/>
              <p14:nvPr/>
            </p14:nvContentPartPr>
            <p14:xfrm>
              <a:off x="5821341" y="4610555"/>
              <a:ext cx="90000" cy="124920"/>
            </p14:xfrm>
          </p:contentPart>
        </mc:Choice>
        <mc:Fallback xmlns="">
          <p:pic>
            <p:nvPicPr>
              <p:cNvPr id="48" name="Ink 47">
                <a:extLst>
                  <a:ext uri="{FF2B5EF4-FFF2-40B4-BE49-F238E27FC236}">
                    <a16:creationId xmlns:a16="http://schemas.microsoft.com/office/drawing/2014/main" id="{FA678E6C-16A0-EE74-D445-82B0AA10ACE4}"/>
                  </a:ext>
                </a:extLst>
              </p:cNvPr>
              <p:cNvPicPr/>
              <p:nvPr/>
            </p:nvPicPr>
            <p:blipFill>
              <a:blip r:embed="rId116"/>
              <a:stretch>
                <a:fillRect/>
              </a:stretch>
            </p:blipFill>
            <p:spPr>
              <a:xfrm>
                <a:off x="5805861" y="4595075"/>
                <a:ext cx="1206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2" name="Ink 51">
                <a:extLst>
                  <a:ext uri="{FF2B5EF4-FFF2-40B4-BE49-F238E27FC236}">
                    <a16:creationId xmlns:a16="http://schemas.microsoft.com/office/drawing/2014/main" id="{DB0C07B3-5D2E-9BA8-16F3-9430F7A7D78D}"/>
                  </a:ext>
                </a:extLst>
              </p14:cNvPr>
              <p14:cNvContentPartPr/>
              <p14:nvPr/>
            </p14:nvContentPartPr>
            <p14:xfrm>
              <a:off x="6534861" y="4429475"/>
              <a:ext cx="157320" cy="39600"/>
            </p14:xfrm>
          </p:contentPart>
        </mc:Choice>
        <mc:Fallback xmlns="">
          <p:pic>
            <p:nvPicPr>
              <p:cNvPr id="52" name="Ink 51">
                <a:extLst>
                  <a:ext uri="{FF2B5EF4-FFF2-40B4-BE49-F238E27FC236}">
                    <a16:creationId xmlns:a16="http://schemas.microsoft.com/office/drawing/2014/main" id="{DB0C07B3-5D2E-9BA8-16F3-9430F7A7D78D}"/>
                  </a:ext>
                </a:extLst>
              </p:cNvPr>
              <p:cNvPicPr/>
              <p:nvPr/>
            </p:nvPicPr>
            <p:blipFill>
              <a:blip r:embed="rId118"/>
              <a:stretch>
                <a:fillRect/>
              </a:stretch>
            </p:blipFill>
            <p:spPr>
              <a:xfrm>
                <a:off x="6519381" y="4413995"/>
                <a:ext cx="18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6" name="Ink 55">
                <a:extLst>
                  <a:ext uri="{FF2B5EF4-FFF2-40B4-BE49-F238E27FC236}">
                    <a16:creationId xmlns:a16="http://schemas.microsoft.com/office/drawing/2014/main" id="{892FCC1F-3644-7485-43EF-350863C87DB6}"/>
                  </a:ext>
                </a:extLst>
              </p14:cNvPr>
              <p14:cNvContentPartPr/>
              <p14:nvPr/>
            </p14:nvContentPartPr>
            <p14:xfrm>
              <a:off x="3830181" y="5150555"/>
              <a:ext cx="1011600" cy="271080"/>
            </p14:xfrm>
          </p:contentPart>
        </mc:Choice>
        <mc:Fallback xmlns="">
          <p:pic>
            <p:nvPicPr>
              <p:cNvPr id="56" name="Ink 55">
                <a:extLst>
                  <a:ext uri="{FF2B5EF4-FFF2-40B4-BE49-F238E27FC236}">
                    <a16:creationId xmlns:a16="http://schemas.microsoft.com/office/drawing/2014/main" id="{892FCC1F-3644-7485-43EF-350863C87DB6}"/>
                  </a:ext>
                </a:extLst>
              </p:cNvPr>
              <p:cNvPicPr/>
              <p:nvPr/>
            </p:nvPicPr>
            <p:blipFill>
              <a:blip r:embed="rId120"/>
              <a:stretch>
                <a:fillRect/>
              </a:stretch>
            </p:blipFill>
            <p:spPr>
              <a:xfrm>
                <a:off x="3814701" y="5135096"/>
                <a:ext cx="1042200" cy="301639"/>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61" name="Ink 60">
                <a:extLst>
                  <a:ext uri="{FF2B5EF4-FFF2-40B4-BE49-F238E27FC236}">
                    <a16:creationId xmlns:a16="http://schemas.microsoft.com/office/drawing/2014/main" id="{BE1FACA6-1238-6583-D713-5EC7AD5D885E}"/>
                  </a:ext>
                </a:extLst>
              </p14:cNvPr>
              <p14:cNvContentPartPr/>
              <p14:nvPr/>
            </p14:nvContentPartPr>
            <p14:xfrm>
              <a:off x="4041861" y="5472755"/>
              <a:ext cx="384480" cy="187560"/>
            </p14:xfrm>
          </p:contentPart>
        </mc:Choice>
        <mc:Fallback xmlns="">
          <p:pic>
            <p:nvPicPr>
              <p:cNvPr id="61" name="Ink 60">
                <a:extLst>
                  <a:ext uri="{FF2B5EF4-FFF2-40B4-BE49-F238E27FC236}">
                    <a16:creationId xmlns:a16="http://schemas.microsoft.com/office/drawing/2014/main" id="{BE1FACA6-1238-6583-D713-5EC7AD5D885E}"/>
                  </a:ext>
                </a:extLst>
              </p:cNvPr>
              <p:cNvPicPr/>
              <p:nvPr/>
            </p:nvPicPr>
            <p:blipFill>
              <a:blip r:embed="rId122"/>
              <a:stretch>
                <a:fillRect/>
              </a:stretch>
            </p:blipFill>
            <p:spPr>
              <a:xfrm>
                <a:off x="4026381" y="5457275"/>
                <a:ext cx="415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65" name="Ink 64">
                <a:extLst>
                  <a:ext uri="{FF2B5EF4-FFF2-40B4-BE49-F238E27FC236}">
                    <a16:creationId xmlns:a16="http://schemas.microsoft.com/office/drawing/2014/main" id="{C16A84FA-A96B-421F-76F9-A3A435642D19}"/>
                  </a:ext>
                </a:extLst>
              </p14:cNvPr>
              <p14:cNvContentPartPr/>
              <p14:nvPr/>
            </p14:nvContentPartPr>
            <p14:xfrm>
              <a:off x="2552541" y="3425795"/>
              <a:ext cx="439200" cy="635400"/>
            </p14:xfrm>
          </p:contentPart>
        </mc:Choice>
        <mc:Fallback xmlns="">
          <p:pic>
            <p:nvPicPr>
              <p:cNvPr id="65" name="Ink 64">
                <a:extLst>
                  <a:ext uri="{FF2B5EF4-FFF2-40B4-BE49-F238E27FC236}">
                    <a16:creationId xmlns:a16="http://schemas.microsoft.com/office/drawing/2014/main" id="{C16A84FA-A96B-421F-76F9-A3A435642D19}"/>
                  </a:ext>
                </a:extLst>
              </p:cNvPr>
              <p:cNvPicPr/>
              <p:nvPr/>
            </p:nvPicPr>
            <p:blipFill>
              <a:blip r:embed="rId124"/>
              <a:stretch>
                <a:fillRect/>
              </a:stretch>
            </p:blipFill>
            <p:spPr>
              <a:xfrm>
                <a:off x="2537061" y="3410315"/>
                <a:ext cx="46980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0" name="Ink 69">
                <a:extLst>
                  <a:ext uri="{FF2B5EF4-FFF2-40B4-BE49-F238E27FC236}">
                    <a16:creationId xmlns:a16="http://schemas.microsoft.com/office/drawing/2014/main" id="{BE71BEEB-A028-89E1-91AA-3255C9807CBC}"/>
                  </a:ext>
                </a:extLst>
              </p14:cNvPr>
              <p14:cNvContentPartPr/>
              <p14:nvPr/>
            </p14:nvContentPartPr>
            <p14:xfrm>
              <a:off x="2568021" y="3215195"/>
              <a:ext cx="274680" cy="148320"/>
            </p14:xfrm>
          </p:contentPart>
        </mc:Choice>
        <mc:Fallback xmlns="">
          <p:pic>
            <p:nvPicPr>
              <p:cNvPr id="70" name="Ink 69">
                <a:extLst>
                  <a:ext uri="{FF2B5EF4-FFF2-40B4-BE49-F238E27FC236}">
                    <a16:creationId xmlns:a16="http://schemas.microsoft.com/office/drawing/2014/main" id="{BE71BEEB-A028-89E1-91AA-3255C9807CBC}"/>
                  </a:ext>
                </a:extLst>
              </p:cNvPr>
              <p:cNvPicPr/>
              <p:nvPr/>
            </p:nvPicPr>
            <p:blipFill>
              <a:blip r:embed="rId126"/>
              <a:stretch>
                <a:fillRect/>
              </a:stretch>
            </p:blipFill>
            <p:spPr>
              <a:xfrm>
                <a:off x="2552541" y="3199715"/>
                <a:ext cx="305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4" name="Ink 73">
                <a:extLst>
                  <a:ext uri="{FF2B5EF4-FFF2-40B4-BE49-F238E27FC236}">
                    <a16:creationId xmlns:a16="http://schemas.microsoft.com/office/drawing/2014/main" id="{837A4843-7308-8426-FB87-892D005FE107}"/>
                  </a:ext>
                </a:extLst>
              </p14:cNvPr>
              <p14:cNvContentPartPr/>
              <p14:nvPr/>
            </p14:nvContentPartPr>
            <p14:xfrm>
              <a:off x="2082021" y="4593995"/>
              <a:ext cx="650880" cy="682560"/>
            </p14:xfrm>
          </p:contentPart>
        </mc:Choice>
        <mc:Fallback xmlns="">
          <p:pic>
            <p:nvPicPr>
              <p:cNvPr id="74" name="Ink 73">
                <a:extLst>
                  <a:ext uri="{FF2B5EF4-FFF2-40B4-BE49-F238E27FC236}">
                    <a16:creationId xmlns:a16="http://schemas.microsoft.com/office/drawing/2014/main" id="{837A4843-7308-8426-FB87-892D005FE107}"/>
                  </a:ext>
                </a:extLst>
              </p:cNvPr>
              <p:cNvPicPr/>
              <p:nvPr/>
            </p:nvPicPr>
            <p:blipFill>
              <a:blip r:embed="rId128"/>
              <a:stretch>
                <a:fillRect/>
              </a:stretch>
            </p:blipFill>
            <p:spPr>
              <a:xfrm>
                <a:off x="2066550" y="4578515"/>
                <a:ext cx="681463"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7" name="Ink 76">
                <a:extLst>
                  <a:ext uri="{FF2B5EF4-FFF2-40B4-BE49-F238E27FC236}">
                    <a16:creationId xmlns:a16="http://schemas.microsoft.com/office/drawing/2014/main" id="{D56155AA-6AF8-756D-A4BB-027BE5E9056E}"/>
                  </a:ext>
                </a:extLst>
              </p14:cNvPr>
              <p14:cNvContentPartPr/>
              <p14:nvPr/>
            </p14:nvContentPartPr>
            <p14:xfrm>
              <a:off x="1964301" y="5322995"/>
              <a:ext cx="376920" cy="110160"/>
            </p14:xfrm>
          </p:contentPart>
        </mc:Choice>
        <mc:Fallback xmlns="">
          <p:pic>
            <p:nvPicPr>
              <p:cNvPr id="77" name="Ink 76">
                <a:extLst>
                  <a:ext uri="{FF2B5EF4-FFF2-40B4-BE49-F238E27FC236}">
                    <a16:creationId xmlns:a16="http://schemas.microsoft.com/office/drawing/2014/main" id="{D56155AA-6AF8-756D-A4BB-027BE5E9056E}"/>
                  </a:ext>
                </a:extLst>
              </p:cNvPr>
              <p:cNvPicPr/>
              <p:nvPr/>
            </p:nvPicPr>
            <p:blipFill>
              <a:blip r:embed="rId130"/>
              <a:stretch>
                <a:fillRect/>
              </a:stretch>
            </p:blipFill>
            <p:spPr>
              <a:xfrm>
                <a:off x="1948806" y="5307464"/>
                <a:ext cx="407549" cy="140860"/>
              </a:xfrm>
              <a:prstGeom prst="rect">
                <a:avLst/>
              </a:prstGeom>
            </p:spPr>
          </p:pic>
        </mc:Fallback>
      </mc:AlternateContent>
      <p:grpSp>
        <p:nvGrpSpPr>
          <p:cNvPr id="95" name="Group 94">
            <a:extLst>
              <a:ext uri="{FF2B5EF4-FFF2-40B4-BE49-F238E27FC236}">
                <a16:creationId xmlns:a16="http://schemas.microsoft.com/office/drawing/2014/main" id="{B912B0A2-AA0E-A271-2998-E1B19D9B549E}"/>
              </a:ext>
            </a:extLst>
          </p:cNvPr>
          <p:cNvGrpSpPr/>
          <p:nvPr/>
        </p:nvGrpSpPr>
        <p:grpSpPr>
          <a:xfrm>
            <a:off x="8789512" y="3752913"/>
            <a:ext cx="2626928" cy="1828076"/>
            <a:chOff x="7996023" y="2837915"/>
            <a:chExt cx="3300480" cy="2296800"/>
          </a:xfrm>
        </p:grpSpPr>
        <mc:AlternateContent xmlns:mc="http://schemas.openxmlformats.org/markup-compatibility/2006" xmlns:p14="http://schemas.microsoft.com/office/powerpoint/2010/main">
          <mc:Choice Requires="p14">
            <p:contentPart p14:bwMode="auto" r:id="rId131">
              <p14:nvContentPartPr>
                <p14:cNvPr id="96" name="Ink 95">
                  <a:extLst>
                    <a:ext uri="{FF2B5EF4-FFF2-40B4-BE49-F238E27FC236}">
                      <a16:creationId xmlns:a16="http://schemas.microsoft.com/office/drawing/2014/main" id="{E413869E-672A-9301-F197-198472C4A7C7}"/>
                    </a:ext>
                  </a:extLst>
                </p14:cNvPr>
                <p14:cNvContentPartPr/>
                <p14:nvPr/>
              </p14:nvContentPartPr>
              <p14:xfrm>
                <a:off x="8278263" y="2986955"/>
                <a:ext cx="400320" cy="612000"/>
              </p14:xfrm>
            </p:contentPart>
          </mc:Choice>
          <mc:Fallback xmlns="">
            <p:pic>
              <p:nvPicPr>
                <p:cNvPr id="96" name="Ink 95">
                  <a:extLst>
                    <a:ext uri="{FF2B5EF4-FFF2-40B4-BE49-F238E27FC236}">
                      <a16:creationId xmlns:a16="http://schemas.microsoft.com/office/drawing/2014/main" id="{E413869E-672A-9301-F197-198472C4A7C7}"/>
                    </a:ext>
                  </a:extLst>
                </p:cNvPr>
                <p:cNvPicPr/>
                <p:nvPr/>
              </p:nvPicPr>
              <p:blipFill>
                <a:blip r:embed="rId132"/>
                <a:stretch>
                  <a:fillRect/>
                </a:stretch>
              </p:blipFill>
              <p:spPr>
                <a:xfrm>
                  <a:off x="8258812" y="2967491"/>
                  <a:ext cx="438769" cy="650476"/>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7" name="Ink 96">
                  <a:extLst>
                    <a:ext uri="{FF2B5EF4-FFF2-40B4-BE49-F238E27FC236}">
                      <a16:creationId xmlns:a16="http://schemas.microsoft.com/office/drawing/2014/main" id="{3DE94E42-CF7E-3EB3-52CE-D5CA9777150B}"/>
                    </a:ext>
                  </a:extLst>
                </p14:cNvPr>
                <p14:cNvContentPartPr/>
                <p14:nvPr/>
              </p14:nvContentPartPr>
              <p14:xfrm>
                <a:off x="7996023" y="2837915"/>
                <a:ext cx="604080" cy="666720"/>
              </p14:xfrm>
            </p:contentPart>
          </mc:Choice>
          <mc:Fallback xmlns="">
            <p:pic>
              <p:nvPicPr>
                <p:cNvPr id="97" name="Ink 96">
                  <a:extLst>
                    <a:ext uri="{FF2B5EF4-FFF2-40B4-BE49-F238E27FC236}">
                      <a16:creationId xmlns:a16="http://schemas.microsoft.com/office/drawing/2014/main" id="{3DE94E42-CF7E-3EB3-52CE-D5CA9777150B}"/>
                    </a:ext>
                  </a:extLst>
                </p:cNvPr>
                <p:cNvPicPr/>
                <p:nvPr/>
              </p:nvPicPr>
              <p:blipFill>
                <a:blip r:embed="rId134"/>
                <a:stretch>
                  <a:fillRect/>
                </a:stretch>
              </p:blipFill>
              <p:spPr>
                <a:xfrm>
                  <a:off x="7976580" y="2818465"/>
                  <a:ext cx="642061" cy="70516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8" name="Ink 97">
                  <a:extLst>
                    <a:ext uri="{FF2B5EF4-FFF2-40B4-BE49-F238E27FC236}">
                      <a16:creationId xmlns:a16="http://schemas.microsoft.com/office/drawing/2014/main" id="{A5FBA484-C1DA-6A98-31A4-981F54C9B820}"/>
                    </a:ext>
                  </a:extLst>
                </p14:cNvPr>
                <p14:cNvContentPartPr/>
                <p14:nvPr/>
              </p14:nvContentPartPr>
              <p14:xfrm>
                <a:off x="8513343" y="3571235"/>
                <a:ext cx="102240" cy="744120"/>
              </p14:xfrm>
            </p:contentPart>
          </mc:Choice>
          <mc:Fallback xmlns="">
            <p:pic>
              <p:nvPicPr>
                <p:cNvPr id="98" name="Ink 97">
                  <a:extLst>
                    <a:ext uri="{FF2B5EF4-FFF2-40B4-BE49-F238E27FC236}">
                      <a16:creationId xmlns:a16="http://schemas.microsoft.com/office/drawing/2014/main" id="{A5FBA484-C1DA-6A98-31A4-981F54C9B820}"/>
                    </a:ext>
                  </a:extLst>
                </p:cNvPr>
                <p:cNvPicPr/>
                <p:nvPr/>
              </p:nvPicPr>
              <p:blipFill>
                <a:blip r:embed="rId136"/>
                <a:stretch>
                  <a:fillRect/>
                </a:stretch>
              </p:blipFill>
              <p:spPr>
                <a:xfrm>
                  <a:off x="8493890" y="3552236"/>
                  <a:ext cx="140693" cy="78257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9" name="Ink 98">
                  <a:extLst>
                    <a:ext uri="{FF2B5EF4-FFF2-40B4-BE49-F238E27FC236}">
                      <a16:creationId xmlns:a16="http://schemas.microsoft.com/office/drawing/2014/main" id="{FE70D1AB-6DFF-B200-5E34-EF58AD5323DB}"/>
                    </a:ext>
                  </a:extLst>
                </p14:cNvPr>
                <p14:cNvContentPartPr/>
                <p14:nvPr/>
              </p14:nvContentPartPr>
              <p14:xfrm>
                <a:off x="8352063" y="3794435"/>
                <a:ext cx="561240" cy="173160"/>
              </p14:xfrm>
            </p:contentPart>
          </mc:Choice>
          <mc:Fallback xmlns="">
            <p:pic>
              <p:nvPicPr>
                <p:cNvPr id="99" name="Ink 98">
                  <a:extLst>
                    <a:ext uri="{FF2B5EF4-FFF2-40B4-BE49-F238E27FC236}">
                      <a16:creationId xmlns:a16="http://schemas.microsoft.com/office/drawing/2014/main" id="{FE70D1AB-6DFF-B200-5E34-EF58AD5323DB}"/>
                    </a:ext>
                  </a:extLst>
                </p:cNvPr>
                <p:cNvPicPr/>
                <p:nvPr/>
              </p:nvPicPr>
              <p:blipFill>
                <a:blip r:embed="rId138"/>
                <a:stretch>
                  <a:fillRect/>
                </a:stretch>
              </p:blipFill>
              <p:spPr>
                <a:xfrm>
                  <a:off x="8332616" y="3774994"/>
                  <a:ext cx="599681" cy="21159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0" name="Ink 99">
                  <a:extLst>
                    <a:ext uri="{FF2B5EF4-FFF2-40B4-BE49-F238E27FC236}">
                      <a16:creationId xmlns:a16="http://schemas.microsoft.com/office/drawing/2014/main" id="{2DEC8531-2373-53EC-6B64-23AD76BA41D3}"/>
                    </a:ext>
                  </a:extLst>
                </p14:cNvPr>
                <p14:cNvContentPartPr/>
                <p14:nvPr/>
              </p14:nvContentPartPr>
              <p14:xfrm>
                <a:off x="8426943" y="4234355"/>
                <a:ext cx="369000" cy="900360"/>
              </p14:xfrm>
            </p:contentPart>
          </mc:Choice>
          <mc:Fallback xmlns="">
            <p:pic>
              <p:nvPicPr>
                <p:cNvPr id="100" name="Ink 99">
                  <a:extLst>
                    <a:ext uri="{FF2B5EF4-FFF2-40B4-BE49-F238E27FC236}">
                      <a16:creationId xmlns:a16="http://schemas.microsoft.com/office/drawing/2014/main" id="{2DEC8531-2373-53EC-6B64-23AD76BA41D3}"/>
                    </a:ext>
                  </a:extLst>
                </p:cNvPr>
                <p:cNvPicPr/>
                <p:nvPr/>
              </p:nvPicPr>
              <p:blipFill>
                <a:blip r:embed="rId140"/>
                <a:stretch>
                  <a:fillRect/>
                </a:stretch>
              </p:blipFill>
              <p:spPr>
                <a:xfrm>
                  <a:off x="8407474" y="4214910"/>
                  <a:ext cx="407485" cy="938798"/>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1" name="Ink 100">
                  <a:extLst>
                    <a:ext uri="{FF2B5EF4-FFF2-40B4-BE49-F238E27FC236}">
                      <a16:creationId xmlns:a16="http://schemas.microsoft.com/office/drawing/2014/main" id="{0EF39888-F26B-01BE-E7A2-3E8139056073}"/>
                    </a:ext>
                  </a:extLst>
                </p14:cNvPr>
                <p14:cNvContentPartPr/>
                <p14:nvPr/>
              </p14:nvContentPartPr>
              <p14:xfrm>
                <a:off x="10825983" y="2837915"/>
                <a:ext cx="470520" cy="627480"/>
              </p14:xfrm>
            </p:contentPart>
          </mc:Choice>
          <mc:Fallback xmlns="">
            <p:pic>
              <p:nvPicPr>
                <p:cNvPr id="101" name="Ink 100">
                  <a:extLst>
                    <a:ext uri="{FF2B5EF4-FFF2-40B4-BE49-F238E27FC236}">
                      <a16:creationId xmlns:a16="http://schemas.microsoft.com/office/drawing/2014/main" id="{0EF39888-F26B-01BE-E7A2-3E8139056073}"/>
                    </a:ext>
                  </a:extLst>
                </p:cNvPr>
                <p:cNvPicPr/>
                <p:nvPr/>
              </p:nvPicPr>
              <p:blipFill>
                <a:blip r:embed="rId142"/>
                <a:stretch>
                  <a:fillRect/>
                </a:stretch>
              </p:blipFill>
              <p:spPr>
                <a:xfrm>
                  <a:off x="10806547" y="2818462"/>
                  <a:ext cx="508939" cy="665934"/>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2" name="Ink 101">
                  <a:extLst>
                    <a:ext uri="{FF2B5EF4-FFF2-40B4-BE49-F238E27FC236}">
                      <a16:creationId xmlns:a16="http://schemas.microsoft.com/office/drawing/2014/main" id="{C4591204-4ED6-BDCD-88DB-4DEB329D7A46}"/>
                    </a:ext>
                  </a:extLst>
                </p14:cNvPr>
                <p14:cNvContentPartPr/>
                <p14:nvPr/>
              </p14:nvContentPartPr>
              <p14:xfrm>
                <a:off x="10716183" y="3512195"/>
                <a:ext cx="298440" cy="279000"/>
              </p14:xfrm>
            </p:contentPart>
          </mc:Choice>
          <mc:Fallback xmlns="">
            <p:pic>
              <p:nvPicPr>
                <p:cNvPr id="102" name="Ink 101">
                  <a:extLst>
                    <a:ext uri="{FF2B5EF4-FFF2-40B4-BE49-F238E27FC236}">
                      <a16:creationId xmlns:a16="http://schemas.microsoft.com/office/drawing/2014/main" id="{C4591204-4ED6-BDCD-88DB-4DEB329D7A46}"/>
                    </a:ext>
                  </a:extLst>
                </p:cNvPr>
                <p:cNvPicPr/>
                <p:nvPr/>
              </p:nvPicPr>
              <p:blipFill>
                <a:blip r:embed="rId144"/>
                <a:stretch>
                  <a:fillRect/>
                </a:stretch>
              </p:blipFill>
              <p:spPr>
                <a:xfrm>
                  <a:off x="10696710" y="3492751"/>
                  <a:ext cx="336934" cy="317436"/>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3" name="Ink 102">
                  <a:extLst>
                    <a:ext uri="{FF2B5EF4-FFF2-40B4-BE49-F238E27FC236}">
                      <a16:creationId xmlns:a16="http://schemas.microsoft.com/office/drawing/2014/main" id="{A41CB6EE-082E-8118-F302-C2330A8A7841}"/>
                    </a:ext>
                  </a:extLst>
                </p14:cNvPr>
                <p14:cNvContentPartPr/>
                <p14:nvPr/>
              </p14:nvContentPartPr>
              <p14:xfrm>
                <a:off x="10676943" y="3849155"/>
                <a:ext cx="282600" cy="1069920"/>
              </p14:xfrm>
            </p:contentPart>
          </mc:Choice>
          <mc:Fallback xmlns="">
            <p:pic>
              <p:nvPicPr>
                <p:cNvPr id="103" name="Ink 102">
                  <a:extLst>
                    <a:ext uri="{FF2B5EF4-FFF2-40B4-BE49-F238E27FC236}">
                      <a16:creationId xmlns:a16="http://schemas.microsoft.com/office/drawing/2014/main" id="{A41CB6EE-082E-8118-F302-C2330A8A7841}"/>
                    </a:ext>
                  </a:extLst>
                </p:cNvPr>
                <p:cNvPicPr/>
                <p:nvPr/>
              </p:nvPicPr>
              <p:blipFill>
                <a:blip r:embed="rId146"/>
                <a:stretch>
                  <a:fillRect/>
                </a:stretch>
              </p:blipFill>
              <p:spPr>
                <a:xfrm>
                  <a:off x="10657500" y="3829710"/>
                  <a:ext cx="321034" cy="1107905"/>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4" name="Ink 103">
                  <a:extLst>
                    <a:ext uri="{FF2B5EF4-FFF2-40B4-BE49-F238E27FC236}">
                      <a16:creationId xmlns:a16="http://schemas.microsoft.com/office/drawing/2014/main" id="{8BE8BBED-AD5D-D1D9-9CF8-8218EB12C2A8}"/>
                    </a:ext>
                  </a:extLst>
                </p14:cNvPr>
                <p14:cNvContentPartPr/>
                <p14:nvPr/>
              </p14:nvContentPartPr>
              <p14:xfrm>
                <a:off x="11006343" y="3739355"/>
                <a:ext cx="8280" cy="8280"/>
              </p14:xfrm>
            </p:contentPart>
          </mc:Choice>
          <mc:Fallback xmlns="">
            <p:pic>
              <p:nvPicPr>
                <p:cNvPr id="104" name="Ink 103">
                  <a:extLst>
                    <a:ext uri="{FF2B5EF4-FFF2-40B4-BE49-F238E27FC236}">
                      <a16:creationId xmlns:a16="http://schemas.microsoft.com/office/drawing/2014/main" id="{8BE8BBED-AD5D-D1D9-9CF8-8218EB12C2A8}"/>
                    </a:ext>
                  </a:extLst>
                </p:cNvPr>
                <p:cNvPicPr/>
                <p:nvPr/>
              </p:nvPicPr>
              <p:blipFill>
                <a:blip r:embed="rId20"/>
                <a:stretch>
                  <a:fillRect/>
                </a:stretch>
              </p:blipFill>
              <p:spPr>
                <a:xfrm>
                  <a:off x="10987604" y="3720616"/>
                  <a:ext cx="44886" cy="44886"/>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5" name="Ink 104">
                  <a:extLst>
                    <a:ext uri="{FF2B5EF4-FFF2-40B4-BE49-F238E27FC236}">
                      <a16:creationId xmlns:a16="http://schemas.microsoft.com/office/drawing/2014/main" id="{8C27B8DB-684D-3FD0-3F6E-8E608298ADBC}"/>
                    </a:ext>
                  </a:extLst>
                </p14:cNvPr>
                <p14:cNvContentPartPr/>
                <p14:nvPr/>
              </p14:nvContentPartPr>
              <p14:xfrm>
                <a:off x="8364303" y="3684635"/>
                <a:ext cx="345240" cy="86760"/>
              </p14:xfrm>
            </p:contentPart>
          </mc:Choice>
          <mc:Fallback xmlns="">
            <p:pic>
              <p:nvPicPr>
                <p:cNvPr id="105" name="Ink 104">
                  <a:extLst>
                    <a:ext uri="{FF2B5EF4-FFF2-40B4-BE49-F238E27FC236}">
                      <a16:creationId xmlns:a16="http://schemas.microsoft.com/office/drawing/2014/main" id="{8C27B8DB-684D-3FD0-3F6E-8E608298ADBC}"/>
                    </a:ext>
                  </a:extLst>
                </p:cNvPr>
                <p:cNvPicPr/>
                <p:nvPr/>
              </p:nvPicPr>
              <p:blipFill>
                <a:blip r:embed="rId149"/>
                <a:stretch>
                  <a:fillRect/>
                </a:stretch>
              </p:blipFill>
              <p:spPr>
                <a:xfrm>
                  <a:off x="8344846" y="3665103"/>
                  <a:ext cx="383701" cy="12537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6" name="Ink 105">
                  <a:extLst>
                    <a:ext uri="{FF2B5EF4-FFF2-40B4-BE49-F238E27FC236}">
                      <a16:creationId xmlns:a16="http://schemas.microsoft.com/office/drawing/2014/main" id="{E48FBF84-AE64-2034-960C-8C18BE49D7E4}"/>
                    </a:ext>
                  </a:extLst>
                </p14:cNvPr>
                <p14:cNvContentPartPr/>
                <p14:nvPr/>
              </p14:nvContentPartPr>
              <p14:xfrm>
                <a:off x="10238103" y="3425795"/>
                <a:ext cx="509760" cy="658440"/>
              </p14:xfrm>
            </p:contentPart>
          </mc:Choice>
          <mc:Fallback xmlns="">
            <p:pic>
              <p:nvPicPr>
                <p:cNvPr id="106" name="Ink 105">
                  <a:extLst>
                    <a:ext uri="{FF2B5EF4-FFF2-40B4-BE49-F238E27FC236}">
                      <a16:creationId xmlns:a16="http://schemas.microsoft.com/office/drawing/2014/main" id="{E48FBF84-AE64-2034-960C-8C18BE49D7E4}"/>
                    </a:ext>
                  </a:extLst>
                </p:cNvPr>
                <p:cNvPicPr/>
                <p:nvPr/>
              </p:nvPicPr>
              <p:blipFill>
                <a:blip r:embed="rId151"/>
                <a:stretch>
                  <a:fillRect/>
                </a:stretch>
              </p:blipFill>
              <p:spPr>
                <a:xfrm>
                  <a:off x="10218671" y="3406336"/>
                  <a:ext cx="548173" cy="696906"/>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7" name="Ink 106">
                  <a:extLst>
                    <a:ext uri="{FF2B5EF4-FFF2-40B4-BE49-F238E27FC236}">
                      <a16:creationId xmlns:a16="http://schemas.microsoft.com/office/drawing/2014/main" id="{9501B9D5-04EF-E8C4-9F84-F4417E801BCD}"/>
                    </a:ext>
                  </a:extLst>
                </p14:cNvPr>
                <p14:cNvContentPartPr/>
                <p14:nvPr/>
              </p14:nvContentPartPr>
              <p14:xfrm>
                <a:off x="10161423" y="3339755"/>
                <a:ext cx="492480" cy="157320"/>
              </p14:xfrm>
            </p:contentPart>
          </mc:Choice>
          <mc:Fallback xmlns="">
            <p:pic>
              <p:nvPicPr>
                <p:cNvPr id="107" name="Ink 106">
                  <a:extLst>
                    <a:ext uri="{FF2B5EF4-FFF2-40B4-BE49-F238E27FC236}">
                      <a16:creationId xmlns:a16="http://schemas.microsoft.com/office/drawing/2014/main" id="{9501B9D5-04EF-E8C4-9F84-F4417E801BCD}"/>
                    </a:ext>
                  </a:extLst>
                </p:cNvPr>
                <p:cNvPicPr/>
                <p:nvPr/>
              </p:nvPicPr>
              <p:blipFill>
                <a:blip r:embed="rId153"/>
                <a:stretch>
                  <a:fillRect/>
                </a:stretch>
              </p:blipFill>
              <p:spPr>
                <a:xfrm>
                  <a:off x="10141977" y="3320316"/>
                  <a:ext cx="530920" cy="19574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8" name="Ink 107">
                  <a:extLst>
                    <a:ext uri="{FF2B5EF4-FFF2-40B4-BE49-F238E27FC236}">
                      <a16:creationId xmlns:a16="http://schemas.microsoft.com/office/drawing/2014/main" id="{8D15D099-F9C9-4009-F9B3-90ADA76FC582}"/>
                    </a:ext>
                  </a:extLst>
                </p14:cNvPr>
                <p14:cNvContentPartPr/>
                <p14:nvPr/>
              </p14:nvContentPartPr>
              <p14:xfrm>
                <a:off x="10608903" y="3786515"/>
                <a:ext cx="381960" cy="172800"/>
              </p14:xfrm>
            </p:contentPart>
          </mc:Choice>
          <mc:Fallback xmlns="">
            <p:pic>
              <p:nvPicPr>
                <p:cNvPr id="108" name="Ink 107">
                  <a:extLst>
                    <a:ext uri="{FF2B5EF4-FFF2-40B4-BE49-F238E27FC236}">
                      <a16:creationId xmlns:a16="http://schemas.microsoft.com/office/drawing/2014/main" id="{8D15D099-F9C9-4009-F9B3-90ADA76FC582}"/>
                    </a:ext>
                  </a:extLst>
                </p:cNvPr>
                <p:cNvPicPr/>
                <p:nvPr/>
              </p:nvPicPr>
              <p:blipFill>
                <a:blip r:embed="rId155"/>
                <a:stretch>
                  <a:fillRect/>
                </a:stretch>
              </p:blipFill>
              <p:spPr>
                <a:xfrm>
                  <a:off x="10589466" y="3767064"/>
                  <a:ext cx="419930" cy="21125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Ink 108">
                  <a:extLst>
                    <a:ext uri="{FF2B5EF4-FFF2-40B4-BE49-F238E27FC236}">
                      <a16:creationId xmlns:a16="http://schemas.microsoft.com/office/drawing/2014/main" id="{A2B09A4C-1EEB-191F-A3CB-94D23BB37EA4}"/>
                    </a:ext>
                  </a:extLst>
                </p14:cNvPr>
                <p14:cNvContentPartPr/>
                <p14:nvPr/>
              </p14:nvContentPartPr>
              <p14:xfrm>
                <a:off x="10222263" y="3723875"/>
                <a:ext cx="31680" cy="86760"/>
              </p14:xfrm>
            </p:contentPart>
          </mc:Choice>
          <mc:Fallback xmlns="">
            <p:pic>
              <p:nvPicPr>
                <p:cNvPr id="109" name="Ink 108">
                  <a:extLst>
                    <a:ext uri="{FF2B5EF4-FFF2-40B4-BE49-F238E27FC236}">
                      <a16:creationId xmlns:a16="http://schemas.microsoft.com/office/drawing/2014/main" id="{A2B09A4C-1EEB-191F-A3CB-94D23BB37EA4}"/>
                    </a:ext>
                  </a:extLst>
                </p:cNvPr>
                <p:cNvPicPr/>
                <p:nvPr/>
              </p:nvPicPr>
              <p:blipFill>
                <a:blip r:embed="rId157"/>
                <a:stretch>
                  <a:fillRect/>
                </a:stretch>
              </p:blipFill>
              <p:spPr>
                <a:xfrm>
                  <a:off x="10202802" y="3704343"/>
                  <a:ext cx="70149" cy="12537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0" name="Ink 109">
                  <a:extLst>
                    <a:ext uri="{FF2B5EF4-FFF2-40B4-BE49-F238E27FC236}">
                      <a16:creationId xmlns:a16="http://schemas.microsoft.com/office/drawing/2014/main" id="{3CA9D29D-1037-B539-FA16-E3A22C2CD0AD}"/>
                    </a:ext>
                  </a:extLst>
                </p14:cNvPr>
                <p14:cNvContentPartPr/>
                <p14:nvPr/>
              </p14:nvContentPartPr>
              <p14:xfrm>
                <a:off x="10865223" y="3339755"/>
                <a:ext cx="118080" cy="31680"/>
              </p14:xfrm>
            </p:contentPart>
          </mc:Choice>
          <mc:Fallback xmlns="">
            <p:pic>
              <p:nvPicPr>
                <p:cNvPr id="110" name="Ink 109">
                  <a:extLst>
                    <a:ext uri="{FF2B5EF4-FFF2-40B4-BE49-F238E27FC236}">
                      <a16:creationId xmlns:a16="http://schemas.microsoft.com/office/drawing/2014/main" id="{3CA9D29D-1037-B539-FA16-E3A22C2CD0AD}"/>
                    </a:ext>
                  </a:extLst>
                </p:cNvPr>
                <p:cNvPicPr/>
                <p:nvPr/>
              </p:nvPicPr>
              <p:blipFill>
                <a:blip r:embed="rId159"/>
                <a:stretch>
                  <a:fillRect/>
                </a:stretch>
              </p:blipFill>
              <p:spPr>
                <a:xfrm>
                  <a:off x="10845769" y="3320569"/>
                  <a:ext cx="156535" cy="69607"/>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1" name="Ink 110">
                  <a:extLst>
                    <a:ext uri="{FF2B5EF4-FFF2-40B4-BE49-F238E27FC236}">
                      <a16:creationId xmlns:a16="http://schemas.microsoft.com/office/drawing/2014/main" id="{D1BE45D9-2311-E2C4-9F35-269FD5D75820}"/>
                    </a:ext>
                  </a:extLst>
                </p14:cNvPr>
                <p14:cNvContentPartPr/>
                <p14:nvPr/>
              </p14:nvContentPartPr>
              <p14:xfrm>
                <a:off x="10316223" y="3520115"/>
                <a:ext cx="196200" cy="23760"/>
              </p14:xfrm>
            </p:contentPart>
          </mc:Choice>
          <mc:Fallback xmlns="">
            <p:pic>
              <p:nvPicPr>
                <p:cNvPr id="111" name="Ink 110">
                  <a:extLst>
                    <a:ext uri="{FF2B5EF4-FFF2-40B4-BE49-F238E27FC236}">
                      <a16:creationId xmlns:a16="http://schemas.microsoft.com/office/drawing/2014/main" id="{D1BE45D9-2311-E2C4-9F35-269FD5D75820}"/>
                    </a:ext>
                  </a:extLst>
                </p:cNvPr>
                <p:cNvPicPr/>
                <p:nvPr/>
              </p:nvPicPr>
              <p:blipFill>
                <a:blip r:embed="rId161"/>
                <a:stretch>
                  <a:fillRect/>
                </a:stretch>
              </p:blipFill>
              <p:spPr>
                <a:xfrm>
                  <a:off x="10296784" y="3501195"/>
                  <a:ext cx="234626" cy="60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2" name="Ink 111">
                  <a:extLst>
                    <a:ext uri="{FF2B5EF4-FFF2-40B4-BE49-F238E27FC236}">
                      <a16:creationId xmlns:a16="http://schemas.microsoft.com/office/drawing/2014/main" id="{71EBB436-32DD-341B-B6EA-670D52D6E8DB}"/>
                    </a:ext>
                  </a:extLst>
                </p14:cNvPr>
                <p14:cNvContentPartPr/>
                <p14:nvPr/>
              </p14:nvContentPartPr>
              <p14:xfrm>
                <a:off x="10324143" y="3669155"/>
                <a:ext cx="149400" cy="39600"/>
              </p14:xfrm>
            </p:contentPart>
          </mc:Choice>
          <mc:Fallback xmlns="">
            <p:pic>
              <p:nvPicPr>
                <p:cNvPr id="112" name="Ink 111">
                  <a:extLst>
                    <a:ext uri="{FF2B5EF4-FFF2-40B4-BE49-F238E27FC236}">
                      <a16:creationId xmlns:a16="http://schemas.microsoft.com/office/drawing/2014/main" id="{71EBB436-32DD-341B-B6EA-670D52D6E8DB}"/>
                    </a:ext>
                  </a:extLst>
                </p:cNvPr>
                <p:cNvPicPr/>
                <p:nvPr/>
              </p:nvPicPr>
              <p:blipFill>
                <a:blip r:embed="rId163"/>
                <a:stretch>
                  <a:fillRect/>
                </a:stretch>
              </p:blipFill>
              <p:spPr>
                <a:xfrm>
                  <a:off x="10304676" y="3649805"/>
                  <a:ext cx="187429"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3" name="Ink 112">
                  <a:extLst>
                    <a:ext uri="{FF2B5EF4-FFF2-40B4-BE49-F238E27FC236}">
                      <a16:creationId xmlns:a16="http://schemas.microsoft.com/office/drawing/2014/main" id="{34EEB1B1-00C1-80C2-C63D-23C2C79289EC}"/>
                    </a:ext>
                  </a:extLst>
                </p14:cNvPr>
                <p14:cNvContentPartPr/>
                <p14:nvPr/>
              </p14:nvContentPartPr>
              <p14:xfrm>
                <a:off x="10355463" y="3590675"/>
                <a:ext cx="219960" cy="204120"/>
              </p14:xfrm>
            </p:contentPart>
          </mc:Choice>
          <mc:Fallback xmlns="">
            <p:pic>
              <p:nvPicPr>
                <p:cNvPr id="113" name="Ink 112">
                  <a:extLst>
                    <a:ext uri="{FF2B5EF4-FFF2-40B4-BE49-F238E27FC236}">
                      <a16:creationId xmlns:a16="http://schemas.microsoft.com/office/drawing/2014/main" id="{34EEB1B1-00C1-80C2-C63D-23C2C79289EC}"/>
                    </a:ext>
                  </a:extLst>
                </p:cNvPr>
                <p:cNvPicPr/>
                <p:nvPr/>
              </p:nvPicPr>
              <p:blipFill>
                <a:blip r:embed="rId165"/>
                <a:stretch>
                  <a:fillRect/>
                </a:stretch>
              </p:blipFill>
              <p:spPr>
                <a:xfrm>
                  <a:off x="10336041" y="3571213"/>
                  <a:ext cx="257900" cy="242591"/>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4" name="Ink 113">
                  <a:extLst>
                    <a:ext uri="{FF2B5EF4-FFF2-40B4-BE49-F238E27FC236}">
                      <a16:creationId xmlns:a16="http://schemas.microsoft.com/office/drawing/2014/main" id="{39352E8D-3BD5-03AC-09D5-6098C5049CFB}"/>
                    </a:ext>
                  </a:extLst>
                </p14:cNvPr>
                <p14:cNvContentPartPr/>
                <p14:nvPr/>
              </p14:nvContentPartPr>
              <p14:xfrm>
                <a:off x="10356543" y="3888395"/>
                <a:ext cx="187560" cy="31680"/>
              </p14:xfrm>
            </p:contentPart>
          </mc:Choice>
          <mc:Fallback xmlns="">
            <p:pic>
              <p:nvPicPr>
                <p:cNvPr id="114" name="Ink 113">
                  <a:extLst>
                    <a:ext uri="{FF2B5EF4-FFF2-40B4-BE49-F238E27FC236}">
                      <a16:creationId xmlns:a16="http://schemas.microsoft.com/office/drawing/2014/main" id="{39352E8D-3BD5-03AC-09D5-6098C5049CFB}"/>
                    </a:ext>
                  </a:extLst>
                </p:cNvPr>
                <p:cNvPicPr/>
                <p:nvPr/>
              </p:nvPicPr>
              <p:blipFill>
                <a:blip r:embed="rId167"/>
                <a:stretch>
                  <a:fillRect/>
                </a:stretch>
              </p:blipFill>
              <p:spPr>
                <a:xfrm>
                  <a:off x="10337109" y="3868934"/>
                  <a:ext cx="225976" cy="70149"/>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5" name="Ink 114">
                  <a:extLst>
                    <a:ext uri="{FF2B5EF4-FFF2-40B4-BE49-F238E27FC236}">
                      <a16:creationId xmlns:a16="http://schemas.microsoft.com/office/drawing/2014/main" id="{7DB4F127-D1F3-3D1D-D939-AE936B2FEC08}"/>
                    </a:ext>
                  </a:extLst>
                </p14:cNvPr>
                <p14:cNvContentPartPr/>
                <p14:nvPr/>
              </p14:nvContentPartPr>
              <p14:xfrm>
                <a:off x="8693703" y="3253355"/>
                <a:ext cx="698040" cy="705960"/>
              </p14:xfrm>
            </p:contentPart>
          </mc:Choice>
          <mc:Fallback xmlns="">
            <p:pic>
              <p:nvPicPr>
                <p:cNvPr id="115" name="Ink 114">
                  <a:extLst>
                    <a:ext uri="{FF2B5EF4-FFF2-40B4-BE49-F238E27FC236}">
                      <a16:creationId xmlns:a16="http://schemas.microsoft.com/office/drawing/2014/main" id="{7DB4F127-D1F3-3D1D-D939-AE936B2FEC08}"/>
                    </a:ext>
                  </a:extLst>
                </p:cNvPr>
                <p:cNvPicPr/>
                <p:nvPr/>
              </p:nvPicPr>
              <p:blipFill>
                <a:blip r:embed="rId169"/>
                <a:stretch>
                  <a:fillRect/>
                </a:stretch>
              </p:blipFill>
              <p:spPr>
                <a:xfrm>
                  <a:off x="8674250" y="3233908"/>
                  <a:ext cx="736493" cy="744401"/>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6" name="Ink 115">
                  <a:extLst>
                    <a:ext uri="{FF2B5EF4-FFF2-40B4-BE49-F238E27FC236}">
                      <a16:creationId xmlns:a16="http://schemas.microsoft.com/office/drawing/2014/main" id="{4985F6E1-3BA4-83AD-B66F-FE696168C6A4}"/>
                    </a:ext>
                  </a:extLst>
                </p14:cNvPr>
                <p14:cNvContentPartPr/>
                <p14:nvPr/>
              </p14:nvContentPartPr>
              <p14:xfrm>
                <a:off x="9101223" y="3410315"/>
                <a:ext cx="63000" cy="16200"/>
              </p14:xfrm>
            </p:contentPart>
          </mc:Choice>
          <mc:Fallback xmlns="">
            <p:pic>
              <p:nvPicPr>
                <p:cNvPr id="116" name="Ink 115">
                  <a:extLst>
                    <a:ext uri="{FF2B5EF4-FFF2-40B4-BE49-F238E27FC236}">
                      <a16:creationId xmlns:a16="http://schemas.microsoft.com/office/drawing/2014/main" id="{4985F6E1-3BA4-83AD-B66F-FE696168C6A4}"/>
                    </a:ext>
                  </a:extLst>
                </p:cNvPr>
                <p:cNvPicPr/>
                <p:nvPr/>
              </p:nvPicPr>
              <p:blipFill>
                <a:blip r:embed="rId171"/>
                <a:stretch>
                  <a:fillRect/>
                </a:stretch>
              </p:blipFill>
              <p:spPr>
                <a:xfrm>
                  <a:off x="9081734" y="3390965"/>
                  <a:ext cx="101525" cy="5445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Ink 116">
                  <a:extLst>
                    <a:ext uri="{FF2B5EF4-FFF2-40B4-BE49-F238E27FC236}">
                      <a16:creationId xmlns:a16="http://schemas.microsoft.com/office/drawing/2014/main" id="{56AC590F-8D3A-87AA-9607-CF54ED001E23}"/>
                    </a:ext>
                  </a:extLst>
                </p14:cNvPr>
                <p14:cNvContentPartPr/>
                <p14:nvPr/>
              </p14:nvContentPartPr>
              <p14:xfrm>
                <a:off x="9007263" y="3590675"/>
                <a:ext cx="110160" cy="55080"/>
              </p14:xfrm>
            </p:contentPart>
          </mc:Choice>
          <mc:Fallback xmlns="">
            <p:pic>
              <p:nvPicPr>
                <p:cNvPr id="117" name="Ink 116">
                  <a:extLst>
                    <a:ext uri="{FF2B5EF4-FFF2-40B4-BE49-F238E27FC236}">
                      <a16:creationId xmlns:a16="http://schemas.microsoft.com/office/drawing/2014/main" id="{56AC590F-8D3A-87AA-9607-CF54ED001E23}"/>
                    </a:ext>
                  </a:extLst>
                </p:cNvPr>
                <p:cNvPicPr/>
                <p:nvPr/>
              </p:nvPicPr>
              <p:blipFill>
                <a:blip r:embed="rId173"/>
                <a:stretch>
                  <a:fillRect/>
                </a:stretch>
              </p:blipFill>
              <p:spPr>
                <a:xfrm>
                  <a:off x="8987850" y="3571419"/>
                  <a:ext cx="148084" cy="9269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8" name="Ink 117">
                  <a:extLst>
                    <a:ext uri="{FF2B5EF4-FFF2-40B4-BE49-F238E27FC236}">
                      <a16:creationId xmlns:a16="http://schemas.microsoft.com/office/drawing/2014/main" id="{DC59F7D4-0AF1-8CA8-7A8D-B94B327A65B1}"/>
                    </a:ext>
                  </a:extLst>
                </p14:cNvPr>
                <p14:cNvContentPartPr/>
                <p14:nvPr/>
              </p14:nvContentPartPr>
              <p14:xfrm>
                <a:off x="9085743" y="3512195"/>
                <a:ext cx="110160" cy="63000"/>
              </p14:xfrm>
            </p:contentPart>
          </mc:Choice>
          <mc:Fallback xmlns="">
            <p:pic>
              <p:nvPicPr>
                <p:cNvPr id="118" name="Ink 117">
                  <a:extLst>
                    <a:ext uri="{FF2B5EF4-FFF2-40B4-BE49-F238E27FC236}">
                      <a16:creationId xmlns:a16="http://schemas.microsoft.com/office/drawing/2014/main" id="{DC59F7D4-0AF1-8CA8-7A8D-B94B327A65B1}"/>
                    </a:ext>
                  </a:extLst>
                </p:cNvPr>
                <p:cNvPicPr/>
                <p:nvPr/>
              </p:nvPicPr>
              <p:blipFill>
                <a:blip r:embed="rId175"/>
                <a:stretch>
                  <a:fillRect/>
                </a:stretch>
              </p:blipFill>
              <p:spPr>
                <a:xfrm>
                  <a:off x="9066330" y="3492706"/>
                  <a:ext cx="148084" cy="10152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 name="Ink 118">
                  <a:extLst>
                    <a:ext uri="{FF2B5EF4-FFF2-40B4-BE49-F238E27FC236}">
                      <a16:creationId xmlns:a16="http://schemas.microsoft.com/office/drawing/2014/main" id="{FE20B5D4-9C83-E531-1993-24C9187E6DBD}"/>
                    </a:ext>
                  </a:extLst>
                </p14:cNvPr>
                <p14:cNvContentPartPr/>
                <p14:nvPr/>
              </p14:nvContentPartPr>
              <p14:xfrm>
                <a:off x="8999343" y="3708035"/>
                <a:ext cx="149400" cy="149760"/>
              </p14:xfrm>
            </p:contentPart>
          </mc:Choice>
          <mc:Fallback xmlns="">
            <p:pic>
              <p:nvPicPr>
                <p:cNvPr id="119" name="Ink 118">
                  <a:extLst>
                    <a:ext uri="{FF2B5EF4-FFF2-40B4-BE49-F238E27FC236}">
                      <a16:creationId xmlns:a16="http://schemas.microsoft.com/office/drawing/2014/main" id="{FE20B5D4-9C83-E531-1993-24C9187E6DBD}"/>
                    </a:ext>
                  </a:extLst>
                </p:cNvPr>
                <p:cNvPicPr/>
                <p:nvPr/>
              </p:nvPicPr>
              <p:blipFill>
                <a:blip r:embed="rId177"/>
                <a:stretch>
                  <a:fillRect/>
                </a:stretch>
              </p:blipFill>
              <p:spPr>
                <a:xfrm>
                  <a:off x="8979935" y="3688580"/>
                  <a:ext cx="187314" cy="18776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Ink 119">
                  <a:extLst>
                    <a:ext uri="{FF2B5EF4-FFF2-40B4-BE49-F238E27FC236}">
                      <a16:creationId xmlns:a16="http://schemas.microsoft.com/office/drawing/2014/main" id="{D501B70F-52B0-1607-FF85-532BFB35E469}"/>
                    </a:ext>
                  </a:extLst>
                </p14:cNvPr>
                <p14:cNvContentPartPr/>
                <p14:nvPr/>
              </p14:nvContentPartPr>
              <p14:xfrm>
                <a:off x="8411463" y="3457475"/>
                <a:ext cx="141480" cy="23760"/>
              </p14:xfrm>
            </p:contentPart>
          </mc:Choice>
          <mc:Fallback xmlns="">
            <p:pic>
              <p:nvPicPr>
                <p:cNvPr id="120" name="Ink 119">
                  <a:extLst>
                    <a:ext uri="{FF2B5EF4-FFF2-40B4-BE49-F238E27FC236}">
                      <a16:creationId xmlns:a16="http://schemas.microsoft.com/office/drawing/2014/main" id="{D501B70F-52B0-1607-FF85-532BFB35E469}"/>
                    </a:ext>
                  </a:extLst>
                </p:cNvPr>
                <p:cNvPicPr/>
                <p:nvPr/>
              </p:nvPicPr>
              <p:blipFill>
                <a:blip r:embed="rId179"/>
                <a:stretch>
                  <a:fillRect/>
                </a:stretch>
              </p:blipFill>
              <p:spPr>
                <a:xfrm>
                  <a:off x="8392026" y="3438198"/>
                  <a:ext cx="179901" cy="61417"/>
                </a:xfrm>
                <a:prstGeom prst="rect">
                  <a:avLst/>
                </a:prstGeom>
              </p:spPr>
            </p:pic>
          </mc:Fallback>
        </mc:AlternateContent>
      </p:grpSp>
      <p:grpSp>
        <p:nvGrpSpPr>
          <p:cNvPr id="121" name="Group 120">
            <a:extLst>
              <a:ext uri="{FF2B5EF4-FFF2-40B4-BE49-F238E27FC236}">
                <a16:creationId xmlns:a16="http://schemas.microsoft.com/office/drawing/2014/main" id="{ACEBC8AD-193A-85C7-0C5F-DD1E6AF245D2}"/>
              </a:ext>
            </a:extLst>
          </p:cNvPr>
          <p:cNvGrpSpPr/>
          <p:nvPr/>
        </p:nvGrpSpPr>
        <p:grpSpPr>
          <a:xfrm>
            <a:off x="6431526" y="3842315"/>
            <a:ext cx="2382240" cy="1657798"/>
            <a:chOff x="7996023" y="2837915"/>
            <a:chExt cx="3300480" cy="2296800"/>
          </a:xfrm>
        </p:grpSpPr>
        <mc:AlternateContent xmlns:mc="http://schemas.openxmlformats.org/markup-compatibility/2006" xmlns:p14="http://schemas.microsoft.com/office/powerpoint/2010/main">
          <mc:Choice Requires="p14">
            <p:contentPart p14:bwMode="auto" r:id="rId180">
              <p14:nvContentPartPr>
                <p14:cNvPr id="122" name="Ink 121">
                  <a:extLst>
                    <a:ext uri="{FF2B5EF4-FFF2-40B4-BE49-F238E27FC236}">
                      <a16:creationId xmlns:a16="http://schemas.microsoft.com/office/drawing/2014/main" id="{F9E82836-F002-E2C3-05B1-4B84068C6218}"/>
                    </a:ext>
                  </a:extLst>
                </p14:cNvPr>
                <p14:cNvContentPartPr/>
                <p14:nvPr/>
              </p14:nvContentPartPr>
              <p14:xfrm>
                <a:off x="8278263" y="2986955"/>
                <a:ext cx="400320" cy="612000"/>
              </p14:xfrm>
            </p:contentPart>
          </mc:Choice>
          <mc:Fallback xmlns="">
            <p:pic>
              <p:nvPicPr>
                <p:cNvPr id="122" name="Ink 121">
                  <a:extLst>
                    <a:ext uri="{FF2B5EF4-FFF2-40B4-BE49-F238E27FC236}">
                      <a16:creationId xmlns:a16="http://schemas.microsoft.com/office/drawing/2014/main" id="{F9E82836-F002-E2C3-05B1-4B84068C6218}"/>
                    </a:ext>
                  </a:extLst>
                </p:cNvPr>
                <p:cNvPicPr/>
                <p:nvPr/>
              </p:nvPicPr>
              <p:blipFill>
                <a:blip r:embed="rId181"/>
                <a:stretch>
                  <a:fillRect/>
                </a:stretch>
              </p:blipFill>
              <p:spPr>
                <a:xfrm>
                  <a:off x="8256826" y="2965508"/>
                  <a:ext cx="442695" cy="653897"/>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Ink 122">
                  <a:extLst>
                    <a:ext uri="{FF2B5EF4-FFF2-40B4-BE49-F238E27FC236}">
                      <a16:creationId xmlns:a16="http://schemas.microsoft.com/office/drawing/2014/main" id="{CA2BA9B7-E2B6-25DF-5ECE-80BDE952CA3B}"/>
                    </a:ext>
                  </a:extLst>
                </p14:cNvPr>
                <p14:cNvContentPartPr/>
                <p14:nvPr/>
              </p14:nvContentPartPr>
              <p14:xfrm>
                <a:off x="7996023" y="2837915"/>
                <a:ext cx="604080" cy="666720"/>
              </p14:xfrm>
            </p:contentPart>
          </mc:Choice>
          <mc:Fallback xmlns="">
            <p:pic>
              <p:nvPicPr>
                <p:cNvPr id="123" name="Ink 122">
                  <a:extLst>
                    <a:ext uri="{FF2B5EF4-FFF2-40B4-BE49-F238E27FC236}">
                      <a16:creationId xmlns:a16="http://schemas.microsoft.com/office/drawing/2014/main" id="{CA2BA9B7-E2B6-25DF-5ECE-80BDE952CA3B}"/>
                    </a:ext>
                  </a:extLst>
                </p:cNvPr>
                <p:cNvPicPr/>
                <p:nvPr/>
              </p:nvPicPr>
              <p:blipFill>
                <a:blip r:embed="rId183"/>
                <a:stretch>
                  <a:fillRect/>
                </a:stretch>
              </p:blipFill>
              <p:spPr>
                <a:xfrm>
                  <a:off x="7974573" y="2816472"/>
                  <a:ext cx="646480" cy="709107"/>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Ink 123">
                  <a:extLst>
                    <a:ext uri="{FF2B5EF4-FFF2-40B4-BE49-F238E27FC236}">
                      <a16:creationId xmlns:a16="http://schemas.microsoft.com/office/drawing/2014/main" id="{EDDA8C06-7F9F-B5B5-425F-F4F7AB469F44}"/>
                    </a:ext>
                  </a:extLst>
                </p14:cNvPr>
                <p14:cNvContentPartPr/>
                <p14:nvPr/>
              </p14:nvContentPartPr>
              <p14:xfrm>
                <a:off x="8513343" y="3571235"/>
                <a:ext cx="102240" cy="744120"/>
              </p14:xfrm>
            </p:contentPart>
          </mc:Choice>
          <mc:Fallback xmlns="">
            <p:pic>
              <p:nvPicPr>
                <p:cNvPr id="124" name="Ink 123">
                  <a:extLst>
                    <a:ext uri="{FF2B5EF4-FFF2-40B4-BE49-F238E27FC236}">
                      <a16:creationId xmlns:a16="http://schemas.microsoft.com/office/drawing/2014/main" id="{EDDA8C06-7F9F-B5B5-425F-F4F7AB469F44}"/>
                    </a:ext>
                  </a:extLst>
                </p:cNvPr>
                <p:cNvPicPr/>
                <p:nvPr/>
              </p:nvPicPr>
              <p:blipFill>
                <a:blip r:embed="rId185"/>
                <a:stretch>
                  <a:fillRect/>
                </a:stretch>
              </p:blipFill>
              <p:spPr>
                <a:xfrm>
                  <a:off x="8491898" y="3550288"/>
                  <a:ext cx="144632" cy="786513"/>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Ink 124">
                  <a:extLst>
                    <a:ext uri="{FF2B5EF4-FFF2-40B4-BE49-F238E27FC236}">
                      <a16:creationId xmlns:a16="http://schemas.microsoft.com/office/drawing/2014/main" id="{520EC9D1-2557-BC18-5FCF-8FF7FDF093B7}"/>
                    </a:ext>
                  </a:extLst>
                </p14:cNvPr>
                <p14:cNvContentPartPr/>
                <p14:nvPr/>
              </p14:nvContentPartPr>
              <p14:xfrm>
                <a:off x="8352063" y="3794435"/>
                <a:ext cx="561240" cy="173160"/>
              </p14:xfrm>
            </p:contentPart>
          </mc:Choice>
          <mc:Fallback xmlns="">
            <p:pic>
              <p:nvPicPr>
                <p:cNvPr id="125" name="Ink 124">
                  <a:extLst>
                    <a:ext uri="{FF2B5EF4-FFF2-40B4-BE49-F238E27FC236}">
                      <a16:creationId xmlns:a16="http://schemas.microsoft.com/office/drawing/2014/main" id="{520EC9D1-2557-BC18-5FCF-8FF7FDF093B7}"/>
                    </a:ext>
                  </a:extLst>
                </p:cNvPr>
                <p:cNvPicPr/>
                <p:nvPr/>
              </p:nvPicPr>
              <p:blipFill>
                <a:blip r:embed="rId187"/>
                <a:stretch>
                  <a:fillRect/>
                </a:stretch>
              </p:blipFill>
              <p:spPr>
                <a:xfrm>
                  <a:off x="8330630" y="3772977"/>
                  <a:ext cx="603109" cy="215577"/>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6" name="Ink 125">
                  <a:extLst>
                    <a:ext uri="{FF2B5EF4-FFF2-40B4-BE49-F238E27FC236}">
                      <a16:creationId xmlns:a16="http://schemas.microsoft.com/office/drawing/2014/main" id="{042E5232-720C-D318-5729-B7D52F481A1B}"/>
                    </a:ext>
                  </a:extLst>
                </p14:cNvPr>
                <p14:cNvContentPartPr/>
                <p14:nvPr/>
              </p14:nvContentPartPr>
              <p14:xfrm>
                <a:off x="8426943" y="4234355"/>
                <a:ext cx="369000" cy="900360"/>
              </p14:xfrm>
            </p:contentPart>
          </mc:Choice>
          <mc:Fallback xmlns="">
            <p:pic>
              <p:nvPicPr>
                <p:cNvPr id="126" name="Ink 125">
                  <a:extLst>
                    <a:ext uri="{FF2B5EF4-FFF2-40B4-BE49-F238E27FC236}">
                      <a16:creationId xmlns:a16="http://schemas.microsoft.com/office/drawing/2014/main" id="{042E5232-720C-D318-5729-B7D52F481A1B}"/>
                    </a:ext>
                  </a:extLst>
                </p:cNvPr>
                <p:cNvPicPr/>
                <p:nvPr/>
              </p:nvPicPr>
              <p:blipFill>
                <a:blip r:embed="rId189"/>
                <a:stretch>
                  <a:fillRect/>
                </a:stretch>
              </p:blipFill>
              <p:spPr>
                <a:xfrm>
                  <a:off x="8405472" y="4212906"/>
                  <a:ext cx="411442" cy="94275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7" name="Ink 126">
                  <a:extLst>
                    <a:ext uri="{FF2B5EF4-FFF2-40B4-BE49-F238E27FC236}">
                      <a16:creationId xmlns:a16="http://schemas.microsoft.com/office/drawing/2014/main" id="{EBEF43DA-8777-D8BA-2266-4163184161A8}"/>
                    </a:ext>
                  </a:extLst>
                </p14:cNvPr>
                <p14:cNvContentPartPr/>
                <p14:nvPr/>
              </p14:nvContentPartPr>
              <p14:xfrm>
                <a:off x="10825983" y="2837915"/>
                <a:ext cx="470520" cy="627480"/>
              </p14:xfrm>
            </p:contentPart>
          </mc:Choice>
          <mc:Fallback xmlns="">
            <p:pic>
              <p:nvPicPr>
                <p:cNvPr id="127" name="Ink 126">
                  <a:extLst>
                    <a:ext uri="{FF2B5EF4-FFF2-40B4-BE49-F238E27FC236}">
                      <a16:creationId xmlns:a16="http://schemas.microsoft.com/office/drawing/2014/main" id="{EBEF43DA-8777-D8BA-2266-4163184161A8}"/>
                    </a:ext>
                  </a:extLst>
                </p:cNvPr>
                <p:cNvPicPr/>
                <p:nvPr/>
              </p:nvPicPr>
              <p:blipFill>
                <a:blip r:embed="rId191"/>
                <a:stretch>
                  <a:fillRect/>
                </a:stretch>
              </p:blipFill>
              <p:spPr>
                <a:xfrm>
                  <a:off x="10804550" y="2816467"/>
                  <a:ext cx="512887" cy="669877"/>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Ink 127">
                  <a:extLst>
                    <a:ext uri="{FF2B5EF4-FFF2-40B4-BE49-F238E27FC236}">
                      <a16:creationId xmlns:a16="http://schemas.microsoft.com/office/drawing/2014/main" id="{8FF708F5-86F0-7147-D81A-320E2B66D6AF}"/>
                    </a:ext>
                  </a:extLst>
                </p14:cNvPr>
                <p14:cNvContentPartPr/>
                <p14:nvPr/>
              </p14:nvContentPartPr>
              <p14:xfrm>
                <a:off x="10716183" y="3512195"/>
                <a:ext cx="298440" cy="279000"/>
              </p14:xfrm>
            </p:contentPart>
          </mc:Choice>
          <mc:Fallback xmlns="">
            <p:pic>
              <p:nvPicPr>
                <p:cNvPr id="128" name="Ink 127">
                  <a:extLst>
                    <a:ext uri="{FF2B5EF4-FFF2-40B4-BE49-F238E27FC236}">
                      <a16:creationId xmlns:a16="http://schemas.microsoft.com/office/drawing/2014/main" id="{8FF708F5-86F0-7147-D81A-320E2B66D6AF}"/>
                    </a:ext>
                  </a:extLst>
                </p:cNvPr>
                <p:cNvPicPr/>
                <p:nvPr/>
              </p:nvPicPr>
              <p:blipFill>
                <a:blip r:embed="rId193"/>
                <a:stretch>
                  <a:fillRect/>
                </a:stretch>
              </p:blipFill>
              <p:spPr>
                <a:xfrm>
                  <a:off x="10694723" y="3490772"/>
                  <a:ext cx="340860" cy="32085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9" name="Ink 128">
                  <a:extLst>
                    <a:ext uri="{FF2B5EF4-FFF2-40B4-BE49-F238E27FC236}">
                      <a16:creationId xmlns:a16="http://schemas.microsoft.com/office/drawing/2014/main" id="{FDF6BFAD-B4AB-9491-FC10-459339F94505}"/>
                    </a:ext>
                  </a:extLst>
                </p14:cNvPr>
                <p14:cNvContentPartPr/>
                <p14:nvPr/>
              </p14:nvContentPartPr>
              <p14:xfrm>
                <a:off x="10676943" y="3849155"/>
                <a:ext cx="282600" cy="1069920"/>
              </p14:xfrm>
            </p:contentPart>
          </mc:Choice>
          <mc:Fallback xmlns="">
            <p:pic>
              <p:nvPicPr>
                <p:cNvPr id="129" name="Ink 128">
                  <a:extLst>
                    <a:ext uri="{FF2B5EF4-FFF2-40B4-BE49-F238E27FC236}">
                      <a16:creationId xmlns:a16="http://schemas.microsoft.com/office/drawing/2014/main" id="{FDF6BFAD-B4AB-9491-FC10-459339F94505}"/>
                    </a:ext>
                  </a:extLst>
                </p:cNvPr>
                <p:cNvPicPr/>
                <p:nvPr/>
              </p:nvPicPr>
              <p:blipFill>
                <a:blip r:embed="rId195"/>
                <a:stretch>
                  <a:fillRect/>
                </a:stretch>
              </p:blipFill>
              <p:spPr>
                <a:xfrm>
                  <a:off x="10655511" y="3827707"/>
                  <a:ext cx="324965" cy="1112318"/>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0" name="Ink 129">
                  <a:extLst>
                    <a:ext uri="{FF2B5EF4-FFF2-40B4-BE49-F238E27FC236}">
                      <a16:creationId xmlns:a16="http://schemas.microsoft.com/office/drawing/2014/main" id="{AB74225A-8244-647E-368E-E2AC1B3BD4CF}"/>
                    </a:ext>
                  </a:extLst>
                </p14:cNvPr>
                <p14:cNvContentPartPr/>
                <p14:nvPr/>
              </p14:nvContentPartPr>
              <p14:xfrm>
                <a:off x="11006343" y="3739355"/>
                <a:ext cx="8280" cy="8280"/>
              </p14:xfrm>
            </p:contentPart>
          </mc:Choice>
          <mc:Fallback xmlns="">
            <p:pic>
              <p:nvPicPr>
                <p:cNvPr id="130" name="Ink 129">
                  <a:extLst>
                    <a:ext uri="{FF2B5EF4-FFF2-40B4-BE49-F238E27FC236}">
                      <a16:creationId xmlns:a16="http://schemas.microsoft.com/office/drawing/2014/main" id="{AB74225A-8244-647E-368E-E2AC1B3BD4CF}"/>
                    </a:ext>
                  </a:extLst>
                </p:cNvPr>
                <p:cNvPicPr/>
                <p:nvPr/>
              </p:nvPicPr>
              <p:blipFill>
                <a:blip r:embed="rId197"/>
                <a:stretch>
                  <a:fillRect/>
                </a:stretch>
              </p:blipFill>
              <p:spPr>
                <a:xfrm>
                  <a:off x="10985399" y="3718411"/>
                  <a:ext cx="496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1" name="Ink 130">
                  <a:extLst>
                    <a:ext uri="{FF2B5EF4-FFF2-40B4-BE49-F238E27FC236}">
                      <a16:creationId xmlns:a16="http://schemas.microsoft.com/office/drawing/2014/main" id="{2EB3C392-F0CE-D8C0-11F2-B47C1A9A2464}"/>
                    </a:ext>
                  </a:extLst>
                </p14:cNvPr>
                <p14:cNvContentPartPr/>
                <p14:nvPr/>
              </p14:nvContentPartPr>
              <p14:xfrm>
                <a:off x="8364303" y="3684635"/>
                <a:ext cx="345240" cy="86760"/>
              </p14:xfrm>
            </p:contentPart>
          </mc:Choice>
          <mc:Fallback xmlns="">
            <p:pic>
              <p:nvPicPr>
                <p:cNvPr id="131" name="Ink 130">
                  <a:extLst>
                    <a:ext uri="{FF2B5EF4-FFF2-40B4-BE49-F238E27FC236}">
                      <a16:creationId xmlns:a16="http://schemas.microsoft.com/office/drawing/2014/main" id="{2EB3C392-F0CE-D8C0-11F2-B47C1A9A2464}"/>
                    </a:ext>
                  </a:extLst>
                </p:cNvPr>
                <p:cNvPicPr/>
                <p:nvPr/>
              </p:nvPicPr>
              <p:blipFill>
                <a:blip r:embed="rId199"/>
                <a:stretch>
                  <a:fillRect/>
                </a:stretch>
              </p:blipFill>
              <p:spPr>
                <a:xfrm>
                  <a:off x="8342850" y="3663194"/>
                  <a:ext cx="387647" cy="128644"/>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2" name="Ink 131">
                  <a:extLst>
                    <a:ext uri="{FF2B5EF4-FFF2-40B4-BE49-F238E27FC236}">
                      <a16:creationId xmlns:a16="http://schemas.microsoft.com/office/drawing/2014/main" id="{42AE4348-20E2-3AF5-958C-9A46A627AA37}"/>
                    </a:ext>
                  </a:extLst>
                </p14:cNvPr>
                <p14:cNvContentPartPr/>
                <p14:nvPr/>
              </p14:nvContentPartPr>
              <p14:xfrm>
                <a:off x="10238103" y="3425795"/>
                <a:ext cx="509760" cy="658440"/>
              </p14:xfrm>
            </p:contentPart>
          </mc:Choice>
          <mc:Fallback xmlns="">
            <p:pic>
              <p:nvPicPr>
                <p:cNvPr id="132" name="Ink 131">
                  <a:extLst>
                    <a:ext uri="{FF2B5EF4-FFF2-40B4-BE49-F238E27FC236}">
                      <a16:creationId xmlns:a16="http://schemas.microsoft.com/office/drawing/2014/main" id="{42AE4348-20E2-3AF5-958C-9A46A627AA37}"/>
                    </a:ext>
                  </a:extLst>
                </p:cNvPr>
                <p:cNvPicPr/>
                <p:nvPr/>
              </p:nvPicPr>
              <p:blipFill>
                <a:blip r:embed="rId201"/>
                <a:stretch>
                  <a:fillRect/>
                </a:stretch>
              </p:blipFill>
              <p:spPr>
                <a:xfrm>
                  <a:off x="10216676" y="3404346"/>
                  <a:ext cx="552115" cy="700341"/>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3" name="Ink 132">
                  <a:extLst>
                    <a:ext uri="{FF2B5EF4-FFF2-40B4-BE49-F238E27FC236}">
                      <a16:creationId xmlns:a16="http://schemas.microsoft.com/office/drawing/2014/main" id="{400A6430-79F5-BF35-A2FE-4F2547337F84}"/>
                    </a:ext>
                  </a:extLst>
                </p14:cNvPr>
                <p14:cNvContentPartPr/>
                <p14:nvPr/>
              </p14:nvContentPartPr>
              <p14:xfrm>
                <a:off x="10161423" y="3339755"/>
                <a:ext cx="492480" cy="157320"/>
              </p14:xfrm>
            </p:contentPart>
          </mc:Choice>
          <mc:Fallback xmlns="">
            <p:pic>
              <p:nvPicPr>
                <p:cNvPr id="133" name="Ink 132">
                  <a:extLst>
                    <a:ext uri="{FF2B5EF4-FFF2-40B4-BE49-F238E27FC236}">
                      <a16:creationId xmlns:a16="http://schemas.microsoft.com/office/drawing/2014/main" id="{400A6430-79F5-BF35-A2FE-4F2547337F84}"/>
                    </a:ext>
                  </a:extLst>
                </p:cNvPr>
                <p:cNvPicPr/>
                <p:nvPr/>
              </p:nvPicPr>
              <p:blipFill>
                <a:blip r:embed="rId203"/>
                <a:stretch>
                  <a:fillRect/>
                </a:stretch>
              </p:blipFill>
              <p:spPr>
                <a:xfrm>
                  <a:off x="10139989" y="3318348"/>
                  <a:ext cx="534351" cy="199139"/>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4" name="Ink 133">
                  <a:extLst>
                    <a:ext uri="{FF2B5EF4-FFF2-40B4-BE49-F238E27FC236}">
                      <a16:creationId xmlns:a16="http://schemas.microsoft.com/office/drawing/2014/main" id="{45E53F44-6FB4-911B-06D9-9F3720682D54}"/>
                    </a:ext>
                  </a:extLst>
                </p14:cNvPr>
                <p14:cNvContentPartPr/>
                <p14:nvPr/>
              </p14:nvContentPartPr>
              <p14:xfrm>
                <a:off x="10608903" y="3786515"/>
                <a:ext cx="381960" cy="172800"/>
              </p14:xfrm>
            </p:contentPart>
          </mc:Choice>
          <mc:Fallback xmlns="">
            <p:pic>
              <p:nvPicPr>
                <p:cNvPr id="134" name="Ink 133">
                  <a:extLst>
                    <a:ext uri="{FF2B5EF4-FFF2-40B4-BE49-F238E27FC236}">
                      <a16:creationId xmlns:a16="http://schemas.microsoft.com/office/drawing/2014/main" id="{45E53F44-6FB4-911B-06D9-9F3720682D54}"/>
                    </a:ext>
                  </a:extLst>
                </p:cNvPr>
                <p:cNvPicPr/>
                <p:nvPr/>
              </p:nvPicPr>
              <p:blipFill>
                <a:blip r:embed="rId205"/>
                <a:stretch>
                  <a:fillRect/>
                </a:stretch>
              </p:blipFill>
              <p:spPr>
                <a:xfrm>
                  <a:off x="10587461" y="3765102"/>
                  <a:ext cx="424345" cy="214631"/>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5" name="Ink 134">
                  <a:extLst>
                    <a:ext uri="{FF2B5EF4-FFF2-40B4-BE49-F238E27FC236}">
                      <a16:creationId xmlns:a16="http://schemas.microsoft.com/office/drawing/2014/main" id="{2EAEF5EF-CDB8-5C2F-0422-28A2F5F51D7E}"/>
                    </a:ext>
                  </a:extLst>
                </p14:cNvPr>
                <p14:cNvContentPartPr/>
                <p14:nvPr/>
              </p14:nvContentPartPr>
              <p14:xfrm>
                <a:off x="10222263" y="3723875"/>
                <a:ext cx="31680" cy="86760"/>
              </p14:xfrm>
            </p:contentPart>
          </mc:Choice>
          <mc:Fallback xmlns="">
            <p:pic>
              <p:nvPicPr>
                <p:cNvPr id="135" name="Ink 134">
                  <a:extLst>
                    <a:ext uri="{FF2B5EF4-FFF2-40B4-BE49-F238E27FC236}">
                      <a16:creationId xmlns:a16="http://schemas.microsoft.com/office/drawing/2014/main" id="{2EAEF5EF-CDB8-5C2F-0422-28A2F5F51D7E}"/>
                    </a:ext>
                  </a:extLst>
                </p:cNvPr>
                <p:cNvPicPr/>
                <p:nvPr/>
              </p:nvPicPr>
              <p:blipFill>
                <a:blip r:embed="rId207"/>
                <a:stretch>
                  <a:fillRect/>
                </a:stretch>
              </p:blipFill>
              <p:spPr>
                <a:xfrm>
                  <a:off x="10200978" y="3702434"/>
                  <a:ext cx="73755" cy="12864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6" name="Ink 135">
                  <a:extLst>
                    <a:ext uri="{FF2B5EF4-FFF2-40B4-BE49-F238E27FC236}">
                      <a16:creationId xmlns:a16="http://schemas.microsoft.com/office/drawing/2014/main" id="{D025FDD9-6009-B4A1-50E4-1CA62E5E935D}"/>
                    </a:ext>
                  </a:extLst>
                </p14:cNvPr>
                <p14:cNvContentPartPr/>
                <p14:nvPr/>
              </p14:nvContentPartPr>
              <p14:xfrm>
                <a:off x="10865223" y="3339755"/>
                <a:ext cx="118080" cy="31680"/>
              </p14:xfrm>
            </p:contentPart>
          </mc:Choice>
          <mc:Fallback xmlns="">
            <p:pic>
              <p:nvPicPr>
                <p:cNvPr id="136" name="Ink 135">
                  <a:extLst>
                    <a:ext uri="{FF2B5EF4-FFF2-40B4-BE49-F238E27FC236}">
                      <a16:creationId xmlns:a16="http://schemas.microsoft.com/office/drawing/2014/main" id="{D025FDD9-6009-B4A1-50E4-1CA62E5E935D}"/>
                    </a:ext>
                  </a:extLst>
                </p:cNvPr>
                <p:cNvPicPr/>
                <p:nvPr/>
              </p:nvPicPr>
              <p:blipFill>
                <a:blip r:embed="rId209"/>
                <a:stretch>
                  <a:fillRect/>
                </a:stretch>
              </p:blipFill>
              <p:spPr>
                <a:xfrm>
                  <a:off x="10843799" y="3318797"/>
                  <a:ext cx="160429" cy="726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7" name="Ink 136">
                  <a:extLst>
                    <a:ext uri="{FF2B5EF4-FFF2-40B4-BE49-F238E27FC236}">
                      <a16:creationId xmlns:a16="http://schemas.microsoft.com/office/drawing/2014/main" id="{0E981525-DCFA-3DE5-85B0-548FDCFE22B3}"/>
                    </a:ext>
                  </a:extLst>
                </p14:cNvPr>
                <p14:cNvContentPartPr/>
                <p14:nvPr/>
              </p14:nvContentPartPr>
              <p14:xfrm>
                <a:off x="10316223" y="3520115"/>
                <a:ext cx="196200" cy="23760"/>
              </p14:xfrm>
            </p:contentPart>
          </mc:Choice>
          <mc:Fallback xmlns="">
            <p:pic>
              <p:nvPicPr>
                <p:cNvPr id="137" name="Ink 136">
                  <a:extLst>
                    <a:ext uri="{FF2B5EF4-FFF2-40B4-BE49-F238E27FC236}">
                      <a16:creationId xmlns:a16="http://schemas.microsoft.com/office/drawing/2014/main" id="{0E981525-DCFA-3DE5-85B0-548FDCFE22B3}"/>
                    </a:ext>
                  </a:extLst>
                </p:cNvPr>
                <p:cNvPicPr/>
                <p:nvPr/>
              </p:nvPicPr>
              <p:blipFill>
                <a:blip r:embed="rId211"/>
                <a:stretch>
                  <a:fillRect/>
                </a:stretch>
              </p:blipFill>
              <p:spPr>
                <a:xfrm>
                  <a:off x="10294810" y="3499264"/>
                  <a:ext cx="238029" cy="64491"/>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8" name="Ink 137">
                  <a:extLst>
                    <a:ext uri="{FF2B5EF4-FFF2-40B4-BE49-F238E27FC236}">
                      <a16:creationId xmlns:a16="http://schemas.microsoft.com/office/drawing/2014/main" id="{C2DEA412-9384-6F4D-6BF9-25F39561C2FA}"/>
                    </a:ext>
                  </a:extLst>
                </p14:cNvPr>
                <p14:cNvContentPartPr/>
                <p14:nvPr/>
              </p14:nvContentPartPr>
              <p14:xfrm>
                <a:off x="10324143" y="3669155"/>
                <a:ext cx="149400" cy="39600"/>
              </p14:xfrm>
            </p:contentPart>
          </mc:Choice>
          <mc:Fallback xmlns="">
            <p:pic>
              <p:nvPicPr>
                <p:cNvPr id="138" name="Ink 137">
                  <a:extLst>
                    <a:ext uri="{FF2B5EF4-FFF2-40B4-BE49-F238E27FC236}">
                      <a16:creationId xmlns:a16="http://schemas.microsoft.com/office/drawing/2014/main" id="{C2DEA412-9384-6F4D-6BF9-25F39561C2FA}"/>
                    </a:ext>
                  </a:extLst>
                </p:cNvPr>
                <p:cNvPicPr/>
                <p:nvPr/>
              </p:nvPicPr>
              <p:blipFill>
                <a:blip r:embed="rId213"/>
                <a:stretch>
                  <a:fillRect/>
                </a:stretch>
              </p:blipFill>
              <p:spPr>
                <a:xfrm>
                  <a:off x="10302657" y="3647870"/>
                  <a:ext cx="191872" cy="811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9" name="Ink 138">
                  <a:extLst>
                    <a:ext uri="{FF2B5EF4-FFF2-40B4-BE49-F238E27FC236}">
                      <a16:creationId xmlns:a16="http://schemas.microsoft.com/office/drawing/2014/main" id="{E181AB9F-5473-980D-C393-FC1382B20885}"/>
                    </a:ext>
                  </a:extLst>
                </p14:cNvPr>
                <p14:cNvContentPartPr/>
                <p14:nvPr/>
              </p14:nvContentPartPr>
              <p14:xfrm>
                <a:off x="10355463" y="3590675"/>
                <a:ext cx="219960" cy="204120"/>
              </p14:xfrm>
            </p:contentPart>
          </mc:Choice>
          <mc:Fallback xmlns="">
            <p:pic>
              <p:nvPicPr>
                <p:cNvPr id="139" name="Ink 138">
                  <a:extLst>
                    <a:ext uri="{FF2B5EF4-FFF2-40B4-BE49-F238E27FC236}">
                      <a16:creationId xmlns:a16="http://schemas.microsoft.com/office/drawing/2014/main" id="{E181AB9F-5473-980D-C393-FC1382B20885}"/>
                    </a:ext>
                  </a:extLst>
                </p:cNvPr>
                <p:cNvPicPr/>
                <p:nvPr/>
              </p:nvPicPr>
              <p:blipFill>
                <a:blip r:embed="rId215"/>
                <a:stretch>
                  <a:fillRect/>
                </a:stretch>
              </p:blipFill>
              <p:spPr>
                <a:xfrm>
                  <a:off x="10334016" y="3569267"/>
                  <a:ext cx="262356" cy="2459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0" name="Ink 139">
                  <a:extLst>
                    <a:ext uri="{FF2B5EF4-FFF2-40B4-BE49-F238E27FC236}">
                      <a16:creationId xmlns:a16="http://schemas.microsoft.com/office/drawing/2014/main" id="{0C0F8AAF-009F-13D5-4FD3-4F5A458296C0}"/>
                    </a:ext>
                  </a:extLst>
                </p14:cNvPr>
                <p14:cNvContentPartPr/>
                <p14:nvPr/>
              </p14:nvContentPartPr>
              <p14:xfrm>
                <a:off x="10356543" y="3888395"/>
                <a:ext cx="187560" cy="31680"/>
              </p14:xfrm>
            </p:contentPart>
          </mc:Choice>
          <mc:Fallback xmlns="">
            <p:pic>
              <p:nvPicPr>
                <p:cNvPr id="140" name="Ink 139">
                  <a:extLst>
                    <a:ext uri="{FF2B5EF4-FFF2-40B4-BE49-F238E27FC236}">
                      <a16:creationId xmlns:a16="http://schemas.microsoft.com/office/drawing/2014/main" id="{0C0F8AAF-009F-13D5-4FD3-4F5A458296C0}"/>
                    </a:ext>
                  </a:extLst>
                </p:cNvPr>
                <p:cNvPicPr/>
                <p:nvPr/>
              </p:nvPicPr>
              <p:blipFill>
                <a:blip r:embed="rId217"/>
                <a:stretch>
                  <a:fillRect/>
                </a:stretch>
              </p:blipFill>
              <p:spPr>
                <a:xfrm>
                  <a:off x="10335093" y="3867110"/>
                  <a:ext cx="229961" cy="73755"/>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1" name="Ink 140">
                  <a:extLst>
                    <a:ext uri="{FF2B5EF4-FFF2-40B4-BE49-F238E27FC236}">
                      <a16:creationId xmlns:a16="http://schemas.microsoft.com/office/drawing/2014/main" id="{2145F80A-EDE7-8293-9056-A0B6859F3096}"/>
                    </a:ext>
                  </a:extLst>
                </p14:cNvPr>
                <p14:cNvContentPartPr/>
                <p14:nvPr/>
              </p14:nvContentPartPr>
              <p14:xfrm>
                <a:off x="8693703" y="3253355"/>
                <a:ext cx="698040" cy="705960"/>
              </p14:xfrm>
            </p:contentPart>
          </mc:Choice>
          <mc:Fallback xmlns="">
            <p:pic>
              <p:nvPicPr>
                <p:cNvPr id="141" name="Ink 140">
                  <a:extLst>
                    <a:ext uri="{FF2B5EF4-FFF2-40B4-BE49-F238E27FC236}">
                      <a16:creationId xmlns:a16="http://schemas.microsoft.com/office/drawing/2014/main" id="{2145F80A-EDE7-8293-9056-A0B6859F3096}"/>
                    </a:ext>
                  </a:extLst>
                </p:cNvPr>
                <p:cNvPicPr/>
                <p:nvPr/>
              </p:nvPicPr>
              <p:blipFill>
                <a:blip r:embed="rId219"/>
                <a:stretch>
                  <a:fillRect/>
                </a:stretch>
              </p:blipFill>
              <p:spPr>
                <a:xfrm>
                  <a:off x="8672263" y="3231917"/>
                  <a:ext cx="740421" cy="747839"/>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2" name="Ink 141">
                  <a:extLst>
                    <a:ext uri="{FF2B5EF4-FFF2-40B4-BE49-F238E27FC236}">
                      <a16:creationId xmlns:a16="http://schemas.microsoft.com/office/drawing/2014/main" id="{3DFE2C84-9ABE-BF12-089E-46D878D04762}"/>
                    </a:ext>
                  </a:extLst>
                </p14:cNvPr>
                <p14:cNvContentPartPr/>
                <p14:nvPr/>
              </p14:nvContentPartPr>
              <p14:xfrm>
                <a:off x="9101223" y="3410315"/>
                <a:ext cx="63000" cy="16200"/>
              </p14:xfrm>
            </p:contentPart>
          </mc:Choice>
          <mc:Fallback xmlns="">
            <p:pic>
              <p:nvPicPr>
                <p:cNvPr id="142" name="Ink 141">
                  <a:extLst>
                    <a:ext uri="{FF2B5EF4-FFF2-40B4-BE49-F238E27FC236}">
                      <a16:creationId xmlns:a16="http://schemas.microsoft.com/office/drawing/2014/main" id="{3DFE2C84-9ABE-BF12-089E-46D878D04762}"/>
                    </a:ext>
                  </a:extLst>
                </p:cNvPr>
                <p:cNvPicPr/>
                <p:nvPr/>
              </p:nvPicPr>
              <p:blipFill>
                <a:blip r:embed="rId221"/>
                <a:stretch>
                  <a:fillRect/>
                </a:stretch>
              </p:blipFill>
              <p:spPr>
                <a:xfrm>
                  <a:off x="9079892" y="3389206"/>
                  <a:ext cx="104669" cy="5743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3" name="Ink 142">
                  <a:extLst>
                    <a:ext uri="{FF2B5EF4-FFF2-40B4-BE49-F238E27FC236}">
                      <a16:creationId xmlns:a16="http://schemas.microsoft.com/office/drawing/2014/main" id="{D7F46B0A-EC64-29BA-3CC9-ADDC6CAD2DE2}"/>
                    </a:ext>
                  </a:extLst>
                </p14:cNvPr>
                <p14:cNvContentPartPr/>
                <p14:nvPr/>
              </p14:nvContentPartPr>
              <p14:xfrm>
                <a:off x="9007263" y="3590675"/>
                <a:ext cx="110160" cy="55080"/>
              </p14:xfrm>
            </p:contentPart>
          </mc:Choice>
          <mc:Fallback xmlns="">
            <p:pic>
              <p:nvPicPr>
                <p:cNvPr id="143" name="Ink 142">
                  <a:extLst>
                    <a:ext uri="{FF2B5EF4-FFF2-40B4-BE49-F238E27FC236}">
                      <a16:creationId xmlns:a16="http://schemas.microsoft.com/office/drawing/2014/main" id="{D7F46B0A-EC64-29BA-3CC9-ADDC6CAD2DE2}"/>
                    </a:ext>
                  </a:extLst>
                </p:cNvPr>
                <p:cNvPicPr/>
                <p:nvPr/>
              </p:nvPicPr>
              <p:blipFill>
                <a:blip r:embed="rId223"/>
                <a:stretch>
                  <a:fillRect/>
                </a:stretch>
              </p:blipFill>
              <p:spPr>
                <a:xfrm>
                  <a:off x="8985829" y="3569338"/>
                  <a:ext cx="152529" cy="97258"/>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4" name="Ink 143">
                  <a:extLst>
                    <a:ext uri="{FF2B5EF4-FFF2-40B4-BE49-F238E27FC236}">
                      <a16:creationId xmlns:a16="http://schemas.microsoft.com/office/drawing/2014/main" id="{220A6122-DAD8-2801-6EFA-634E0750A8AB}"/>
                    </a:ext>
                  </a:extLst>
                </p14:cNvPr>
                <p14:cNvContentPartPr/>
                <p14:nvPr/>
              </p14:nvContentPartPr>
              <p14:xfrm>
                <a:off x="9085743" y="3512195"/>
                <a:ext cx="110160" cy="63000"/>
              </p14:xfrm>
            </p:contentPart>
          </mc:Choice>
          <mc:Fallback xmlns="">
            <p:pic>
              <p:nvPicPr>
                <p:cNvPr id="144" name="Ink 143">
                  <a:extLst>
                    <a:ext uri="{FF2B5EF4-FFF2-40B4-BE49-F238E27FC236}">
                      <a16:creationId xmlns:a16="http://schemas.microsoft.com/office/drawing/2014/main" id="{220A6122-DAD8-2801-6EFA-634E0750A8AB}"/>
                    </a:ext>
                  </a:extLst>
                </p:cNvPr>
                <p:cNvPicPr/>
                <p:nvPr/>
              </p:nvPicPr>
              <p:blipFill>
                <a:blip r:embed="rId225"/>
                <a:stretch>
                  <a:fillRect/>
                </a:stretch>
              </p:blipFill>
              <p:spPr>
                <a:xfrm>
                  <a:off x="9064309" y="3490864"/>
                  <a:ext cx="152529" cy="104669"/>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5" name="Ink 144">
                  <a:extLst>
                    <a:ext uri="{FF2B5EF4-FFF2-40B4-BE49-F238E27FC236}">
                      <a16:creationId xmlns:a16="http://schemas.microsoft.com/office/drawing/2014/main" id="{9713EE22-423D-862D-104C-6E39FAC082F0}"/>
                    </a:ext>
                  </a:extLst>
                </p14:cNvPr>
                <p14:cNvContentPartPr/>
                <p14:nvPr/>
              </p14:nvContentPartPr>
              <p14:xfrm>
                <a:off x="8999343" y="3708035"/>
                <a:ext cx="149400" cy="149760"/>
              </p14:xfrm>
            </p:contentPart>
          </mc:Choice>
          <mc:Fallback xmlns="">
            <p:pic>
              <p:nvPicPr>
                <p:cNvPr id="145" name="Ink 144">
                  <a:extLst>
                    <a:ext uri="{FF2B5EF4-FFF2-40B4-BE49-F238E27FC236}">
                      <a16:creationId xmlns:a16="http://schemas.microsoft.com/office/drawing/2014/main" id="{9713EE22-423D-862D-104C-6E39FAC082F0}"/>
                    </a:ext>
                  </a:extLst>
                </p:cNvPr>
                <p:cNvPicPr/>
                <p:nvPr/>
              </p:nvPicPr>
              <p:blipFill>
                <a:blip r:embed="rId227"/>
                <a:stretch>
                  <a:fillRect/>
                </a:stretch>
              </p:blipFill>
              <p:spPr>
                <a:xfrm>
                  <a:off x="8977929" y="3686569"/>
                  <a:ext cx="191730" cy="192192"/>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6" name="Ink 145">
                  <a:extLst>
                    <a:ext uri="{FF2B5EF4-FFF2-40B4-BE49-F238E27FC236}">
                      <a16:creationId xmlns:a16="http://schemas.microsoft.com/office/drawing/2014/main" id="{5052247E-342F-075A-FF1C-05B84A609022}"/>
                    </a:ext>
                  </a:extLst>
                </p14:cNvPr>
                <p14:cNvContentPartPr/>
                <p14:nvPr/>
              </p14:nvContentPartPr>
              <p14:xfrm>
                <a:off x="8411463" y="3457475"/>
                <a:ext cx="141480" cy="23760"/>
              </p14:xfrm>
            </p:contentPart>
          </mc:Choice>
          <mc:Fallback xmlns="">
            <p:pic>
              <p:nvPicPr>
                <p:cNvPr id="146" name="Ink 145">
                  <a:extLst>
                    <a:ext uri="{FF2B5EF4-FFF2-40B4-BE49-F238E27FC236}">
                      <a16:creationId xmlns:a16="http://schemas.microsoft.com/office/drawing/2014/main" id="{5052247E-342F-075A-FF1C-05B84A609022}"/>
                    </a:ext>
                  </a:extLst>
                </p:cNvPr>
                <p:cNvPicPr/>
                <p:nvPr/>
              </p:nvPicPr>
              <p:blipFill>
                <a:blip r:embed="rId229"/>
                <a:stretch>
                  <a:fillRect/>
                </a:stretch>
              </p:blipFill>
              <p:spPr>
                <a:xfrm>
                  <a:off x="8390042" y="3436190"/>
                  <a:ext cx="183824" cy="65835"/>
                </a:xfrm>
                <a:prstGeom prst="rect">
                  <a:avLst/>
                </a:prstGeom>
              </p:spPr>
            </p:pic>
          </mc:Fallback>
        </mc:AlternateContent>
      </p:grpSp>
      <p:grpSp>
        <p:nvGrpSpPr>
          <p:cNvPr id="147" name="Group 146">
            <a:extLst>
              <a:ext uri="{FF2B5EF4-FFF2-40B4-BE49-F238E27FC236}">
                <a16:creationId xmlns:a16="http://schemas.microsoft.com/office/drawing/2014/main" id="{21C2483A-06C1-25DE-4196-093BBE31C6B1}"/>
              </a:ext>
            </a:extLst>
          </p:cNvPr>
          <p:cNvGrpSpPr/>
          <p:nvPr/>
        </p:nvGrpSpPr>
        <p:grpSpPr>
          <a:xfrm>
            <a:off x="1544120" y="2642815"/>
            <a:ext cx="2211398" cy="1538909"/>
            <a:chOff x="7996023" y="2837915"/>
            <a:chExt cx="3300480" cy="2296800"/>
          </a:xfrm>
        </p:grpSpPr>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A5BA77A0-A1C2-5EFD-442B-68D4C99E6A58}"/>
                    </a:ext>
                  </a:extLst>
                </p14:cNvPr>
                <p14:cNvContentPartPr/>
                <p14:nvPr/>
              </p14:nvContentPartPr>
              <p14:xfrm>
                <a:off x="8278263" y="2986955"/>
                <a:ext cx="400320" cy="612000"/>
              </p14:xfrm>
            </p:contentPart>
          </mc:Choice>
          <mc:Fallback xmlns="">
            <p:pic>
              <p:nvPicPr>
                <p:cNvPr id="148" name="Ink 147">
                  <a:extLst>
                    <a:ext uri="{FF2B5EF4-FFF2-40B4-BE49-F238E27FC236}">
                      <a16:creationId xmlns:a16="http://schemas.microsoft.com/office/drawing/2014/main" id="{A5BA77A0-A1C2-5EFD-442B-68D4C99E6A58}"/>
                    </a:ext>
                  </a:extLst>
                </p:cNvPr>
                <p:cNvPicPr/>
                <p:nvPr/>
              </p:nvPicPr>
              <p:blipFill>
                <a:blip r:embed="rId231"/>
                <a:stretch>
                  <a:fillRect/>
                </a:stretch>
              </p:blipFill>
              <p:spPr>
                <a:xfrm>
                  <a:off x="8255157" y="2963851"/>
                  <a:ext cx="445994" cy="657134"/>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9" name="Ink 148">
                  <a:extLst>
                    <a:ext uri="{FF2B5EF4-FFF2-40B4-BE49-F238E27FC236}">
                      <a16:creationId xmlns:a16="http://schemas.microsoft.com/office/drawing/2014/main" id="{DFE23013-5228-C8CB-8A63-E5C5CA8AF2D9}"/>
                    </a:ext>
                  </a:extLst>
                </p14:cNvPr>
                <p14:cNvContentPartPr/>
                <p14:nvPr/>
              </p14:nvContentPartPr>
              <p14:xfrm>
                <a:off x="7996023" y="2837915"/>
                <a:ext cx="604080" cy="666720"/>
              </p14:xfrm>
            </p:contentPart>
          </mc:Choice>
          <mc:Fallback xmlns="">
            <p:pic>
              <p:nvPicPr>
                <p:cNvPr id="149" name="Ink 148">
                  <a:extLst>
                    <a:ext uri="{FF2B5EF4-FFF2-40B4-BE49-F238E27FC236}">
                      <a16:creationId xmlns:a16="http://schemas.microsoft.com/office/drawing/2014/main" id="{DFE23013-5228-C8CB-8A63-E5C5CA8AF2D9}"/>
                    </a:ext>
                  </a:extLst>
                </p:cNvPr>
                <p:cNvPicPr/>
                <p:nvPr/>
              </p:nvPicPr>
              <p:blipFill>
                <a:blip r:embed="rId233"/>
                <a:stretch>
                  <a:fillRect/>
                </a:stretch>
              </p:blipFill>
              <p:spPr>
                <a:xfrm>
                  <a:off x="7972934" y="2814814"/>
                  <a:ext cx="649185" cy="712386"/>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0" name="Ink 149">
                  <a:extLst>
                    <a:ext uri="{FF2B5EF4-FFF2-40B4-BE49-F238E27FC236}">
                      <a16:creationId xmlns:a16="http://schemas.microsoft.com/office/drawing/2014/main" id="{3165A077-1F5E-D60B-5362-72E1CEA33090}"/>
                    </a:ext>
                  </a:extLst>
                </p14:cNvPr>
                <p14:cNvContentPartPr/>
                <p14:nvPr/>
              </p14:nvContentPartPr>
              <p14:xfrm>
                <a:off x="8513343" y="3571235"/>
                <a:ext cx="102240" cy="744120"/>
              </p14:xfrm>
            </p:contentPart>
          </mc:Choice>
          <mc:Fallback xmlns="">
            <p:pic>
              <p:nvPicPr>
                <p:cNvPr id="150" name="Ink 149">
                  <a:extLst>
                    <a:ext uri="{FF2B5EF4-FFF2-40B4-BE49-F238E27FC236}">
                      <a16:creationId xmlns:a16="http://schemas.microsoft.com/office/drawing/2014/main" id="{3165A077-1F5E-D60B-5362-72E1CEA33090}"/>
                    </a:ext>
                  </a:extLst>
                </p:cNvPr>
                <p:cNvPicPr/>
                <p:nvPr/>
              </p:nvPicPr>
              <p:blipFill>
                <a:blip r:embed="rId235"/>
                <a:stretch>
                  <a:fillRect/>
                </a:stretch>
              </p:blipFill>
              <p:spPr>
                <a:xfrm>
                  <a:off x="8490326" y="3548670"/>
                  <a:ext cx="147204" cy="789788"/>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1" name="Ink 150">
                  <a:extLst>
                    <a:ext uri="{FF2B5EF4-FFF2-40B4-BE49-F238E27FC236}">
                      <a16:creationId xmlns:a16="http://schemas.microsoft.com/office/drawing/2014/main" id="{39E2A087-1621-5108-41DB-B93D641A39AD}"/>
                    </a:ext>
                  </a:extLst>
                </p14:cNvPr>
                <p14:cNvContentPartPr/>
                <p14:nvPr/>
              </p14:nvContentPartPr>
              <p14:xfrm>
                <a:off x="8352063" y="3794435"/>
                <a:ext cx="561240" cy="173160"/>
              </p14:xfrm>
            </p:contentPart>
          </mc:Choice>
          <mc:Fallback xmlns="">
            <p:pic>
              <p:nvPicPr>
                <p:cNvPr id="151" name="Ink 150">
                  <a:extLst>
                    <a:ext uri="{FF2B5EF4-FFF2-40B4-BE49-F238E27FC236}">
                      <a16:creationId xmlns:a16="http://schemas.microsoft.com/office/drawing/2014/main" id="{39E2A087-1621-5108-41DB-B93D641A39AD}"/>
                    </a:ext>
                  </a:extLst>
                </p:cNvPr>
                <p:cNvPicPr/>
                <p:nvPr/>
              </p:nvPicPr>
              <p:blipFill>
                <a:blip r:embed="rId237"/>
                <a:stretch>
                  <a:fillRect/>
                </a:stretch>
              </p:blipFill>
              <p:spPr>
                <a:xfrm>
                  <a:off x="8328969" y="3771383"/>
                  <a:ext cx="606891" cy="218192"/>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2" name="Ink 151">
                  <a:extLst>
                    <a:ext uri="{FF2B5EF4-FFF2-40B4-BE49-F238E27FC236}">
                      <a16:creationId xmlns:a16="http://schemas.microsoft.com/office/drawing/2014/main" id="{59D70DE5-058E-B02A-38F8-3E4BB565641D}"/>
                    </a:ext>
                  </a:extLst>
                </p14:cNvPr>
                <p14:cNvContentPartPr/>
                <p14:nvPr/>
              </p14:nvContentPartPr>
              <p14:xfrm>
                <a:off x="8426943" y="4234355"/>
                <a:ext cx="369000" cy="900360"/>
              </p14:xfrm>
            </p:contentPart>
          </mc:Choice>
          <mc:Fallback xmlns="">
            <p:pic>
              <p:nvPicPr>
                <p:cNvPr id="152" name="Ink 151">
                  <a:extLst>
                    <a:ext uri="{FF2B5EF4-FFF2-40B4-BE49-F238E27FC236}">
                      <a16:creationId xmlns:a16="http://schemas.microsoft.com/office/drawing/2014/main" id="{59D70DE5-058E-B02A-38F8-3E4BB565641D}"/>
                    </a:ext>
                  </a:extLst>
                </p:cNvPr>
                <p:cNvPicPr/>
                <p:nvPr/>
              </p:nvPicPr>
              <p:blipFill>
                <a:blip r:embed="rId239"/>
                <a:stretch>
                  <a:fillRect/>
                </a:stretch>
              </p:blipFill>
              <p:spPr>
                <a:xfrm>
                  <a:off x="8403813" y="4211255"/>
                  <a:ext cx="414722" cy="946023"/>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3" name="Ink 152">
                  <a:extLst>
                    <a:ext uri="{FF2B5EF4-FFF2-40B4-BE49-F238E27FC236}">
                      <a16:creationId xmlns:a16="http://schemas.microsoft.com/office/drawing/2014/main" id="{3BB6C32B-4132-7195-9B58-E150568684F2}"/>
                    </a:ext>
                  </a:extLst>
                </p14:cNvPr>
                <p14:cNvContentPartPr/>
                <p14:nvPr/>
              </p14:nvContentPartPr>
              <p14:xfrm>
                <a:off x="10825983" y="2837915"/>
                <a:ext cx="470520" cy="627480"/>
              </p14:xfrm>
            </p:contentPart>
          </mc:Choice>
          <mc:Fallback xmlns="">
            <p:pic>
              <p:nvPicPr>
                <p:cNvPr id="153" name="Ink 152">
                  <a:extLst>
                    <a:ext uri="{FF2B5EF4-FFF2-40B4-BE49-F238E27FC236}">
                      <a16:creationId xmlns:a16="http://schemas.microsoft.com/office/drawing/2014/main" id="{3BB6C32B-4132-7195-9B58-E150568684F2}"/>
                    </a:ext>
                  </a:extLst>
                </p:cNvPr>
                <p:cNvPicPr/>
                <p:nvPr/>
              </p:nvPicPr>
              <p:blipFill>
                <a:blip r:embed="rId241"/>
                <a:stretch>
                  <a:fillRect/>
                </a:stretch>
              </p:blipFill>
              <p:spPr>
                <a:xfrm>
                  <a:off x="10802913" y="2814814"/>
                  <a:ext cx="515587" cy="673144"/>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4" name="Ink 153">
                  <a:extLst>
                    <a:ext uri="{FF2B5EF4-FFF2-40B4-BE49-F238E27FC236}">
                      <a16:creationId xmlns:a16="http://schemas.microsoft.com/office/drawing/2014/main" id="{768C3867-1D72-DBEF-BE54-1E997BCD10CC}"/>
                    </a:ext>
                  </a:extLst>
                </p14:cNvPr>
                <p14:cNvContentPartPr/>
                <p14:nvPr/>
              </p14:nvContentPartPr>
              <p14:xfrm>
                <a:off x="10716183" y="3512195"/>
                <a:ext cx="298440" cy="279000"/>
              </p14:xfrm>
            </p:contentPart>
          </mc:Choice>
          <mc:Fallback xmlns="">
            <p:pic>
              <p:nvPicPr>
                <p:cNvPr id="154" name="Ink 153">
                  <a:extLst>
                    <a:ext uri="{FF2B5EF4-FFF2-40B4-BE49-F238E27FC236}">
                      <a16:creationId xmlns:a16="http://schemas.microsoft.com/office/drawing/2014/main" id="{768C3867-1D72-DBEF-BE54-1E997BCD10CC}"/>
                    </a:ext>
                  </a:extLst>
                </p:cNvPr>
                <p:cNvPicPr/>
                <p:nvPr/>
              </p:nvPicPr>
              <p:blipFill>
                <a:blip r:embed="rId243"/>
                <a:stretch>
                  <a:fillRect/>
                </a:stretch>
              </p:blipFill>
              <p:spPr>
                <a:xfrm>
                  <a:off x="10693061" y="3489124"/>
                  <a:ext cx="344147" cy="324069"/>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5" name="Ink 154">
                  <a:extLst>
                    <a:ext uri="{FF2B5EF4-FFF2-40B4-BE49-F238E27FC236}">
                      <a16:creationId xmlns:a16="http://schemas.microsoft.com/office/drawing/2014/main" id="{123D4007-60BF-E7D5-360A-800394F7BFC6}"/>
                    </a:ext>
                  </a:extLst>
                </p14:cNvPr>
                <p14:cNvContentPartPr/>
                <p14:nvPr/>
              </p14:nvContentPartPr>
              <p14:xfrm>
                <a:off x="10676943" y="3849155"/>
                <a:ext cx="282600" cy="1069920"/>
              </p14:xfrm>
            </p:contentPart>
          </mc:Choice>
          <mc:Fallback xmlns="">
            <p:pic>
              <p:nvPicPr>
                <p:cNvPr id="155" name="Ink 154">
                  <a:extLst>
                    <a:ext uri="{FF2B5EF4-FFF2-40B4-BE49-F238E27FC236}">
                      <a16:creationId xmlns:a16="http://schemas.microsoft.com/office/drawing/2014/main" id="{123D4007-60BF-E7D5-360A-800394F7BFC6}"/>
                    </a:ext>
                  </a:extLst>
                </p:cNvPr>
                <p:cNvPicPr/>
                <p:nvPr/>
              </p:nvPicPr>
              <p:blipFill>
                <a:blip r:embed="rId245"/>
                <a:stretch>
                  <a:fillRect/>
                </a:stretch>
              </p:blipFill>
              <p:spPr>
                <a:xfrm>
                  <a:off x="10653841" y="3826059"/>
                  <a:ext cx="328267" cy="1115037"/>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6" name="Ink 155">
                  <a:extLst>
                    <a:ext uri="{FF2B5EF4-FFF2-40B4-BE49-F238E27FC236}">
                      <a16:creationId xmlns:a16="http://schemas.microsoft.com/office/drawing/2014/main" id="{6D98B1A9-E17D-C23A-3EAA-048AF62243D0}"/>
                    </a:ext>
                  </a:extLst>
                </p14:cNvPr>
                <p14:cNvContentPartPr/>
                <p14:nvPr/>
              </p14:nvContentPartPr>
              <p14:xfrm>
                <a:off x="11006343" y="3739355"/>
                <a:ext cx="8280" cy="8280"/>
              </p14:xfrm>
            </p:contentPart>
          </mc:Choice>
          <mc:Fallback xmlns="">
            <p:pic>
              <p:nvPicPr>
                <p:cNvPr id="156" name="Ink 155">
                  <a:extLst>
                    <a:ext uri="{FF2B5EF4-FFF2-40B4-BE49-F238E27FC236}">
                      <a16:creationId xmlns:a16="http://schemas.microsoft.com/office/drawing/2014/main" id="{6D98B1A9-E17D-C23A-3EAA-048AF62243D0}"/>
                    </a:ext>
                  </a:extLst>
                </p:cNvPr>
                <p:cNvPicPr/>
                <p:nvPr/>
              </p:nvPicPr>
              <p:blipFill>
                <a:blip r:embed="rId247"/>
                <a:stretch>
                  <a:fillRect/>
                </a:stretch>
              </p:blipFill>
              <p:spPr>
                <a:xfrm>
                  <a:off x="10984090" y="3717102"/>
                  <a:ext cx="51750" cy="5175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7" name="Ink 156">
                  <a:extLst>
                    <a:ext uri="{FF2B5EF4-FFF2-40B4-BE49-F238E27FC236}">
                      <a16:creationId xmlns:a16="http://schemas.microsoft.com/office/drawing/2014/main" id="{6FA1B371-CD4E-99F3-591D-2150A6E19AA3}"/>
                    </a:ext>
                  </a:extLst>
                </p14:cNvPr>
                <p14:cNvContentPartPr/>
                <p14:nvPr/>
              </p14:nvContentPartPr>
              <p14:xfrm>
                <a:off x="8364303" y="3684635"/>
                <a:ext cx="345240" cy="86760"/>
              </p14:xfrm>
            </p:contentPart>
          </mc:Choice>
          <mc:Fallback xmlns="">
            <p:pic>
              <p:nvPicPr>
                <p:cNvPr id="157" name="Ink 156">
                  <a:extLst>
                    <a:ext uri="{FF2B5EF4-FFF2-40B4-BE49-F238E27FC236}">
                      <a16:creationId xmlns:a16="http://schemas.microsoft.com/office/drawing/2014/main" id="{6FA1B371-CD4E-99F3-591D-2150A6E19AA3}"/>
                    </a:ext>
                  </a:extLst>
                </p:cNvPr>
                <p:cNvPicPr/>
                <p:nvPr/>
              </p:nvPicPr>
              <p:blipFill>
                <a:blip r:embed="rId249"/>
                <a:stretch>
                  <a:fillRect/>
                </a:stretch>
              </p:blipFill>
              <p:spPr>
                <a:xfrm>
                  <a:off x="8341215" y="3661463"/>
                  <a:ext cx="390878" cy="132565"/>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8" name="Ink 157">
                  <a:extLst>
                    <a:ext uri="{FF2B5EF4-FFF2-40B4-BE49-F238E27FC236}">
                      <a16:creationId xmlns:a16="http://schemas.microsoft.com/office/drawing/2014/main" id="{97B42D8D-F318-853D-86E6-DE0D8C4CDB9D}"/>
                    </a:ext>
                  </a:extLst>
                </p14:cNvPr>
                <p14:cNvContentPartPr/>
                <p14:nvPr/>
              </p14:nvContentPartPr>
              <p14:xfrm>
                <a:off x="10238103" y="3425795"/>
                <a:ext cx="509760" cy="658440"/>
              </p14:xfrm>
            </p:contentPart>
          </mc:Choice>
          <mc:Fallback xmlns="">
            <p:pic>
              <p:nvPicPr>
                <p:cNvPr id="158" name="Ink 157">
                  <a:extLst>
                    <a:ext uri="{FF2B5EF4-FFF2-40B4-BE49-F238E27FC236}">
                      <a16:creationId xmlns:a16="http://schemas.microsoft.com/office/drawing/2014/main" id="{97B42D8D-F318-853D-86E6-DE0D8C4CDB9D}"/>
                    </a:ext>
                  </a:extLst>
                </p:cNvPr>
                <p:cNvPicPr/>
                <p:nvPr/>
              </p:nvPicPr>
              <p:blipFill>
                <a:blip r:embed="rId251"/>
                <a:stretch>
                  <a:fillRect/>
                </a:stretch>
              </p:blipFill>
              <p:spPr>
                <a:xfrm>
                  <a:off x="10215030" y="3402682"/>
                  <a:ext cx="554834" cy="70412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9" name="Ink 158">
                  <a:extLst>
                    <a:ext uri="{FF2B5EF4-FFF2-40B4-BE49-F238E27FC236}">
                      <a16:creationId xmlns:a16="http://schemas.microsoft.com/office/drawing/2014/main" id="{3AB495A2-B903-EB58-6636-8C71CB8FE62C}"/>
                    </a:ext>
                  </a:extLst>
                </p14:cNvPr>
                <p14:cNvContentPartPr/>
                <p14:nvPr/>
              </p14:nvContentPartPr>
              <p14:xfrm>
                <a:off x="10161423" y="3339755"/>
                <a:ext cx="492480" cy="157320"/>
              </p14:xfrm>
            </p:contentPart>
          </mc:Choice>
          <mc:Fallback xmlns="">
            <p:pic>
              <p:nvPicPr>
                <p:cNvPr id="159" name="Ink 158">
                  <a:extLst>
                    <a:ext uri="{FF2B5EF4-FFF2-40B4-BE49-F238E27FC236}">
                      <a16:creationId xmlns:a16="http://schemas.microsoft.com/office/drawing/2014/main" id="{3AB495A2-B903-EB58-6636-8C71CB8FE62C}"/>
                    </a:ext>
                  </a:extLst>
                </p:cNvPr>
                <p:cNvPicPr/>
                <p:nvPr/>
              </p:nvPicPr>
              <p:blipFill>
                <a:blip r:embed="rId253"/>
                <a:stretch>
                  <a:fillRect/>
                </a:stretch>
              </p:blipFill>
              <p:spPr>
                <a:xfrm>
                  <a:off x="10138330" y="3316667"/>
                  <a:ext cx="538130" cy="202959"/>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0" name="Ink 159">
                  <a:extLst>
                    <a:ext uri="{FF2B5EF4-FFF2-40B4-BE49-F238E27FC236}">
                      <a16:creationId xmlns:a16="http://schemas.microsoft.com/office/drawing/2014/main" id="{D2E6EDDB-6BB1-3747-1758-E57ED75351F4}"/>
                    </a:ext>
                  </a:extLst>
                </p14:cNvPr>
                <p14:cNvContentPartPr/>
                <p14:nvPr/>
              </p14:nvContentPartPr>
              <p14:xfrm>
                <a:off x="10608903" y="3786515"/>
                <a:ext cx="381960" cy="172800"/>
              </p14:xfrm>
            </p:contentPart>
          </mc:Choice>
          <mc:Fallback xmlns="">
            <p:pic>
              <p:nvPicPr>
                <p:cNvPr id="160" name="Ink 159">
                  <a:extLst>
                    <a:ext uri="{FF2B5EF4-FFF2-40B4-BE49-F238E27FC236}">
                      <a16:creationId xmlns:a16="http://schemas.microsoft.com/office/drawing/2014/main" id="{D2E6EDDB-6BB1-3747-1758-E57ED75351F4}"/>
                    </a:ext>
                  </a:extLst>
                </p:cNvPr>
                <p:cNvPicPr/>
                <p:nvPr/>
              </p:nvPicPr>
              <p:blipFill>
                <a:blip r:embed="rId255"/>
                <a:stretch>
                  <a:fillRect/>
                </a:stretch>
              </p:blipFill>
              <p:spPr>
                <a:xfrm>
                  <a:off x="10585803" y="3763439"/>
                  <a:ext cx="427623" cy="218415"/>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1" name="Ink 160">
                  <a:extLst>
                    <a:ext uri="{FF2B5EF4-FFF2-40B4-BE49-F238E27FC236}">
                      <a16:creationId xmlns:a16="http://schemas.microsoft.com/office/drawing/2014/main" id="{6E9783C4-38E6-04A9-425D-8862C5719D86}"/>
                    </a:ext>
                  </a:extLst>
                </p14:cNvPr>
                <p14:cNvContentPartPr/>
                <p14:nvPr/>
              </p14:nvContentPartPr>
              <p14:xfrm>
                <a:off x="10222263" y="3723875"/>
                <a:ext cx="31680" cy="86760"/>
              </p14:xfrm>
            </p:contentPart>
          </mc:Choice>
          <mc:Fallback xmlns="">
            <p:pic>
              <p:nvPicPr>
                <p:cNvPr id="161" name="Ink 160">
                  <a:extLst>
                    <a:ext uri="{FF2B5EF4-FFF2-40B4-BE49-F238E27FC236}">
                      <a16:creationId xmlns:a16="http://schemas.microsoft.com/office/drawing/2014/main" id="{6E9783C4-38E6-04A9-425D-8862C5719D86}"/>
                    </a:ext>
                  </a:extLst>
                </p:cNvPr>
                <p:cNvPicPr/>
                <p:nvPr/>
              </p:nvPicPr>
              <p:blipFill>
                <a:blip r:embed="rId257"/>
                <a:stretch>
                  <a:fillRect/>
                </a:stretch>
              </p:blipFill>
              <p:spPr>
                <a:xfrm>
                  <a:off x="10199174" y="3700703"/>
                  <a:ext cx="77321" cy="132565"/>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2" name="Ink 161">
                  <a:extLst>
                    <a:ext uri="{FF2B5EF4-FFF2-40B4-BE49-F238E27FC236}">
                      <a16:creationId xmlns:a16="http://schemas.microsoft.com/office/drawing/2014/main" id="{9CFCC20C-5706-5C2A-D330-80B68F8AB9CF}"/>
                    </a:ext>
                  </a:extLst>
                </p14:cNvPr>
                <p14:cNvContentPartPr/>
                <p14:nvPr/>
              </p14:nvContentPartPr>
              <p14:xfrm>
                <a:off x="10865223" y="3339755"/>
                <a:ext cx="118080" cy="31680"/>
              </p14:xfrm>
            </p:contentPart>
          </mc:Choice>
          <mc:Fallback xmlns="">
            <p:pic>
              <p:nvPicPr>
                <p:cNvPr id="162" name="Ink 161">
                  <a:extLst>
                    <a:ext uri="{FF2B5EF4-FFF2-40B4-BE49-F238E27FC236}">
                      <a16:creationId xmlns:a16="http://schemas.microsoft.com/office/drawing/2014/main" id="{9CFCC20C-5706-5C2A-D330-80B68F8AB9CF}"/>
                    </a:ext>
                  </a:extLst>
                </p:cNvPr>
                <p:cNvPicPr/>
                <p:nvPr/>
              </p:nvPicPr>
              <p:blipFill>
                <a:blip r:embed="rId259"/>
                <a:stretch>
                  <a:fillRect/>
                </a:stretch>
              </p:blipFill>
              <p:spPr>
                <a:xfrm>
                  <a:off x="10842144" y="3317051"/>
                  <a:ext cx="163702" cy="76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3" name="Ink 162">
                  <a:extLst>
                    <a:ext uri="{FF2B5EF4-FFF2-40B4-BE49-F238E27FC236}">
                      <a16:creationId xmlns:a16="http://schemas.microsoft.com/office/drawing/2014/main" id="{AEAB5E31-B6C9-21A4-7079-25535D0B14B7}"/>
                    </a:ext>
                  </a:extLst>
                </p14:cNvPr>
                <p14:cNvContentPartPr/>
                <p14:nvPr/>
              </p14:nvContentPartPr>
              <p14:xfrm>
                <a:off x="10316223" y="3520115"/>
                <a:ext cx="196200" cy="23760"/>
              </p14:xfrm>
            </p:contentPart>
          </mc:Choice>
          <mc:Fallback xmlns="">
            <p:pic>
              <p:nvPicPr>
                <p:cNvPr id="163" name="Ink 162">
                  <a:extLst>
                    <a:ext uri="{FF2B5EF4-FFF2-40B4-BE49-F238E27FC236}">
                      <a16:creationId xmlns:a16="http://schemas.microsoft.com/office/drawing/2014/main" id="{AEAB5E31-B6C9-21A4-7079-25535D0B14B7}"/>
                    </a:ext>
                  </a:extLst>
                </p:cNvPr>
                <p:cNvPicPr/>
                <p:nvPr/>
              </p:nvPicPr>
              <p:blipFill>
                <a:blip r:embed="rId261"/>
                <a:stretch>
                  <a:fillRect/>
                </a:stretch>
              </p:blipFill>
              <p:spPr>
                <a:xfrm>
                  <a:off x="10293109" y="3497411"/>
                  <a:ext cx="241890" cy="68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4" name="Ink 163">
                  <a:extLst>
                    <a:ext uri="{FF2B5EF4-FFF2-40B4-BE49-F238E27FC236}">
                      <a16:creationId xmlns:a16="http://schemas.microsoft.com/office/drawing/2014/main" id="{55C63175-949D-EFED-D81A-486834E2FAC0}"/>
                    </a:ext>
                  </a:extLst>
                </p14:cNvPr>
                <p14:cNvContentPartPr/>
                <p14:nvPr/>
              </p14:nvContentPartPr>
              <p14:xfrm>
                <a:off x="10324143" y="3669155"/>
                <a:ext cx="149400" cy="39600"/>
              </p14:xfrm>
            </p:contentPart>
          </mc:Choice>
          <mc:Fallback xmlns="">
            <p:pic>
              <p:nvPicPr>
                <p:cNvPr id="164" name="Ink 163">
                  <a:extLst>
                    <a:ext uri="{FF2B5EF4-FFF2-40B4-BE49-F238E27FC236}">
                      <a16:creationId xmlns:a16="http://schemas.microsoft.com/office/drawing/2014/main" id="{55C63175-949D-EFED-D81A-486834E2FAC0}"/>
                    </a:ext>
                  </a:extLst>
                </p:cNvPr>
                <p:cNvPicPr/>
                <p:nvPr/>
              </p:nvPicPr>
              <p:blipFill>
                <a:blip r:embed="rId263"/>
                <a:stretch>
                  <a:fillRect/>
                </a:stretch>
              </p:blipFill>
              <p:spPr>
                <a:xfrm>
                  <a:off x="10301034" y="3646144"/>
                  <a:ext cx="194542" cy="85086"/>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5" name="Ink 164">
                  <a:extLst>
                    <a:ext uri="{FF2B5EF4-FFF2-40B4-BE49-F238E27FC236}">
                      <a16:creationId xmlns:a16="http://schemas.microsoft.com/office/drawing/2014/main" id="{C57E9566-D874-1B00-E636-6538FDBDF0E7}"/>
                    </a:ext>
                  </a:extLst>
                </p14:cNvPr>
                <p14:cNvContentPartPr/>
                <p14:nvPr/>
              </p14:nvContentPartPr>
              <p14:xfrm>
                <a:off x="10355463" y="3590675"/>
                <a:ext cx="219960" cy="204120"/>
              </p14:xfrm>
            </p:contentPart>
          </mc:Choice>
          <mc:Fallback xmlns="">
            <p:pic>
              <p:nvPicPr>
                <p:cNvPr id="165" name="Ink 164">
                  <a:extLst>
                    <a:ext uri="{FF2B5EF4-FFF2-40B4-BE49-F238E27FC236}">
                      <a16:creationId xmlns:a16="http://schemas.microsoft.com/office/drawing/2014/main" id="{C57E9566-D874-1B00-E636-6538FDBDF0E7}"/>
                    </a:ext>
                  </a:extLst>
                </p:cNvPr>
                <p:cNvPicPr/>
                <p:nvPr/>
              </p:nvPicPr>
              <p:blipFill>
                <a:blip r:embed="rId265"/>
                <a:stretch>
                  <a:fillRect/>
                </a:stretch>
              </p:blipFill>
              <p:spPr>
                <a:xfrm>
                  <a:off x="10332394" y="3567577"/>
                  <a:ext cx="265025" cy="249778"/>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6" name="Ink 165">
                  <a:extLst>
                    <a:ext uri="{FF2B5EF4-FFF2-40B4-BE49-F238E27FC236}">
                      <a16:creationId xmlns:a16="http://schemas.microsoft.com/office/drawing/2014/main" id="{3A44A80D-F13D-3427-64CB-E1D8273EDB39}"/>
                    </a:ext>
                  </a:extLst>
                </p14:cNvPr>
                <p14:cNvContentPartPr/>
                <p14:nvPr/>
              </p14:nvContentPartPr>
              <p14:xfrm>
                <a:off x="10356543" y="3888395"/>
                <a:ext cx="187560" cy="31680"/>
              </p14:xfrm>
            </p:contentPart>
          </mc:Choice>
          <mc:Fallback xmlns="">
            <p:pic>
              <p:nvPicPr>
                <p:cNvPr id="166" name="Ink 165">
                  <a:extLst>
                    <a:ext uri="{FF2B5EF4-FFF2-40B4-BE49-F238E27FC236}">
                      <a16:creationId xmlns:a16="http://schemas.microsoft.com/office/drawing/2014/main" id="{3A44A80D-F13D-3427-64CB-E1D8273EDB39}"/>
                    </a:ext>
                  </a:extLst>
                </p:cNvPr>
                <p:cNvPicPr/>
                <p:nvPr/>
              </p:nvPicPr>
              <p:blipFill>
                <a:blip r:embed="rId267"/>
                <a:stretch>
                  <a:fillRect/>
                </a:stretch>
              </p:blipFill>
              <p:spPr>
                <a:xfrm>
                  <a:off x="10333434" y="3865306"/>
                  <a:ext cx="233241" cy="77321"/>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7" name="Ink 166">
                  <a:extLst>
                    <a:ext uri="{FF2B5EF4-FFF2-40B4-BE49-F238E27FC236}">
                      <a16:creationId xmlns:a16="http://schemas.microsoft.com/office/drawing/2014/main" id="{7B6820BB-2010-F4AC-A235-F122A8337DA2}"/>
                    </a:ext>
                  </a:extLst>
                </p14:cNvPr>
                <p14:cNvContentPartPr/>
                <p14:nvPr/>
              </p14:nvContentPartPr>
              <p14:xfrm>
                <a:off x="8693703" y="3253355"/>
                <a:ext cx="698040" cy="705960"/>
              </p14:xfrm>
            </p:contentPart>
          </mc:Choice>
          <mc:Fallback xmlns="">
            <p:pic>
              <p:nvPicPr>
                <p:cNvPr id="167" name="Ink 166">
                  <a:extLst>
                    <a:ext uri="{FF2B5EF4-FFF2-40B4-BE49-F238E27FC236}">
                      <a16:creationId xmlns:a16="http://schemas.microsoft.com/office/drawing/2014/main" id="{7B6820BB-2010-F4AC-A235-F122A8337DA2}"/>
                    </a:ext>
                  </a:extLst>
                </p:cNvPr>
                <p:cNvPicPr/>
                <p:nvPr/>
              </p:nvPicPr>
              <p:blipFill>
                <a:blip r:embed="rId269"/>
                <a:stretch>
                  <a:fillRect/>
                </a:stretch>
              </p:blipFill>
              <p:spPr>
                <a:xfrm>
                  <a:off x="8670614" y="3230253"/>
                  <a:ext cx="743144" cy="751627"/>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8" name="Ink 167">
                  <a:extLst>
                    <a:ext uri="{FF2B5EF4-FFF2-40B4-BE49-F238E27FC236}">
                      <a16:creationId xmlns:a16="http://schemas.microsoft.com/office/drawing/2014/main" id="{68F6C5A3-B182-76A4-DC04-24773DA21DAF}"/>
                    </a:ext>
                  </a:extLst>
                </p14:cNvPr>
                <p14:cNvContentPartPr/>
                <p14:nvPr/>
              </p14:nvContentPartPr>
              <p14:xfrm>
                <a:off x="9101223" y="3410315"/>
                <a:ext cx="63000" cy="16200"/>
              </p14:xfrm>
            </p:contentPart>
          </mc:Choice>
          <mc:Fallback xmlns="">
            <p:pic>
              <p:nvPicPr>
                <p:cNvPr id="168" name="Ink 167">
                  <a:extLst>
                    <a:ext uri="{FF2B5EF4-FFF2-40B4-BE49-F238E27FC236}">
                      <a16:creationId xmlns:a16="http://schemas.microsoft.com/office/drawing/2014/main" id="{68F6C5A3-B182-76A4-DC04-24773DA21DAF}"/>
                    </a:ext>
                  </a:extLst>
                </p:cNvPr>
                <p:cNvPicPr/>
                <p:nvPr/>
              </p:nvPicPr>
              <p:blipFill>
                <a:blip r:embed="rId271"/>
                <a:stretch>
                  <a:fillRect/>
                </a:stretch>
              </p:blipFill>
              <p:spPr>
                <a:xfrm>
                  <a:off x="9078265" y="3387095"/>
                  <a:ext cx="107847" cy="621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9" name="Ink 168">
                  <a:extLst>
                    <a:ext uri="{FF2B5EF4-FFF2-40B4-BE49-F238E27FC236}">
                      <a16:creationId xmlns:a16="http://schemas.microsoft.com/office/drawing/2014/main" id="{1D6AB1E1-B30F-AAD4-09A6-A5F25212E7E8}"/>
                    </a:ext>
                  </a:extLst>
                </p14:cNvPr>
                <p14:cNvContentPartPr/>
                <p14:nvPr/>
              </p14:nvContentPartPr>
              <p14:xfrm>
                <a:off x="9007263" y="3590675"/>
                <a:ext cx="110160" cy="55080"/>
              </p14:xfrm>
            </p:contentPart>
          </mc:Choice>
          <mc:Fallback xmlns="">
            <p:pic>
              <p:nvPicPr>
                <p:cNvPr id="169" name="Ink 168">
                  <a:extLst>
                    <a:ext uri="{FF2B5EF4-FFF2-40B4-BE49-F238E27FC236}">
                      <a16:creationId xmlns:a16="http://schemas.microsoft.com/office/drawing/2014/main" id="{1D6AB1E1-B30F-AAD4-09A6-A5F25212E7E8}"/>
                    </a:ext>
                  </a:extLst>
                </p:cNvPr>
                <p:cNvPicPr/>
                <p:nvPr/>
              </p:nvPicPr>
              <p:blipFill>
                <a:blip r:embed="rId273"/>
                <a:stretch>
                  <a:fillRect/>
                </a:stretch>
              </p:blipFill>
              <p:spPr>
                <a:xfrm>
                  <a:off x="8984156" y="3567902"/>
                  <a:ext cx="155836" cy="99568"/>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0" name="Ink 169">
                  <a:extLst>
                    <a:ext uri="{FF2B5EF4-FFF2-40B4-BE49-F238E27FC236}">
                      <a16:creationId xmlns:a16="http://schemas.microsoft.com/office/drawing/2014/main" id="{1A322854-9CDC-339D-E6ED-C520497E6B1D}"/>
                    </a:ext>
                  </a:extLst>
                </p14:cNvPr>
                <p14:cNvContentPartPr/>
                <p14:nvPr/>
              </p14:nvContentPartPr>
              <p14:xfrm>
                <a:off x="9085743" y="3512195"/>
                <a:ext cx="110160" cy="63000"/>
              </p14:xfrm>
            </p:contentPart>
          </mc:Choice>
          <mc:Fallback xmlns="">
            <p:pic>
              <p:nvPicPr>
                <p:cNvPr id="170" name="Ink 169">
                  <a:extLst>
                    <a:ext uri="{FF2B5EF4-FFF2-40B4-BE49-F238E27FC236}">
                      <a16:creationId xmlns:a16="http://schemas.microsoft.com/office/drawing/2014/main" id="{1A322854-9CDC-339D-E6ED-C520497E6B1D}"/>
                    </a:ext>
                  </a:extLst>
                </p:cNvPr>
                <p:cNvPicPr/>
                <p:nvPr/>
              </p:nvPicPr>
              <p:blipFill>
                <a:blip r:embed="rId275"/>
                <a:stretch>
                  <a:fillRect/>
                </a:stretch>
              </p:blipFill>
              <p:spPr>
                <a:xfrm>
                  <a:off x="9062636" y="3489237"/>
                  <a:ext cx="155836" cy="107847"/>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1" name="Ink 170">
                  <a:extLst>
                    <a:ext uri="{FF2B5EF4-FFF2-40B4-BE49-F238E27FC236}">
                      <a16:creationId xmlns:a16="http://schemas.microsoft.com/office/drawing/2014/main" id="{124DCAB2-9B2B-256E-FC0E-91FAF555F792}"/>
                    </a:ext>
                  </a:extLst>
                </p14:cNvPr>
                <p14:cNvContentPartPr/>
                <p14:nvPr/>
              </p14:nvContentPartPr>
              <p14:xfrm>
                <a:off x="8999343" y="3708035"/>
                <a:ext cx="149400" cy="149760"/>
              </p14:xfrm>
            </p:contentPart>
          </mc:Choice>
          <mc:Fallback xmlns="">
            <p:pic>
              <p:nvPicPr>
                <p:cNvPr id="171" name="Ink 170">
                  <a:extLst>
                    <a:ext uri="{FF2B5EF4-FFF2-40B4-BE49-F238E27FC236}">
                      <a16:creationId xmlns:a16="http://schemas.microsoft.com/office/drawing/2014/main" id="{124DCAB2-9B2B-256E-FC0E-91FAF555F792}"/>
                    </a:ext>
                  </a:extLst>
                </p:cNvPr>
                <p:cNvPicPr/>
                <p:nvPr/>
              </p:nvPicPr>
              <p:blipFill>
                <a:blip r:embed="rId277"/>
                <a:stretch>
                  <a:fillRect/>
                </a:stretch>
              </p:blipFill>
              <p:spPr>
                <a:xfrm>
                  <a:off x="8976234" y="3684871"/>
                  <a:ext cx="195080" cy="19555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2" name="Ink 171">
                  <a:extLst>
                    <a:ext uri="{FF2B5EF4-FFF2-40B4-BE49-F238E27FC236}">
                      <a16:creationId xmlns:a16="http://schemas.microsoft.com/office/drawing/2014/main" id="{74B908C3-3A92-C814-A9B4-8DEEB0975227}"/>
                    </a:ext>
                  </a:extLst>
                </p14:cNvPr>
                <p14:cNvContentPartPr/>
                <p14:nvPr/>
              </p14:nvContentPartPr>
              <p14:xfrm>
                <a:off x="8411463" y="3457475"/>
                <a:ext cx="141480" cy="23760"/>
              </p14:xfrm>
            </p:contentPart>
          </mc:Choice>
          <mc:Fallback xmlns="">
            <p:pic>
              <p:nvPicPr>
                <p:cNvPr id="172" name="Ink 171">
                  <a:extLst>
                    <a:ext uri="{FF2B5EF4-FFF2-40B4-BE49-F238E27FC236}">
                      <a16:creationId xmlns:a16="http://schemas.microsoft.com/office/drawing/2014/main" id="{74B908C3-3A92-C814-A9B4-8DEEB0975227}"/>
                    </a:ext>
                  </a:extLst>
                </p:cNvPr>
                <p:cNvPicPr/>
                <p:nvPr/>
              </p:nvPicPr>
              <p:blipFill>
                <a:blip r:embed="rId279"/>
                <a:stretch>
                  <a:fillRect/>
                </a:stretch>
              </p:blipFill>
              <p:spPr>
                <a:xfrm>
                  <a:off x="8388419" y="3434771"/>
                  <a:ext cx="186496" cy="68112"/>
                </a:xfrm>
                <a:prstGeom prst="rect">
                  <a:avLst/>
                </a:prstGeom>
              </p:spPr>
            </p:pic>
          </mc:Fallback>
        </mc:AlternateContent>
      </p:grpSp>
      <p:grpSp>
        <p:nvGrpSpPr>
          <p:cNvPr id="173" name="Group 172">
            <a:extLst>
              <a:ext uri="{FF2B5EF4-FFF2-40B4-BE49-F238E27FC236}">
                <a16:creationId xmlns:a16="http://schemas.microsoft.com/office/drawing/2014/main" id="{8BCF3D09-722A-F034-FE5D-FB1444272EDA}"/>
              </a:ext>
            </a:extLst>
          </p:cNvPr>
          <p:cNvGrpSpPr/>
          <p:nvPr/>
        </p:nvGrpSpPr>
        <p:grpSpPr>
          <a:xfrm>
            <a:off x="1000558" y="5535990"/>
            <a:ext cx="1842143" cy="1281945"/>
            <a:chOff x="7996023" y="2837915"/>
            <a:chExt cx="3300480" cy="2296800"/>
          </a:xfrm>
        </p:grpSpPr>
        <mc:AlternateContent xmlns:mc="http://schemas.openxmlformats.org/markup-compatibility/2006" xmlns:p14="http://schemas.microsoft.com/office/powerpoint/2010/main">
          <mc:Choice Requires="p14">
            <p:contentPart p14:bwMode="auto" r:id="rId280">
              <p14:nvContentPartPr>
                <p14:cNvPr id="174" name="Ink 173">
                  <a:extLst>
                    <a:ext uri="{FF2B5EF4-FFF2-40B4-BE49-F238E27FC236}">
                      <a16:creationId xmlns:a16="http://schemas.microsoft.com/office/drawing/2014/main" id="{4097C5B6-757F-4E43-500C-AB71F511646F}"/>
                    </a:ext>
                  </a:extLst>
                </p14:cNvPr>
                <p14:cNvContentPartPr/>
                <p14:nvPr/>
              </p14:nvContentPartPr>
              <p14:xfrm>
                <a:off x="8278263" y="2986955"/>
                <a:ext cx="400320" cy="612000"/>
              </p14:xfrm>
            </p:contentPart>
          </mc:Choice>
          <mc:Fallback xmlns="">
            <p:pic>
              <p:nvPicPr>
                <p:cNvPr id="174" name="Ink 173">
                  <a:extLst>
                    <a:ext uri="{FF2B5EF4-FFF2-40B4-BE49-F238E27FC236}">
                      <a16:creationId xmlns:a16="http://schemas.microsoft.com/office/drawing/2014/main" id="{4097C5B6-757F-4E43-500C-AB71F511646F}"/>
                    </a:ext>
                  </a:extLst>
                </p:cNvPr>
                <p:cNvPicPr/>
                <p:nvPr/>
              </p:nvPicPr>
              <p:blipFill>
                <a:blip r:embed="rId281"/>
                <a:stretch>
                  <a:fillRect/>
                </a:stretch>
              </p:blipFill>
              <p:spPr>
                <a:xfrm>
                  <a:off x="8250544" y="2959225"/>
                  <a:ext cx="455114" cy="666171"/>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5" name="Ink 174">
                  <a:extLst>
                    <a:ext uri="{FF2B5EF4-FFF2-40B4-BE49-F238E27FC236}">
                      <a16:creationId xmlns:a16="http://schemas.microsoft.com/office/drawing/2014/main" id="{09B22352-0B50-24FE-9276-2B4F223842AC}"/>
                    </a:ext>
                  </a:extLst>
                </p14:cNvPr>
                <p14:cNvContentPartPr/>
                <p14:nvPr/>
              </p14:nvContentPartPr>
              <p14:xfrm>
                <a:off x="7996023" y="2837915"/>
                <a:ext cx="604080" cy="666720"/>
              </p14:xfrm>
            </p:contentPart>
          </mc:Choice>
          <mc:Fallback xmlns="">
            <p:pic>
              <p:nvPicPr>
                <p:cNvPr id="175" name="Ink 174">
                  <a:extLst>
                    <a:ext uri="{FF2B5EF4-FFF2-40B4-BE49-F238E27FC236}">
                      <a16:creationId xmlns:a16="http://schemas.microsoft.com/office/drawing/2014/main" id="{09B22352-0B50-24FE-9276-2B4F223842AC}"/>
                    </a:ext>
                  </a:extLst>
                </p:cNvPr>
                <p:cNvPicPr/>
                <p:nvPr/>
              </p:nvPicPr>
              <p:blipFill>
                <a:blip r:embed="rId283"/>
                <a:stretch>
                  <a:fillRect/>
                </a:stretch>
              </p:blipFill>
              <p:spPr>
                <a:xfrm>
                  <a:off x="7968301" y="2810189"/>
                  <a:ext cx="658879" cy="721528"/>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6" name="Ink 175">
                  <a:extLst>
                    <a:ext uri="{FF2B5EF4-FFF2-40B4-BE49-F238E27FC236}">
                      <a16:creationId xmlns:a16="http://schemas.microsoft.com/office/drawing/2014/main" id="{78FC133F-211B-0E61-4595-D146D6E0B85E}"/>
                    </a:ext>
                  </a:extLst>
                </p14:cNvPr>
                <p14:cNvContentPartPr/>
                <p14:nvPr/>
              </p14:nvContentPartPr>
              <p14:xfrm>
                <a:off x="8513343" y="3571235"/>
                <a:ext cx="102240" cy="744120"/>
              </p14:xfrm>
            </p:contentPart>
          </mc:Choice>
          <mc:Fallback xmlns="">
            <p:pic>
              <p:nvPicPr>
                <p:cNvPr id="176" name="Ink 175">
                  <a:extLst>
                    <a:ext uri="{FF2B5EF4-FFF2-40B4-BE49-F238E27FC236}">
                      <a16:creationId xmlns:a16="http://schemas.microsoft.com/office/drawing/2014/main" id="{78FC133F-211B-0E61-4595-D146D6E0B85E}"/>
                    </a:ext>
                  </a:extLst>
                </p:cNvPr>
                <p:cNvPicPr/>
                <p:nvPr/>
              </p:nvPicPr>
              <p:blipFill>
                <a:blip r:embed="rId285"/>
                <a:stretch>
                  <a:fillRect/>
                </a:stretch>
              </p:blipFill>
              <p:spPr>
                <a:xfrm>
                  <a:off x="8485693" y="3544153"/>
                  <a:ext cx="156897" cy="79893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7" name="Ink 176">
                  <a:extLst>
                    <a:ext uri="{FF2B5EF4-FFF2-40B4-BE49-F238E27FC236}">
                      <a16:creationId xmlns:a16="http://schemas.microsoft.com/office/drawing/2014/main" id="{ABFDBDF3-5D68-20D8-2F69-82FA7245310E}"/>
                    </a:ext>
                  </a:extLst>
                </p14:cNvPr>
                <p14:cNvContentPartPr/>
                <p14:nvPr/>
              </p14:nvContentPartPr>
              <p14:xfrm>
                <a:off x="8352063" y="3794435"/>
                <a:ext cx="561240" cy="173160"/>
              </p14:xfrm>
            </p:contentPart>
          </mc:Choice>
          <mc:Fallback xmlns="">
            <p:pic>
              <p:nvPicPr>
                <p:cNvPr id="177" name="Ink 176">
                  <a:extLst>
                    <a:ext uri="{FF2B5EF4-FFF2-40B4-BE49-F238E27FC236}">
                      <a16:creationId xmlns:a16="http://schemas.microsoft.com/office/drawing/2014/main" id="{ABFDBDF3-5D68-20D8-2F69-82FA7245310E}"/>
                    </a:ext>
                  </a:extLst>
                </p:cNvPr>
                <p:cNvPicPr/>
                <p:nvPr/>
              </p:nvPicPr>
              <p:blipFill>
                <a:blip r:embed="rId287"/>
                <a:stretch>
                  <a:fillRect/>
                </a:stretch>
              </p:blipFill>
              <p:spPr>
                <a:xfrm>
                  <a:off x="8324355" y="3766755"/>
                  <a:ext cx="615366" cy="227876"/>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8" name="Ink 177">
                  <a:extLst>
                    <a:ext uri="{FF2B5EF4-FFF2-40B4-BE49-F238E27FC236}">
                      <a16:creationId xmlns:a16="http://schemas.microsoft.com/office/drawing/2014/main" id="{B39CE51F-6576-0429-F951-F27B0014CF32}"/>
                    </a:ext>
                  </a:extLst>
                </p14:cNvPr>
                <p14:cNvContentPartPr/>
                <p14:nvPr/>
              </p14:nvContentPartPr>
              <p14:xfrm>
                <a:off x="8426943" y="4234355"/>
                <a:ext cx="369000" cy="900360"/>
              </p14:xfrm>
            </p:contentPart>
          </mc:Choice>
          <mc:Fallback xmlns="">
            <p:pic>
              <p:nvPicPr>
                <p:cNvPr id="178" name="Ink 177">
                  <a:extLst>
                    <a:ext uri="{FF2B5EF4-FFF2-40B4-BE49-F238E27FC236}">
                      <a16:creationId xmlns:a16="http://schemas.microsoft.com/office/drawing/2014/main" id="{B39CE51F-6576-0429-F951-F27B0014CF32}"/>
                    </a:ext>
                  </a:extLst>
                </p:cNvPr>
                <p:cNvPicPr/>
                <p:nvPr/>
              </p:nvPicPr>
              <p:blipFill>
                <a:blip r:embed="rId289"/>
                <a:stretch>
                  <a:fillRect/>
                </a:stretch>
              </p:blipFill>
              <p:spPr>
                <a:xfrm>
                  <a:off x="8399203" y="4206622"/>
                  <a:ext cx="423834" cy="955181"/>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9" name="Ink 178">
                  <a:extLst>
                    <a:ext uri="{FF2B5EF4-FFF2-40B4-BE49-F238E27FC236}">
                      <a16:creationId xmlns:a16="http://schemas.microsoft.com/office/drawing/2014/main" id="{5727372D-DD82-251E-8836-B2A815C8C94D}"/>
                    </a:ext>
                  </a:extLst>
                </p14:cNvPr>
                <p14:cNvContentPartPr/>
                <p14:nvPr/>
              </p14:nvContentPartPr>
              <p14:xfrm>
                <a:off x="10825983" y="2837915"/>
                <a:ext cx="470520" cy="627480"/>
              </p14:xfrm>
            </p:contentPart>
          </mc:Choice>
          <mc:Fallback xmlns="">
            <p:pic>
              <p:nvPicPr>
                <p:cNvPr id="179" name="Ink 178">
                  <a:extLst>
                    <a:ext uri="{FF2B5EF4-FFF2-40B4-BE49-F238E27FC236}">
                      <a16:creationId xmlns:a16="http://schemas.microsoft.com/office/drawing/2014/main" id="{5727372D-DD82-251E-8836-B2A815C8C94D}"/>
                    </a:ext>
                  </a:extLst>
                </p:cNvPr>
                <p:cNvPicPr/>
                <p:nvPr/>
              </p:nvPicPr>
              <p:blipFill>
                <a:blip r:embed="rId291"/>
                <a:stretch>
                  <a:fillRect/>
                </a:stretch>
              </p:blipFill>
              <p:spPr>
                <a:xfrm>
                  <a:off x="10798267" y="2810185"/>
                  <a:ext cx="525307" cy="682296"/>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0" name="Ink 179">
                  <a:extLst>
                    <a:ext uri="{FF2B5EF4-FFF2-40B4-BE49-F238E27FC236}">
                      <a16:creationId xmlns:a16="http://schemas.microsoft.com/office/drawing/2014/main" id="{3BEF15CB-C689-A4D9-B842-052BFC5B93A4}"/>
                    </a:ext>
                  </a:extLst>
                </p14:cNvPr>
                <p14:cNvContentPartPr/>
                <p14:nvPr/>
              </p14:nvContentPartPr>
              <p14:xfrm>
                <a:off x="10716183" y="3512195"/>
                <a:ext cx="298440" cy="279000"/>
              </p14:xfrm>
            </p:contentPart>
          </mc:Choice>
          <mc:Fallback xmlns="">
            <p:pic>
              <p:nvPicPr>
                <p:cNvPr id="180" name="Ink 179">
                  <a:extLst>
                    <a:ext uri="{FF2B5EF4-FFF2-40B4-BE49-F238E27FC236}">
                      <a16:creationId xmlns:a16="http://schemas.microsoft.com/office/drawing/2014/main" id="{3BEF15CB-C689-A4D9-B842-052BFC5B93A4}"/>
                    </a:ext>
                  </a:extLst>
                </p:cNvPr>
                <p:cNvPicPr/>
                <p:nvPr/>
              </p:nvPicPr>
              <p:blipFill>
                <a:blip r:embed="rId293"/>
                <a:stretch>
                  <a:fillRect/>
                </a:stretch>
              </p:blipFill>
              <p:spPr>
                <a:xfrm>
                  <a:off x="10688466" y="3484488"/>
                  <a:ext cx="352585" cy="333769"/>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1" name="Ink 180">
                  <a:extLst>
                    <a:ext uri="{FF2B5EF4-FFF2-40B4-BE49-F238E27FC236}">
                      <a16:creationId xmlns:a16="http://schemas.microsoft.com/office/drawing/2014/main" id="{3DAC7C3C-63B7-D229-F6BB-D39BA07C395C}"/>
                    </a:ext>
                  </a:extLst>
                </p14:cNvPr>
                <p14:cNvContentPartPr/>
                <p14:nvPr/>
              </p14:nvContentPartPr>
              <p14:xfrm>
                <a:off x="10676943" y="3849155"/>
                <a:ext cx="282600" cy="1069920"/>
              </p14:xfrm>
            </p:contentPart>
          </mc:Choice>
          <mc:Fallback xmlns="">
            <p:pic>
              <p:nvPicPr>
                <p:cNvPr id="181" name="Ink 180">
                  <a:extLst>
                    <a:ext uri="{FF2B5EF4-FFF2-40B4-BE49-F238E27FC236}">
                      <a16:creationId xmlns:a16="http://schemas.microsoft.com/office/drawing/2014/main" id="{3DAC7C3C-63B7-D229-F6BB-D39BA07C395C}"/>
                    </a:ext>
                  </a:extLst>
                </p:cNvPr>
                <p:cNvPicPr/>
                <p:nvPr/>
              </p:nvPicPr>
              <p:blipFill>
                <a:blip r:embed="rId295"/>
                <a:stretch>
                  <a:fillRect/>
                </a:stretch>
              </p:blipFill>
              <p:spPr>
                <a:xfrm>
                  <a:off x="10649262" y="3821423"/>
                  <a:ext cx="336674" cy="1124738"/>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2" name="Ink 181">
                  <a:extLst>
                    <a:ext uri="{FF2B5EF4-FFF2-40B4-BE49-F238E27FC236}">
                      <a16:creationId xmlns:a16="http://schemas.microsoft.com/office/drawing/2014/main" id="{B605A511-3878-B50F-7387-0154C55C100C}"/>
                    </a:ext>
                  </a:extLst>
                </p14:cNvPr>
                <p14:cNvContentPartPr/>
                <p14:nvPr/>
              </p14:nvContentPartPr>
              <p14:xfrm>
                <a:off x="11006343" y="3739355"/>
                <a:ext cx="8280" cy="8280"/>
              </p14:xfrm>
            </p:contentPart>
          </mc:Choice>
          <mc:Fallback xmlns="">
            <p:pic>
              <p:nvPicPr>
                <p:cNvPr id="182" name="Ink 181">
                  <a:extLst>
                    <a:ext uri="{FF2B5EF4-FFF2-40B4-BE49-F238E27FC236}">
                      <a16:creationId xmlns:a16="http://schemas.microsoft.com/office/drawing/2014/main" id="{B605A511-3878-B50F-7387-0154C55C100C}"/>
                    </a:ext>
                  </a:extLst>
                </p:cNvPr>
                <p:cNvPicPr/>
                <p:nvPr/>
              </p:nvPicPr>
              <p:blipFill>
                <a:blip r:embed="rId297"/>
                <a:stretch>
                  <a:fillRect/>
                </a:stretch>
              </p:blipFill>
              <p:spPr>
                <a:xfrm>
                  <a:off x="10978955" y="3711967"/>
                  <a:ext cx="62418" cy="62418"/>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3" name="Ink 182">
                  <a:extLst>
                    <a:ext uri="{FF2B5EF4-FFF2-40B4-BE49-F238E27FC236}">
                      <a16:creationId xmlns:a16="http://schemas.microsoft.com/office/drawing/2014/main" id="{2A694404-8CB1-EF30-4A10-0690D8FD55E7}"/>
                    </a:ext>
                  </a:extLst>
                </p14:cNvPr>
                <p14:cNvContentPartPr/>
                <p14:nvPr/>
              </p14:nvContentPartPr>
              <p14:xfrm>
                <a:off x="8364303" y="3684635"/>
                <a:ext cx="345240" cy="86760"/>
              </p14:xfrm>
            </p:contentPart>
          </mc:Choice>
          <mc:Fallback xmlns="">
            <p:pic>
              <p:nvPicPr>
                <p:cNvPr id="183" name="Ink 182">
                  <a:extLst>
                    <a:ext uri="{FF2B5EF4-FFF2-40B4-BE49-F238E27FC236}">
                      <a16:creationId xmlns:a16="http://schemas.microsoft.com/office/drawing/2014/main" id="{2A694404-8CB1-EF30-4A10-0690D8FD55E7}"/>
                    </a:ext>
                  </a:extLst>
                </p:cNvPr>
                <p:cNvPicPr/>
                <p:nvPr/>
              </p:nvPicPr>
              <p:blipFill>
                <a:blip r:embed="rId299"/>
                <a:stretch>
                  <a:fillRect/>
                </a:stretch>
              </p:blipFill>
              <p:spPr>
                <a:xfrm>
                  <a:off x="8336607" y="3656794"/>
                  <a:ext cx="399345" cy="141794"/>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4" name="Ink 183">
                  <a:extLst>
                    <a:ext uri="{FF2B5EF4-FFF2-40B4-BE49-F238E27FC236}">
                      <a16:creationId xmlns:a16="http://schemas.microsoft.com/office/drawing/2014/main" id="{C6F41345-731F-05E8-4D85-73080A896560}"/>
                    </a:ext>
                  </a:extLst>
                </p14:cNvPr>
                <p14:cNvContentPartPr/>
                <p14:nvPr/>
              </p14:nvContentPartPr>
              <p14:xfrm>
                <a:off x="10238103" y="3425795"/>
                <a:ext cx="509760" cy="658440"/>
              </p14:xfrm>
            </p:contentPart>
          </mc:Choice>
          <mc:Fallback xmlns="">
            <p:pic>
              <p:nvPicPr>
                <p:cNvPr id="184" name="Ink 183">
                  <a:extLst>
                    <a:ext uri="{FF2B5EF4-FFF2-40B4-BE49-F238E27FC236}">
                      <a16:creationId xmlns:a16="http://schemas.microsoft.com/office/drawing/2014/main" id="{C6F41345-731F-05E8-4D85-73080A896560}"/>
                    </a:ext>
                  </a:extLst>
                </p:cNvPr>
                <p:cNvPicPr/>
                <p:nvPr/>
              </p:nvPicPr>
              <p:blipFill>
                <a:blip r:embed="rId301"/>
                <a:stretch>
                  <a:fillRect/>
                </a:stretch>
              </p:blipFill>
              <p:spPr>
                <a:xfrm>
                  <a:off x="10210392" y="3398064"/>
                  <a:ext cx="564538" cy="712611"/>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5" name="Ink 184">
                  <a:extLst>
                    <a:ext uri="{FF2B5EF4-FFF2-40B4-BE49-F238E27FC236}">
                      <a16:creationId xmlns:a16="http://schemas.microsoft.com/office/drawing/2014/main" id="{0894D84E-38D9-DE98-4C01-8BAF5B3F978D}"/>
                    </a:ext>
                  </a:extLst>
                </p14:cNvPr>
                <p14:cNvContentPartPr/>
                <p14:nvPr/>
              </p14:nvContentPartPr>
              <p14:xfrm>
                <a:off x="10161423" y="3339755"/>
                <a:ext cx="492480" cy="157320"/>
              </p14:xfrm>
            </p:contentPart>
          </mc:Choice>
          <mc:Fallback xmlns="">
            <p:pic>
              <p:nvPicPr>
                <p:cNvPr id="185" name="Ink 184">
                  <a:extLst>
                    <a:ext uri="{FF2B5EF4-FFF2-40B4-BE49-F238E27FC236}">
                      <a16:creationId xmlns:a16="http://schemas.microsoft.com/office/drawing/2014/main" id="{0894D84E-38D9-DE98-4C01-8BAF5B3F978D}"/>
                    </a:ext>
                  </a:extLst>
                </p:cNvPr>
                <p:cNvPicPr/>
                <p:nvPr/>
              </p:nvPicPr>
              <p:blipFill>
                <a:blip r:embed="rId303"/>
                <a:stretch>
                  <a:fillRect/>
                </a:stretch>
              </p:blipFill>
              <p:spPr>
                <a:xfrm>
                  <a:off x="10133705" y="3312031"/>
                  <a:ext cx="547272" cy="212124"/>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6" name="Ink 185">
                  <a:extLst>
                    <a:ext uri="{FF2B5EF4-FFF2-40B4-BE49-F238E27FC236}">
                      <a16:creationId xmlns:a16="http://schemas.microsoft.com/office/drawing/2014/main" id="{6B34DDD7-98EF-95F2-BEAC-2F2E0AA5B1B1}"/>
                    </a:ext>
                  </a:extLst>
                </p14:cNvPr>
                <p14:cNvContentPartPr/>
                <p14:nvPr/>
              </p14:nvContentPartPr>
              <p14:xfrm>
                <a:off x="10608903" y="3786515"/>
                <a:ext cx="381960" cy="172800"/>
              </p14:xfrm>
            </p:contentPart>
          </mc:Choice>
          <mc:Fallback xmlns="">
            <p:pic>
              <p:nvPicPr>
                <p:cNvPr id="186" name="Ink 185">
                  <a:extLst>
                    <a:ext uri="{FF2B5EF4-FFF2-40B4-BE49-F238E27FC236}">
                      <a16:creationId xmlns:a16="http://schemas.microsoft.com/office/drawing/2014/main" id="{6B34DDD7-98EF-95F2-BEAC-2F2E0AA5B1B1}"/>
                    </a:ext>
                  </a:extLst>
                </p:cNvPr>
                <p:cNvPicPr/>
                <p:nvPr/>
              </p:nvPicPr>
              <p:blipFill>
                <a:blip r:embed="rId305"/>
                <a:stretch>
                  <a:fillRect/>
                </a:stretch>
              </p:blipFill>
              <p:spPr>
                <a:xfrm>
                  <a:off x="10581206" y="3758790"/>
                  <a:ext cx="436066" cy="227606"/>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7" name="Ink 186">
                  <a:extLst>
                    <a:ext uri="{FF2B5EF4-FFF2-40B4-BE49-F238E27FC236}">
                      <a16:creationId xmlns:a16="http://schemas.microsoft.com/office/drawing/2014/main" id="{CA85B61F-37BF-8656-C333-DDAABED3015F}"/>
                    </a:ext>
                  </a:extLst>
                </p14:cNvPr>
                <p14:cNvContentPartPr/>
                <p14:nvPr/>
              </p14:nvContentPartPr>
              <p14:xfrm>
                <a:off x="10222263" y="3723875"/>
                <a:ext cx="31680" cy="86760"/>
              </p14:xfrm>
            </p:contentPart>
          </mc:Choice>
          <mc:Fallback xmlns="">
            <p:pic>
              <p:nvPicPr>
                <p:cNvPr id="187" name="Ink 186">
                  <a:extLst>
                    <a:ext uri="{FF2B5EF4-FFF2-40B4-BE49-F238E27FC236}">
                      <a16:creationId xmlns:a16="http://schemas.microsoft.com/office/drawing/2014/main" id="{CA85B61F-37BF-8656-C333-DDAABED3015F}"/>
                    </a:ext>
                  </a:extLst>
                </p:cNvPr>
                <p:cNvPicPr/>
                <p:nvPr/>
              </p:nvPicPr>
              <p:blipFill>
                <a:blip r:embed="rId307"/>
                <a:stretch>
                  <a:fillRect/>
                </a:stretch>
              </p:blipFill>
              <p:spPr>
                <a:xfrm>
                  <a:off x="10195018" y="3696034"/>
                  <a:ext cx="84902" cy="141794"/>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8" name="Ink 187">
                  <a:extLst>
                    <a:ext uri="{FF2B5EF4-FFF2-40B4-BE49-F238E27FC236}">
                      <a16:creationId xmlns:a16="http://schemas.microsoft.com/office/drawing/2014/main" id="{D5A400E3-15EE-EAD0-8CF1-6576B6759694}"/>
                    </a:ext>
                  </a:extLst>
                </p14:cNvPr>
                <p14:cNvContentPartPr/>
                <p14:nvPr/>
              </p14:nvContentPartPr>
              <p14:xfrm>
                <a:off x="10865223" y="3339755"/>
                <a:ext cx="118080" cy="31680"/>
              </p14:xfrm>
            </p:contentPart>
          </mc:Choice>
          <mc:Fallback xmlns="">
            <p:pic>
              <p:nvPicPr>
                <p:cNvPr id="188" name="Ink 187">
                  <a:extLst>
                    <a:ext uri="{FF2B5EF4-FFF2-40B4-BE49-F238E27FC236}">
                      <a16:creationId xmlns:a16="http://schemas.microsoft.com/office/drawing/2014/main" id="{D5A400E3-15EE-EAD0-8CF1-6576B6759694}"/>
                    </a:ext>
                  </a:extLst>
                </p:cNvPr>
                <p:cNvPicPr/>
                <p:nvPr/>
              </p:nvPicPr>
              <p:blipFill>
                <a:blip r:embed="rId309"/>
                <a:stretch>
                  <a:fillRect/>
                </a:stretch>
              </p:blipFill>
              <p:spPr>
                <a:xfrm>
                  <a:off x="10837628" y="3312510"/>
                  <a:ext cx="171986" cy="85536"/>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9" name="Ink 188">
                  <a:extLst>
                    <a:ext uri="{FF2B5EF4-FFF2-40B4-BE49-F238E27FC236}">
                      <a16:creationId xmlns:a16="http://schemas.microsoft.com/office/drawing/2014/main" id="{9E592DE3-A95E-9B24-3060-113CFADA37F8}"/>
                    </a:ext>
                  </a:extLst>
                </p14:cNvPr>
                <p14:cNvContentPartPr/>
                <p14:nvPr/>
              </p14:nvContentPartPr>
              <p14:xfrm>
                <a:off x="10316223" y="3520115"/>
                <a:ext cx="196200" cy="23760"/>
              </p14:xfrm>
            </p:contentPart>
          </mc:Choice>
          <mc:Fallback xmlns="">
            <p:pic>
              <p:nvPicPr>
                <p:cNvPr id="189" name="Ink 188">
                  <a:extLst>
                    <a:ext uri="{FF2B5EF4-FFF2-40B4-BE49-F238E27FC236}">
                      <a16:creationId xmlns:a16="http://schemas.microsoft.com/office/drawing/2014/main" id="{9E592DE3-A95E-9B24-3060-113CFADA37F8}"/>
                    </a:ext>
                  </a:extLst>
                </p:cNvPr>
                <p:cNvPicPr/>
                <p:nvPr/>
              </p:nvPicPr>
              <p:blipFill>
                <a:blip r:embed="rId311"/>
                <a:stretch>
                  <a:fillRect/>
                </a:stretch>
              </p:blipFill>
              <p:spPr>
                <a:xfrm>
                  <a:off x="10288562" y="3493229"/>
                  <a:ext cx="250235" cy="76907"/>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0" name="Ink 189">
                  <a:extLst>
                    <a:ext uri="{FF2B5EF4-FFF2-40B4-BE49-F238E27FC236}">
                      <a16:creationId xmlns:a16="http://schemas.microsoft.com/office/drawing/2014/main" id="{DAF56437-1EA2-6E26-B11D-A6D3F8D9DA4B}"/>
                    </a:ext>
                  </a:extLst>
                </p14:cNvPr>
                <p14:cNvContentPartPr/>
                <p14:nvPr/>
              </p14:nvContentPartPr>
              <p14:xfrm>
                <a:off x="10324143" y="3669155"/>
                <a:ext cx="149400" cy="39600"/>
              </p14:xfrm>
            </p:contentPart>
          </mc:Choice>
          <mc:Fallback xmlns="">
            <p:pic>
              <p:nvPicPr>
                <p:cNvPr id="190" name="Ink 189">
                  <a:extLst>
                    <a:ext uri="{FF2B5EF4-FFF2-40B4-BE49-F238E27FC236}">
                      <a16:creationId xmlns:a16="http://schemas.microsoft.com/office/drawing/2014/main" id="{DAF56437-1EA2-6E26-B11D-A6D3F8D9DA4B}"/>
                    </a:ext>
                  </a:extLst>
                </p:cNvPr>
                <p:cNvPicPr/>
                <p:nvPr/>
              </p:nvPicPr>
              <p:blipFill>
                <a:blip r:embed="rId313"/>
                <a:stretch>
                  <a:fillRect/>
                </a:stretch>
              </p:blipFill>
              <p:spPr>
                <a:xfrm>
                  <a:off x="10296452" y="3641690"/>
                  <a:ext cx="203493" cy="9389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1" name="Ink 190">
                  <a:extLst>
                    <a:ext uri="{FF2B5EF4-FFF2-40B4-BE49-F238E27FC236}">
                      <a16:creationId xmlns:a16="http://schemas.microsoft.com/office/drawing/2014/main" id="{06632782-27E0-05E5-3539-AE380BDD900F}"/>
                    </a:ext>
                  </a:extLst>
                </p14:cNvPr>
                <p14:cNvContentPartPr/>
                <p14:nvPr/>
              </p14:nvContentPartPr>
              <p14:xfrm>
                <a:off x="10355463" y="3590675"/>
                <a:ext cx="219960" cy="204120"/>
              </p14:xfrm>
            </p:contentPart>
          </mc:Choice>
          <mc:Fallback xmlns="">
            <p:pic>
              <p:nvPicPr>
                <p:cNvPr id="191" name="Ink 190">
                  <a:extLst>
                    <a:ext uri="{FF2B5EF4-FFF2-40B4-BE49-F238E27FC236}">
                      <a16:creationId xmlns:a16="http://schemas.microsoft.com/office/drawing/2014/main" id="{06632782-27E0-05E5-3539-AE380BDD900F}"/>
                    </a:ext>
                  </a:extLst>
                </p:cNvPr>
                <p:cNvPicPr/>
                <p:nvPr/>
              </p:nvPicPr>
              <p:blipFill>
                <a:blip r:embed="rId315"/>
                <a:stretch>
                  <a:fillRect/>
                </a:stretch>
              </p:blipFill>
              <p:spPr>
                <a:xfrm>
                  <a:off x="10327726" y="3562987"/>
                  <a:ext cx="274789" cy="258852"/>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2" name="Ink 191">
                  <a:extLst>
                    <a:ext uri="{FF2B5EF4-FFF2-40B4-BE49-F238E27FC236}">
                      <a16:creationId xmlns:a16="http://schemas.microsoft.com/office/drawing/2014/main" id="{93FE27AF-4B9E-87B1-4D9D-982EA5607C24}"/>
                    </a:ext>
                  </a:extLst>
                </p14:cNvPr>
                <p14:cNvContentPartPr/>
                <p14:nvPr/>
              </p14:nvContentPartPr>
              <p14:xfrm>
                <a:off x="10356543" y="3888395"/>
                <a:ext cx="187560" cy="31680"/>
              </p14:xfrm>
            </p:contentPart>
          </mc:Choice>
          <mc:Fallback xmlns="">
            <p:pic>
              <p:nvPicPr>
                <p:cNvPr id="192" name="Ink 191">
                  <a:extLst>
                    <a:ext uri="{FF2B5EF4-FFF2-40B4-BE49-F238E27FC236}">
                      <a16:creationId xmlns:a16="http://schemas.microsoft.com/office/drawing/2014/main" id="{93FE27AF-4B9E-87B1-4D9D-982EA5607C24}"/>
                    </a:ext>
                  </a:extLst>
                </p:cNvPr>
                <p:cNvPicPr/>
                <p:nvPr/>
              </p:nvPicPr>
              <p:blipFill>
                <a:blip r:embed="rId317"/>
                <a:stretch>
                  <a:fillRect/>
                </a:stretch>
              </p:blipFill>
              <p:spPr>
                <a:xfrm>
                  <a:off x="10328828" y="3861150"/>
                  <a:ext cx="242346" cy="84902"/>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3" name="Ink 192">
                  <a:extLst>
                    <a:ext uri="{FF2B5EF4-FFF2-40B4-BE49-F238E27FC236}">
                      <a16:creationId xmlns:a16="http://schemas.microsoft.com/office/drawing/2014/main" id="{8EFDAA82-D3E3-8933-1B4F-9796EB610E66}"/>
                    </a:ext>
                  </a:extLst>
                </p14:cNvPr>
                <p14:cNvContentPartPr/>
                <p14:nvPr/>
              </p14:nvContentPartPr>
              <p14:xfrm>
                <a:off x="8693703" y="3253355"/>
                <a:ext cx="698040" cy="705960"/>
              </p14:xfrm>
            </p:contentPart>
          </mc:Choice>
          <mc:Fallback xmlns="">
            <p:pic>
              <p:nvPicPr>
                <p:cNvPr id="193" name="Ink 192">
                  <a:extLst>
                    <a:ext uri="{FF2B5EF4-FFF2-40B4-BE49-F238E27FC236}">
                      <a16:creationId xmlns:a16="http://schemas.microsoft.com/office/drawing/2014/main" id="{8EFDAA82-D3E3-8933-1B4F-9796EB610E66}"/>
                    </a:ext>
                  </a:extLst>
                </p:cNvPr>
                <p:cNvPicPr/>
                <p:nvPr/>
              </p:nvPicPr>
              <p:blipFill>
                <a:blip r:embed="rId319"/>
                <a:stretch>
                  <a:fillRect/>
                </a:stretch>
              </p:blipFill>
              <p:spPr>
                <a:xfrm>
                  <a:off x="8665988" y="3225632"/>
                  <a:ext cx="752182" cy="760761"/>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4" name="Ink 193">
                  <a:extLst>
                    <a:ext uri="{FF2B5EF4-FFF2-40B4-BE49-F238E27FC236}">
                      <a16:creationId xmlns:a16="http://schemas.microsoft.com/office/drawing/2014/main" id="{25F3F3AD-8045-7394-079F-7E8B37B2BD98}"/>
                    </a:ext>
                  </a:extLst>
                </p14:cNvPr>
                <p14:cNvContentPartPr/>
                <p14:nvPr/>
              </p14:nvContentPartPr>
              <p14:xfrm>
                <a:off x="9101223" y="3410315"/>
                <a:ext cx="63000" cy="16200"/>
              </p14:xfrm>
            </p:contentPart>
          </mc:Choice>
          <mc:Fallback xmlns="">
            <p:pic>
              <p:nvPicPr>
                <p:cNvPr id="194" name="Ink 193">
                  <a:extLst>
                    <a:ext uri="{FF2B5EF4-FFF2-40B4-BE49-F238E27FC236}">
                      <a16:creationId xmlns:a16="http://schemas.microsoft.com/office/drawing/2014/main" id="{25F3F3AD-8045-7394-079F-7E8B37B2BD98}"/>
                    </a:ext>
                  </a:extLst>
                </p:cNvPr>
                <p:cNvPicPr/>
                <p:nvPr/>
              </p:nvPicPr>
              <p:blipFill>
                <a:blip r:embed="rId321"/>
                <a:stretch>
                  <a:fillRect/>
                </a:stretch>
              </p:blipFill>
              <p:spPr>
                <a:xfrm>
                  <a:off x="9073580" y="3383523"/>
                  <a:ext cx="117643" cy="68538"/>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5" name="Ink 194">
                  <a:extLst>
                    <a:ext uri="{FF2B5EF4-FFF2-40B4-BE49-F238E27FC236}">
                      <a16:creationId xmlns:a16="http://schemas.microsoft.com/office/drawing/2014/main" id="{D052B09F-D653-B6EB-F0A5-9C895F8A1E5F}"/>
                    </a:ext>
                  </a:extLst>
                </p14:cNvPr>
                <p14:cNvContentPartPr/>
                <p14:nvPr/>
              </p14:nvContentPartPr>
              <p14:xfrm>
                <a:off x="9007263" y="3590675"/>
                <a:ext cx="110160" cy="55080"/>
              </p14:xfrm>
            </p:contentPart>
          </mc:Choice>
          <mc:Fallback xmlns="">
            <p:pic>
              <p:nvPicPr>
                <p:cNvPr id="195" name="Ink 194">
                  <a:extLst>
                    <a:ext uri="{FF2B5EF4-FFF2-40B4-BE49-F238E27FC236}">
                      <a16:creationId xmlns:a16="http://schemas.microsoft.com/office/drawing/2014/main" id="{D052B09F-D653-B6EB-F0A5-9C895F8A1E5F}"/>
                    </a:ext>
                  </a:extLst>
                </p:cNvPr>
                <p:cNvPicPr/>
                <p:nvPr/>
              </p:nvPicPr>
              <p:blipFill>
                <a:blip r:embed="rId323"/>
                <a:stretch>
                  <a:fillRect/>
                </a:stretch>
              </p:blipFill>
              <p:spPr>
                <a:xfrm>
                  <a:off x="8979562" y="3563135"/>
                  <a:ext cx="164918" cy="1095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6" name="Ink 195">
                  <a:extLst>
                    <a:ext uri="{FF2B5EF4-FFF2-40B4-BE49-F238E27FC236}">
                      <a16:creationId xmlns:a16="http://schemas.microsoft.com/office/drawing/2014/main" id="{83C9894C-AADC-B549-0C25-C632305054BD}"/>
                    </a:ext>
                  </a:extLst>
                </p14:cNvPr>
                <p14:cNvContentPartPr/>
                <p14:nvPr/>
              </p14:nvContentPartPr>
              <p14:xfrm>
                <a:off x="9085743" y="3512195"/>
                <a:ext cx="110160" cy="63000"/>
              </p14:xfrm>
            </p:contentPart>
          </mc:Choice>
          <mc:Fallback xmlns="">
            <p:pic>
              <p:nvPicPr>
                <p:cNvPr id="196" name="Ink 195">
                  <a:extLst>
                    <a:ext uri="{FF2B5EF4-FFF2-40B4-BE49-F238E27FC236}">
                      <a16:creationId xmlns:a16="http://schemas.microsoft.com/office/drawing/2014/main" id="{83C9894C-AADC-B549-0C25-C632305054BD}"/>
                    </a:ext>
                  </a:extLst>
                </p:cNvPr>
                <p:cNvPicPr/>
                <p:nvPr/>
              </p:nvPicPr>
              <p:blipFill>
                <a:blip r:embed="rId325"/>
                <a:stretch>
                  <a:fillRect/>
                </a:stretch>
              </p:blipFill>
              <p:spPr>
                <a:xfrm>
                  <a:off x="9058042" y="3484552"/>
                  <a:ext cx="164918" cy="117643"/>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7" name="Ink 196">
                  <a:extLst>
                    <a:ext uri="{FF2B5EF4-FFF2-40B4-BE49-F238E27FC236}">
                      <a16:creationId xmlns:a16="http://schemas.microsoft.com/office/drawing/2014/main" id="{19497283-F464-8CCF-8853-A9056247C3D9}"/>
                    </a:ext>
                  </a:extLst>
                </p14:cNvPr>
                <p14:cNvContentPartPr/>
                <p14:nvPr/>
              </p14:nvContentPartPr>
              <p14:xfrm>
                <a:off x="8999343" y="3708035"/>
                <a:ext cx="149400" cy="149760"/>
              </p14:xfrm>
            </p:contentPart>
          </mc:Choice>
          <mc:Fallback xmlns="">
            <p:pic>
              <p:nvPicPr>
                <p:cNvPr id="197" name="Ink 196">
                  <a:extLst>
                    <a:ext uri="{FF2B5EF4-FFF2-40B4-BE49-F238E27FC236}">
                      <a16:creationId xmlns:a16="http://schemas.microsoft.com/office/drawing/2014/main" id="{19497283-F464-8CCF-8853-A9056247C3D9}"/>
                    </a:ext>
                  </a:extLst>
                </p:cNvPr>
                <p:cNvPicPr/>
                <p:nvPr/>
              </p:nvPicPr>
              <p:blipFill>
                <a:blip r:embed="rId327"/>
                <a:stretch>
                  <a:fillRect/>
                </a:stretch>
              </p:blipFill>
              <p:spPr>
                <a:xfrm>
                  <a:off x="8971652" y="3680278"/>
                  <a:ext cx="204137" cy="204629"/>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8" name="Ink 197">
                  <a:extLst>
                    <a:ext uri="{FF2B5EF4-FFF2-40B4-BE49-F238E27FC236}">
                      <a16:creationId xmlns:a16="http://schemas.microsoft.com/office/drawing/2014/main" id="{283798C6-CD49-D129-8C6F-6CE10CB98E05}"/>
                    </a:ext>
                  </a:extLst>
                </p14:cNvPr>
                <p14:cNvContentPartPr/>
                <p14:nvPr/>
              </p14:nvContentPartPr>
              <p14:xfrm>
                <a:off x="8411463" y="3457475"/>
                <a:ext cx="141480" cy="23760"/>
              </p14:xfrm>
            </p:contentPart>
          </mc:Choice>
          <mc:Fallback xmlns="">
            <p:pic>
              <p:nvPicPr>
                <p:cNvPr id="198" name="Ink 197">
                  <a:extLst>
                    <a:ext uri="{FF2B5EF4-FFF2-40B4-BE49-F238E27FC236}">
                      <a16:creationId xmlns:a16="http://schemas.microsoft.com/office/drawing/2014/main" id="{283798C6-CD49-D129-8C6F-6CE10CB98E05}"/>
                    </a:ext>
                  </a:extLst>
                </p:cNvPr>
                <p:cNvPicPr/>
                <p:nvPr/>
              </p:nvPicPr>
              <p:blipFill>
                <a:blip r:embed="rId329"/>
                <a:stretch>
                  <a:fillRect/>
                </a:stretch>
              </p:blipFill>
              <p:spPr>
                <a:xfrm>
                  <a:off x="8383810" y="3429862"/>
                  <a:ext cx="196143" cy="78344"/>
                </a:xfrm>
                <a:prstGeom prst="rect">
                  <a:avLst/>
                </a:prstGeom>
              </p:spPr>
            </p:pic>
          </mc:Fallback>
        </mc:AlternateContent>
      </p:grpSp>
      <p:grpSp>
        <p:nvGrpSpPr>
          <p:cNvPr id="199" name="Group 198">
            <a:extLst>
              <a:ext uri="{FF2B5EF4-FFF2-40B4-BE49-F238E27FC236}">
                <a16:creationId xmlns:a16="http://schemas.microsoft.com/office/drawing/2014/main" id="{72F5127B-A1B4-5114-EDE3-FDFBA23444BF}"/>
              </a:ext>
            </a:extLst>
          </p:cNvPr>
          <p:cNvGrpSpPr/>
          <p:nvPr/>
        </p:nvGrpSpPr>
        <p:grpSpPr>
          <a:xfrm>
            <a:off x="5902848" y="5370209"/>
            <a:ext cx="1721272" cy="1197831"/>
            <a:chOff x="7996023" y="2837915"/>
            <a:chExt cx="3300480" cy="2296800"/>
          </a:xfrm>
        </p:grpSpPr>
        <mc:AlternateContent xmlns:mc="http://schemas.openxmlformats.org/markup-compatibility/2006" xmlns:p14="http://schemas.microsoft.com/office/powerpoint/2010/main">
          <mc:Choice Requires="p14">
            <p:contentPart p14:bwMode="auto" r:id="rId330">
              <p14:nvContentPartPr>
                <p14:cNvPr id="200" name="Ink 199">
                  <a:extLst>
                    <a:ext uri="{FF2B5EF4-FFF2-40B4-BE49-F238E27FC236}">
                      <a16:creationId xmlns:a16="http://schemas.microsoft.com/office/drawing/2014/main" id="{37EF2182-574F-A26F-CACF-916D578CC472}"/>
                    </a:ext>
                  </a:extLst>
                </p14:cNvPr>
                <p14:cNvContentPartPr/>
                <p14:nvPr/>
              </p14:nvContentPartPr>
              <p14:xfrm>
                <a:off x="8278263" y="2986955"/>
                <a:ext cx="400320" cy="612000"/>
              </p14:xfrm>
            </p:contentPart>
          </mc:Choice>
          <mc:Fallback xmlns="">
            <p:pic>
              <p:nvPicPr>
                <p:cNvPr id="200" name="Ink 199">
                  <a:extLst>
                    <a:ext uri="{FF2B5EF4-FFF2-40B4-BE49-F238E27FC236}">
                      <a16:creationId xmlns:a16="http://schemas.microsoft.com/office/drawing/2014/main" id="{37EF2182-574F-A26F-CACF-916D578CC472}"/>
                    </a:ext>
                  </a:extLst>
                </p:cNvPr>
                <p:cNvPicPr/>
                <p:nvPr/>
              </p:nvPicPr>
              <p:blipFill>
                <a:blip r:embed="rId331"/>
                <a:stretch>
                  <a:fillRect/>
                </a:stretch>
              </p:blipFill>
              <p:spPr>
                <a:xfrm>
                  <a:off x="8248584" y="2957286"/>
                  <a:ext cx="458988" cy="669957"/>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1" name="Ink 200">
                  <a:extLst>
                    <a:ext uri="{FF2B5EF4-FFF2-40B4-BE49-F238E27FC236}">
                      <a16:creationId xmlns:a16="http://schemas.microsoft.com/office/drawing/2014/main" id="{9DD23BCE-FCD7-1010-D8E5-6A847605D00D}"/>
                    </a:ext>
                  </a:extLst>
                </p14:cNvPr>
                <p14:cNvContentPartPr/>
                <p14:nvPr/>
              </p14:nvContentPartPr>
              <p14:xfrm>
                <a:off x="7996023" y="2837915"/>
                <a:ext cx="604080" cy="666720"/>
              </p14:xfrm>
            </p:contentPart>
          </mc:Choice>
          <mc:Fallback xmlns="">
            <p:pic>
              <p:nvPicPr>
                <p:cNvPr id="201" name="Ink 200">
                  <a:extLst>
                    <a:ext uri="{FF2B5EF4-FFF2-40B4-BE49-F238E27FC236}">
                      <a16:creationId xmlns:a16="http://schemas.microsoft.com/office/drawing/2014/main" id="{9DD23BCE-FCD7-1010-D8E5-6A847605D00D}"/>
                    </a:ext>
                  </a:extLst>
                </p:cNvPr>
                <p:cNvPicPr/>
                <p:nvPr/>
              </p:nvPicPr>
              <p:blipFill>
                <a:blip r:embed="rId333"/>
                <a:stretch>
                  <a:fillRect/>
                </a:stretch>
              </p:blipFill>
              <p:spPr>
                <a:xfrm>
                  <a:off x="7966371" y="2808237"/>
                  <a:ext cx="662005" cy="725386"/>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2" name="Ink 201">
                  <a:extLst>
                    <a:ext uri="{FF2B5EF4-FFF2-40B4-BE49-F238E27FC236}">
                      <a16:creationId xmlns:a16="http://schemas.microsoft.com/office/drawing/2014/main" id="{09781408-565D-149E-B8FA-02319E16EDD1}"/>
                    </a:ext>
                  </a:extLst>
                </p14:cNvPr>
                <p14:cNvContentPartPr/>
                <p14:nvPr/>
              </p14:nvContentPartPr>
              <p14:xfrm>
                <a:off x="8513343" y="3571235"/>
                <a:ext cx="102240" cy="744120"/>
              </p14:xfrm>
            </p:contentPart>
          </mc:Choice>
          <mc:Fallback xmlns="">
            <p:pic>
              <p:nvPicPr>
                <p:cNvPr id="202" name="Ink 201">
                  <a:extLst>
                    <a:ext uri="{FF2B5EF4-FFF2-40B4-BE49-F238E27FC236}">
                      <a16:creationId xmlns:a16="http://schemas.microsoft.com/office/drawing/2014/main" id="{09781408-565D-149E-B8FA-02319E16EDD1}"/>
                    </a:ext>
                  </a:extLst>
                </p:cNvPr>
                <p:cNvPicPr/>
                <p:nvPr/>
              </p:nvPicPr>
              <p:blipFill>
                <a:blip r:embed="rId335"/>
                <a:stretch>
                  <a:fillRect/>
                </a:stretch>
              </p:blipFill>
              <p:spPr>
                <a:xfrm>
                  <a:off x="8483837" y="3542243"/>
                  <a:ext cx="159879" cy="802794"/>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3" name="Ink 202">
                  <a:extLst>
                    <a:ext uri="{FF2B5EF4-FFF2-40B4-BE49-F238E27FC236}">
                      <a16:creationId xmlns:a16="http://schemas.microsoft.com/office/drawing/2014/main" id="{C6B0A15A-B131-7A57-6487-3DD23036DB86}"/>
                    </a:ext>
                  </a:extLst>
                </p14:cNvPr>
                <p14:cNvContentPartPr/>
                <p14:nvPr/>
              </p14:nvContentPartPr>
              <p14:xfrm>
                <a:off x="8352063" y="3794435"/>
                <a:ext cx="561240" cy="173160"/>
              </p14:xfrm>
            </p:contentPart>
          </mc:Choice>
          <mc:Fallback xmlns="">
            <p:pic>
              <p:nvPicPr>
                <p:cNvPr id="203" name="Ink 202">
                  <a:extLst>
                    <a:ext uri="{FF2B5EF4-FFF2-40B4-BE49-F238E27FC236}">
                      <a16:creationId xmlns:a16="http://schemas.microsoft.com/office/drawing/2014/main" id="{C6B0A15A-B131-7A57-6487-3DD23036DB86}"/>
                    </a:ext>
                  </a:extLst>
                </p:cNvPr>
                <p:cNvPicPr/>
                <p:nvPr/>
              </p:nvPicPr>
              <p:blipFill>
                <a:blip r:embed="rId337"/>
                <a:stretch>
                  <a:fillRect/>
                </a:stretch>
              </p:blipFill>
              <p:spPr>
                <a:xfrm>
                  <a:off x="8322415" y="3764770"/>
                  <a:ext cx="619157" cy="231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4" name="Ink 203">
                  <a:extLst>
                    <a:ext uri="{FF2B5EF4-FFF2-40B4-BE49-F238E27FC236}">
                      <a16:creationId xmlns:a16="http://schemas.microsoft.com/office/drawing/2014/main" id="{29701278-869A-D120-1BC9-519E0568E303}"/>
                    </a:ext>
                  </a:extLst>
                </p14:cNvPr>
                <p14:cNvContentPartPr/>
                <p14:nvPr/>
              </p14:nvContentPartPr>
              <p14:xfrm>
                <a:off x="8426943" y="4234355"/>
                <a:ext cx="369000" cy="900360"/>
              </p14:xfrm>
            </p:contentPart>
          </mc:Choice>
          <mc:Fallback xmlns="">
            <p:pic>
              <p:nvPicPr>
                <p:cNvPr id="204" name="Ink 203">
                  <a:extLst>
                    <a:ext uri="{FF2B5EF4-FFF2-40B4-BE49-F238E27FC236}">
                      <a16:creationId xmlns:a16="http://schemas.microsoft.com/office/drawing/2014/main" id="{29701278-869A-D120-1BC9-519E0568E303}"/>
                    </a:ext>
                  </a:extLst>
                </p:cNvPr>
                <p:cNvPicPr/>
                <p:nvPr/>
              </p:nvPicPr>
              <p:blipFill>
                <a:blip r:embed="rId339"/>
                <a:stretch>
                  <a:fillRect/>
                </a:stretch>
              </p:blipFill>
              <p:spPr>
                <a:xfrm>
                  <a:off x="8397285" y="4204688"/>
                  <a:ext cx="426936" cy="959004"/>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5" name="Ink 204">
                  <a:extLst>
                    <a:ext uri="{FF2B5EF4-FFF2-40B4-BE49-F238E27FC236}">
                      <a16:creationId xmlns:a16="http://schemas.microsoft.com/office/drawing/2014/main" id="{43371F03-479F-10FE-2E1A-CD5A79C49EF0}"/>
                    </a:ext>
                  </a:extLst>
                </p14:cNvPr>
                <p14:cNvContentPartPr/>
                <p14:nvPr/>
              </p14:nvContentPartPr>
              <p14:xfrm>
                <a:off x="10825983" y="2837915"/>
                <a:ext cx="470520" cy="627480"/>
              </p14:xfrm>
            </p:contentPart>
          </mc:Choice>
          <mc:Fallback xmlns="">
            <p:pic>
              <p:nvPicPr>
                <p:cNvPr id="205" name="Ink 204">
                  <a:extLst>
                    <a:ext uri="{FF2B5EF4-FFF2-40B4-BE49-F238E27FC236}">
                      <a16:creationId xmlns:a16="http://schemas.microsoft.com/office/drawing/2014/main" id="{43371F03-479F-10FE-2E1A-CD5A79C49EF0}"/>
                    </a:ext>
                  </a:extLst>
                </p:cNvPr>
                <p:cNvPicPr/>
                <p:nvPr/>
              </p:nvPicPr>
              <p:blipFill>
                <a:blip r:embed="rId341"/>
                <a:stretch>
                  <a:fillRect/>
                </a:stretch>
              </p:blipFill>
              <p:spPr>
                <a:xfrm>
                  <a:off x="10796360" y="2808232"/>
                  <a:ext cx="528388" cy="686155"/>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6" name="Ink 205">
                  <a:extLst>
                    <a:ext uri="{FF2B5EF4-FFF2-40B4-BE49-F238E27FC236}">
                      <a16:creationId xmlns:a16="http://schemas.microsoft.com/office/drawing/2014/main" id="{777CB386-4EAF-662E-5647-3C2D14159F75}"/>
                    </a:ext>
                  </a:extLst>
                </p14:cNvPr>
                <p14:cNvContentPartPr/>
                <p14:nvPr/>
              </p14:nvContentPartPr>
              <p14:xfrm>
                <a:off x="10716183" y="3512195"/>
                <a:ext cx="298440" cy="279000"/>
              </p14:xfrm>
            </p:contentPart>
          </mc:Choice>
          <mc:Fallback xmlns="">
            <p:pic>
              <p:nvPicPr>
                <p:cNvPr id="206" name="Ink 205">
                  <a:extLst>
                    <a:ext uri="{FF2B5EF4-FFF2-40B4-BE49-F238E27FC236}">
                      <a16:creationId xmlns:a16="http://schemas.microsoft.com/office/drawing/2014/main" id="{777CB386-4EAF-662E-5647-3C2D14159F75}"/>
                    </a:ext>
                  </a:extLst>
                </p:cNvPr>
                <p:cNvPicPr/>
                <p:nvPr/>
              </p:nvPicPr>
              <p:blipFill>
                <a:blip r:embed="rId343"/>
                <a:stretch>
                  <a:fillRect/>
                </a:stretch>
              </p:blipFill>
              <p:spPr>
                <a:xfrm>
                  <a:off x="10686477" y="3482573"/>
                  <a:ext cx="357161" cy="336867"/>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7" name="Ink 206">
                  <a:extLst>
                    <a:ext uri="{FF2B5EF4-FFF2-40B4-BE49-F238E27FC236}">
                      <a16:creationId xmlns:a16="http://schemas.microsoft.com/office/drawing/2014/main" id="{A96F184F-72F0-2B29-34BB-5DE7FC9FA3CB}"/>
                    </a:ext>
                  </a:extLst>
                </p14:cNvPr>
                <p14:cNvContentPartPr/>
                <p14:nvPr/>
              </p14:nvContentPartPr>
              <p14:xfrm>
                <a:off x="10676943" y="3849155"/>
                <a:ext cx="282600" cy="1069920"/>
              </p14:xfrm>
            </p:contentPart>
          </mc:Choice>
          <mc:Fallback xmlns="">
            <p:pic>
              <p:nvPicPr>
                <p:cNvPr id="207" name="Ink 206">
                  <a:extLst>
                    <a:ext uri="{FF2B5EF4-FFF2-40B4-BE49-F238E27FC236}">
                      <a16:creationId xmlns:a16="http://schemas.microsoft.com/office/drawing/2014/main" id="{A96F184F-72F0-2B29-34BB-5DE7FC9FA3CB}"/>
                    </a:ext>
                  </a:extLst>
                </p:cNvPr>
                <p:cNvPicPr/>
                <p:nvPr/>
              </p:nvPicPr>
              <p:blipFill>
                <a:blip r:embed="rId345"/>
                <a:stretch>
                  <a:fillRect/>
                </a:stretch>
              </p:blipFill>
              <p:spPr>
                <a:xfrm>
                  <a:off x="10647304" y="3819473"/>
                  <a:ext cx="341188" cy="1128593"/>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8" name="Ink 207">
                  <a:extLst>
                    <a:ext uri="{FF2B5EF4-FFF2-40B4-BE49-F238E27FC236}">
                      <a16:creationId xmlns:a16="http://schemas.microsoft.com/office/drawing/2014/main" id="{46511FD9-D825-F780-BBE3-A016661BDB8A}"/>
                    </a:ext>
                  </a:extLst>
                </p14:cNvPr>
                <p14:cNvContentPartPr/>
                <p14:nvPr/>
              </p14:nvContentPartPr>
              <p14:xfrm>
                <a:off x="11006343" y="3739355"/>
                <a:ext cx="8280" cy="8280"/>
              </p14:xfrm>
            </p:contentPart>
          </mc:Choice>
          <mc:Fallback xmlns="">
            <p:pic>
              <p:nvPicPr>
                <p:cNvPr id="208" name="Ink 207">
                  <a:extLst>
                    <a:ext uri="{FF2B5EF4-FFF2-40B4-BE49-F238E27FC236}">
                      <a16:creationId xmlns:a16="http://schemas.microsoft.com/office/drawing/2014/main" id="{46511FD9-D825-F780-BBE3-A016661BDB8A}"/>
                    </a:ext>
                  </a:extLst>
                </p:cNvPr>
                <p:cNvPicPr/>
                <p:nvPr/>
              </p:nvPicPr>
              <p:blipFill>
                <a:blip r:embed="rId347"/>
                <a:stretch>
                  <a:fillRect/>
                </a:stretch>
              </p:blipFill>
              <p:spPr>
                <a:xfrm>
                  <a:off x="10976673" y="3709685"/>
                  <a:ext cx="66930" cy="6693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9" name="Ink 208">
                  <a:extLst>
                    <a:ext uri="{FF2B5EF4-FFF2-40B4-BE49-F238E27FC236}">
                      <a16:creationId xmlns:a16="http://schemas.microsoft.com/office/drawing/2014/main" id="{37AFF01C-EF78-6A5B-C1CB-DE2AD38F9C45}"/>
                    </a:ext>
                  </a:extLst>
                </p14:cNvPr>
                <p14:cNvContentPartPr/>
                <p14:nvPr/>
              </p14:nvContentPartPr>
              <p14:xfrm>
                <a:off x="8364303" y="3684635"/>
                <a:ext cx="345240" cy="86760"/>
              </p14:xfrm>
            </p:contentPart>
          </mc:Choice>
          <mc:Fallback xmlns="">
            <p:pic>
              <p:nvPicPr>
                <p:cNvPr id="209" name="Ink 208">
                  <a:extLst>
                    <a:ext uri="{FF2B5EF4-FFF2-40B4-BE49-F238E27FC236}">
                      <a16:creationId xmlns:a16="http://schemas.microsoft.com/office/drawing/2014/main" id="{37AFF01C-EF78-6A5B-C1CB-DE2AD38F9C45}"/>
                    </a:ext>
                  </a:extLst>
                </p:cNvPr>
                <p:cNvPicPr/>
                <p:nvPr/>
              </p:nvPicPr>
              <p:blipFill>
                <a:blip r:embed="rId349"/>
                <a:stretch>
                  <a:fillRect/>
                </a:stretch>
              </p:blipFill>
              <p:spPr>
                <a:xfrm>
                  <a:off x="8334672" y="3655026"/>
                  <a:ext cx="403125" cy="1446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0" name="Ink 209">
                  <a:extLst>
                    <a:ext uri="{FF2B5EF4-FFF2-40B4-BE49-F238E27FC236}">
                      <a16:creationId xmlns:a16="http://schemas.microsoft.com/office/drawing/2014/main" id="{A794BD37-6982-506E-28F1-021E5DA5C600}"/>
                    </a:ext>
                  </a:extLst>
                </p14:cNvPr>
                <p14:cNvContentPartPr/>
                <p14:nvPr/>
              </p14:nvContentPartPr>
              <p14:xfrm>
                <a:off x="10238103" y="3425795"/>
                <a:ext cx="509760" cy="658440"/>
              </p14:xfrm>
            </p:contentPart>
          </mc:Choice>
          <mc:Fallback xmlns="">
            <p:pic>
              <p:nvPicPr>
                <p:cNvPr id="210" name="Ink 209">
                  <a:extLst>
                    <a:ext uri="{FF2B5EF4-FFF2-40B4-BE49-F238E27FC236}">
                      <a16:creationId xmlns:a16="http://schemas.microsoft.com/office/drawing/2014/main" id="{A794BD37-6982-506E-28F1-021E5DA5C600}"/>
                    </a:ext>
                  </a:extLst>
                </p:cNvPr>
                <p:cNvPicPr/>
                <p:nvPr/>
              </p:nvPicPr>
              <p:blipFill>
                <a:blip r:embed="rId351"/>
                <a:stretch>
                  <a:fillRect/>
                </a:stretch>
              </p:blipFill>
              <p:spPr>
                <a:xfrm>
                  <a:off x="10208442" y="3396117"/>
                  <a:ext cx="568393" cy="717106"/>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1" name="Ink 210">
                  <a:extLst>
                    <a:ext uri="{FF2B5EF4-FFF2-40B4-BE49-F238E27FC236}">
                      <a16:creationId xmlns:a16="http://schemas.microsoft.com/office/drawing/2014/main" id="{F483FC63-B765-8E3E-5B01-C5A7A7223AEF}"/>
                    </a:ext>
                  </a:extLst>
                </p14:cNvPr>
                <p14:cNvContentPartPr/>
                <p14:nvPr/>
              </p14:nvContentPartPr>
              <p14:xfrm>
                <a:off x="10161423" y="3339755"/>
                <a:ext cx="492480" cy="157320"/>
              </p14:xfrm>
            </p:contentPart>
          </mc:Choice>
          <mc:Fallback xmlns="">
            <p:pic>
              <p:nvPicPr>
                <p:cNvPr id="211" name="Ink 210">
                  <a:extLst>
                    <a:ext uri="{FF2B5EF4-FFF2-40B4-BE49-F238E27FC236}">
                      <a16:creationId xmlns:a16="http://schemas.microsoft.com/office/drawing/2014/main" id="{F483FC63-B765-8E3E-5B01-C5A7A7223AEF}"/>
                    </a:ext>
                  </a:extLst>
                </p:cNvPr>
                <p:cNvPicPr/>
                <p:nvPr/>
              </p:nvPicPr>
              <p:blipFill>
                <a:blip r:embed="rId353"/>
                <a:stretch>
                  <a:fillRect/>
                </a:stretch>
              </p:blipFill>
              <p:spPr>
                <a:xfrm>
                  <a:off x="10131764" y="3310085"/>
                  <a:ext cx="551109" cy="21597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2" name="Ink 211">
                  <a:extLst>
                    <a:ext uri="{FF2B5EF4-FFF2-40B4-BE49-F238E27FC236}">
                      <a16:creationId xmlns:a16="http://schemas.microsoft.com/office/drawing/2014/main" id="{42AF39CC-58EF-D8E4-0495-1533A39522B1}"/>
                    </a:ext>
                  </a:extLst>
                </p14:cNvPr>
                <p14:cNvContentPartPr/>
                <p14:nvPr/>
              </p14:nvContentPartPr>
              <p14:xfrm>
                <a:off x="10608903" y="3786515"/>
                <a:ext cx="381960" cy="172800"/>
              </p14:xfrm>
            </p:contentPart>
          </mc:Choice>
          <mc:Fallback xmlns="">
            <p:pic>
              <p:nvPicPr>
                <p:cNvPr id="212" name="Ink 211">
                  <a:extLst>
                    <a:ext uri="{FF2B5EF4-FFF2-40B4-BE49-F238E27FC236}">
                      <a16:creationId xmlns:a16="http://schemas.microsoft.com/office/drawing/2014/main" id="{42AF39CC-58EF-D8E4-0495-1533A39522B1}"/>
                    </a:ext>
                  </a:extLst>
                </p:cNvPr>
                <p:cNvPicPr/>
                <p:nvPr/>
              </p:nvPicPr>
              <p:blipFill>
                <a:blip r:embed="rId355"/>
                <a:stretch>
                  <a:fillRect/>
                </a:stretch>
              </p:blipFill>
              <p:spPr>
                <a:xfrm>
                  <a:off x="10579256" y="3756912"/>
                  <a:ext cx="440564" cy="231318"/>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3" name="Ink 212">
                  <a:extLst>
                    <a:ext uri="{FF2B5EF4-FFF2-40B4-BE49-F238E27FC236}">
                      <a16:creationId xmlns:a16="http://schemas.microsoft.com/office/drawing/2014/main" id="{85D9BE1F-726D-C521-D141-130340539DF2}"/>
                    </a:ext>
                  </a:extLst>
                </p14:cNvPr>
                <p14:cNvContentPartPr/>
                <p14:nvPr/>
              </p14:nvContentPartPr>
              <p14:xfrm>
                <a:off x="10222263" y="3723875"/>
                <a:ext cx="31680" cy="86760"/>
              </p14:xfrm>
            </p:contentPart>
          </mc:Choice>
          <mc:Fallback xmlns="">
            <p:pic>
              <p:nvPicPr>
                <p:cNvPr id="213" name="Ink 212">
                  <a:extLst>
                    <a:ext uri="{FF2B5EF4-FFF2-40B4-BE49-F238E27FC236}">
                      <a16:creationId xmlns:a16="http://schemas.microsoft.com/office/drawing/2014/main" id="{85D9BE1F-726D-C521-D141-130340539DF2}"/>
                    </a:ext>
                  </a:extLst>
                </p:cNvPr>
                <p:cNvPicPr/>
                <p:nvPr/>
              </p:nvPicPr>
              <p:blipFill>
                <a:blip r:embed="rId357"/>
                <a:stretch>
                  <a:fillRect/>
                </a:stretch>
              </p:blipFill>
              <p:spPr>
                <a:xfrm>
                  <a:off x="10192649" y="3694266"/>
                  <a:ext cx="90219" cy="144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4" name="Ink 213">
                  <a:extLst>
                    <a:ext uri="{FF2B5EF4-FFF2-40B4-BE49-F238E27FC236}">
                      <a16:creationId xmlns:a16="http://schemas.microsoft.com/office/drawing/2014/main" id="{4769A35F-BBBD-26C3-0261-10478D582B7B}"/>
                    </a:ext>
                  </a:extLst>
                </p14:cNvPr>
                <p14:cNvContentPartPr/>
                <p14:nvPr/>
              </p14:nvContentPartPr>
              <p14:xfrm>
                <a:off x="10865223" y="3339755"/>
                <a:ext cx="118080" cy="31680"/>
              </p14:xfrm>
            </p:contentPart>
          </mc:Choice>
          <mc:Fallback xmlns="">
            <p:pic>
              <p:nvPicPr>
                <p:cNvPr id="214" name="Ink 213">
                  <a:extLst>
                    <a:ext uri="{FF2B5EF4-FFF2-40B4-BE49-F238E27FC236}">
                      <a16:creationId xmlns:a16="http://schemas.microsoft.com/office/drawing/2014/main" id="{4769A35F-BBBD-26C3-0261-10478D582B7B}"/>
                    </a:ext>
                  </a:extLst>
                </p:cNvPr>
                <p:cNvPicPr/>
                <p:nvPr/>
              </p:nvPicPr>
              <p:blipFill>
                <a:blip r:embed="rId359"/>
                <a:stretch>
                  <a:fillRect/>
                </a:stretch>
              </p:blipFill>
              <p:spPr>
                <a:xfrm>
                  <a:off x="10835703" y="3310771"/>
                  <a:ext cx="175747" cy="88974"/>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5" name="Ink 214">
                  <a:extLst>
                    <a:ext uri="{FF2B5EF4-FFF2-40B4-BE49-F238E27FC236}">
                      <a16:creationId xmlns:a16="http://schemas.microsoft.com/office/drawing/2014/main" id="{CF37829D-2233-B437-27A1-94BAADCD6541}"/>
                    </a:ext>
                  </a:extLst>
                </p14:cNvPr>
                <p14:cNvContentPartPr/>
                <p14:nvPr/>
              </p14:nvContentPartPr>
              <p14:xfrm>
                <a:off x="10316223" y="3520115"/>
                <a:ext cx="196200" cy="23760"/>
              </p14:xfrm>
            </p:contentPart>
          </mc:Choice>
          <mc:Fallback xmlns="">
            <p:pic>
              <p:nvPicPr>
                <p:cNvPr id="215" name="Ink 214">
                  <a:extLst>
                    <a:ext uri="{FF2B5EF4-FFF2-40B4-BE49-F238E27FC236}">
                      <a16:creationId xmlns:a16="http://schemas.microsoft.com/office/drawing/2014/main" id="{CF37829D-2233-B437-27A1-94BAADCD6541}"/>
                    </a:ext>
                  </a:extLst>
                </p:cNvPr>
                <p:cNvPicPr/>
                <p:nvPr/>
              </p:nvPicPr>
              <p:blipFill>
                <a:blip r:embed="rId361"/>
                <a:stretch>
                  <a:fillRect/>
                </a:stretch>
              </p:blipFill>
              <p:spPr>
                <a:xfrm>
                  <a:off x="10286621" y="3490924"/>
                  <a:ext cx="254027" cy="81463"/>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6" name="Ink 215">
                  <a:extLst>
                    <a:ext uri="{FF2B5EF4-FFF2-40B4-BE49-F238E27FC236}">
                      <a16:creationId xmlns:a16="http://schemas.microsoft.com/office/drawing/2014/main" id="{C3E9E444-1044-84A1-B66A-130E44BF1265}"/>
                    </a:ext>
                  </a:extLst>
                </p14:cNvPr>
                <p14:cNvContentPartPr/>
                <p14:nvPr/>
              </p14:nvContentPartPr>
              <p14:xfrm>
                <a:off x="10324143" y="3669155"/>
                <a:ext cx="149400" cy="39600"/>
              </p14:xfrm>
            </p:contentPart>
          </mc:Choice>
          <mc:Fallback xmlns="">
            <p:pic>
              <p:nvPicPr>
                <p:cNvPr id="216" name="Ink 215">
                  <a:extLst>
                    <a:ext uri="{FF2B5EF4-FFF2-40B4-BE49-F238E27FC236}">
                      <a16:creationId xmlns:a16="http://schemas.microsoft.com/office/drawing/2014/main" id="{C3E9E444-1044-84A1-B66A-130E44BF1265}"/>
                    </a:ext>
                  </a:extLst>
                </p:cNvPr>
                <p:cNvPicPr/>
                <p:nvPr/>
              </p:nvPicPr>
              <p:blipFill>
                <a:blip r:embed="rId363"/>
                <a:stretch>
                  <a:fillRect/>
                </a:stretch>
              </p:blipFill>
              <p:spPr>
                <a:xfrm>
                  <a:off x="10294401" y="3639796"/>
                  <a:ext cx="208192" cy="97634"/>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7" name="Ink 216">
                  <a:extLst>
                    <a:ext uri="{FF2B5EF4-FFF2-40B4-BE49-F238E27FC236}">
                      <a16:creationId xmlns:a16="http://schemas.microsoft.com/office/drawing/2014/main" id="{3977442E-C228-1CD2-F282-1BAD8B206A7B}"/>
                    </a:ext>
                  </a:extLst>
                </p14:cNvPr>
                <p14:cNvContentPartPr/>
                <p14:nvPr/>
              </p14:nvContentPartPr>
              <p14:xfrm>
                <a:off x="10355463" y="3590675"/>
                <a:ext cx="219960" cy="204120"/>
              </p14:xfrm>
            </p:contentPart>
          </mc:Choice>
          <mc:Fallback xmlns="">
            <p:pic>
              <p:nvPicPr>
                <p:cNvPr id="217" name="Ink 216">
                  <a:extLst>
                    <a:ext uri="{FF2B5EF4-FFF2-40B4-BE49-F238E27FC236}">
                      <a16:creationId xmlns:a16="http://schemas.microsoft.com/office/drawing/2014/main" id="{3977442E-C228-1CD2-F282-1BAD8B206A7B}"/>
                    </a:ext>
                  </a:extLst>
                </p:cNvPr>
                <p:cNvPicPr/>
                <p:nvPr/>
              </p:nvPicPr>
              <p:blipFill>
                <a:blip r:embed="rId365"/>
                <a:stretch>
                  <a:fillRect/>
                </a:stretch>
              </p:blipFill>
              <p:spPr>
                <a:xfrm>
                  <a:off x="10325813" y="3561022"/>
                  <a:ext cx="278570" cy="262736"/>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8" name="Ink 217">
                  <a:extLst>
                    <a:ext uri="{FF2B5EF4-FFF2-40B4-BE49-F238E27FC236}">
                      <a16:creationId xmlns:a16="http://schemas.microsoft.com/office/drawing/2014/main" id="{849DD393-00AE-2A8E-F240-DC6F9C42A73A}"/>
                    </a:ext>
                  </a:extLst>
                </p14:cNvPr>
                <p14:cNvContentPartPr/>
                <p14:nvPr/>
              </p14:nvContentPartPr>
              <p14:xfrm>
                <a:off x="10356543" y="3888395"/>
                <a:ext cx="187560" cy="31680"/>
              </p14:xfrm>
            </p:contentPart>
          </mc:Choice>
          <mc:Fallback xmlns="">
            <p:pic>
              <p:nvPicPr>
                <p:cNvPr id="218" name="Ink 217">
                  <a:extLst>
                    <a:ext uri="{FF2B5EF4-FFF2-40B4-BE49-F238E27FC236}">
                      <a16:creationId xmlns:a16="http://schemas.microsoft.com/office/drawing/2014/main" id="{849DD393-00AE-2A8E-F240-DC6F9C42A73A}"/>
                    </a:ext>
                  </a:extLst>
                </p:cNvPr>
                <p:cNvPicPr/>
                <p:nvPr/>
              </p:nvPicPr>
              <p:blipFill>
                <a:blip r:embed="rId367"/>
                <a:stretch>
                  <a:fillRect/>
                </a:stretch>
              </p:blipFill>
              <p:spPr>
                <a:xfrm>
                  <a:off x="10326892" y="3858781"/>
                  <a:ext cx="246173" cy="90219"/>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9" name="Ink 218">
                  <a:extLst>
                    <a:ext uri="{FF2B5EF4-FFF2-40B4-BE49-F238E27FC236}">
                      <a16:creationId xmlns:a16="http://schemas.microsoft.com/office/drawing/2014/main" id="{127DB85C-2330-2406-44D4-BDD090AD05D2}"/>
                    </a:ext>
                  </a:extLst>
                </p14:cNvPr>
                <p14:cNvContentPartPr/>
                <p14:nvPr/>
              </p14:nvContentPartPr>
              <p14:xfrm>
                <a:off x="8693703" y="3253355"/>
                <a:ext cx="698040" cy="705960"/>
              </p14:xfrm>
            </p:contentPart>
          </mc:Choice>
          <mc:Fallback xmlns="">
            <p:pic>
              <p:nvPicPr>
                <p:cNvPr id="219" name="Ink 218">
                  <a:extLst>
                    <a:ext uri="{FF2B5EF4-FFF2-40B4-BE49-F238E27FC236}">
                      <a16:creationId xmlns:a16="http://schemas.microsoft.com/office/drawing/2014/main" id="{127DB85C-2330-2406-44D4-BDD090AD05D2}"/>
                    </a:ext>
                  </a:extLst>
                </p:cNvPr>
                <p:cNvPicPr/>
                <p:nvPr/>
              </p:nvPicPr>
              <p:blipFill>
                <a:blip r:embed="rId369"/>
                <a:stretch>
                  <a:fillRect/>
                </a:stretch>
              </p:blipFill>
              <p:spPr>
                <a:xfrm>
                  <a:off x="8664043" y="3223681"/>
                  <a:ext cx="755980" cy="764617"/>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0" name="Ink 219">
                  <a:extLst>
                    <a:ext uri="{FF2B5EF4-FFF2-40B4-BE49-F238E27FC236}">
                      <a16:creationId xmlns:a16="http://schemas.microsoft.com/office/drawing/2014/main" id="{B76FBA48-D226-D8A2-A5AF-2CE3CD322DD0}"/>
                    </a:ext>
                  </a:extLst>
                </p14:cNvPr>
                <p14:cNvContentPartPr/>
                <p14:nvPr/>
              </p14:nvContentPartPr>
              <p14:xfrm>
                <a:off x="9101223" y="3410315"/>
                <a:ext cx="63000" cy="16200"/>
              </p14:xfrm>
            </p:contentPart>
          </mc:Choice>
          <mc:Fallback xmlns="">
            <p:pic>
              <p:nvPicPr>
                <p:cNvPr id="220" name="Ink 219">
                  <a:extLst>
                    <a:ext uri="{FF2B5EF4-FFF2-40B4-BE49-F238E27FC236}">
                      <a16:creationId xmlns:a16="http://schemas.microsoft.com/office/drawing/2014/main" id="{B76FBA48-D226-D8A2-A5AF-2CE3CD322DD0}"/>
                    </a:ext>
                  </a:extLst>
                </p:cNvPr>
                <p:cNvPicPr/>
                <p:nvPr/>
              </p:nvPicPr>
              <p:blipFill>
                <a:blip r:embed="rId371"/>
                <a:stretch>
                  <a:fillRect/>
                </a:stretch>
              </p:blipFill>
              <p:spPr>
                <a:xfrm>
                  <a:off x="9071777" y="3381290"/>
                  <a:ext cx="120522" cy="73575"/>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1" name="Ink 220">
                  <a:extLst>
                    <a:ext uri="{FF2B5EF4-FFF2-40B4-BE49-F238E27FC236}">
                      <a16:creationId xmlns:a16="http://schemas.microsoft.com/office/drawing/2014/main" id="{4B902805-A7CF-8760-E43D-419B5B9D7FC6}"/>
                    </a:ext>
                  </a:extLst>
                </p14:cNvPr>
                <p14:cNvContentPartPr/>
                <p14:nvPr/>
              </p14:nvContentPartPr>
              <p14:xfrm>
                <a:off x="9007263" y="3590675"/>
                <a:ext cx="110160" cy="55080"/>
              </p14:xfrm>
            </p:contentPart>
          </mc:Choice>
          <mc:Fallback xmlns="">
            <p:pic>
              <p:nvPicPr>
                <p:cNvPr id="221" name="Ink 220">
                  <a:extLst>
                    <a:ext uri="{FF2B5EF4-FFF2-40B4-BE49-F238E27FC236}">
                      <a16:creationId xmlns:a16="http://schemas.microsoft.com/office/drawing/2014/main" id="{4B902805-A7CF-8760-E43D-419B5B9D7FC6}"/>
                    </a:ext>
                  </a:extLst>
                </p:cNvPr>
                <p:cNvPicPr/>
                <p:nvPr/>
              </p:nvPicPr>
              <p:blipFill>
                <a:blip r:embed="rId373"/>
                <a:stretch>
                  <a:fillRect/>
                </a:stretch>
              </p:blipFill>
              <p:spPr>
                <a:xfrm>
                  <a:off x="8977657" y="3561435"/>
                  <a:ext cx="168683" cy="112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2" name="Ink 221">
                  <a:extLst>
                    <a:ext uri="{FF2B5EF4-FFF2-40B4-BE49-F238E27FC236}">
                      <a16:creationId xmlns:a16="http://schemas.microsoft.com/office/drawing/2014/main" id="{6E4B4B95-6BE6-64AC-9F91-BB96C01E2D63}"/>
                    </a:ext>
                  </a:extLst>
                </p14:cNvPr>
                <p14:cNvContentPartPr/>
                <p14:nvPr/>
              </p14:nvContentPartPr>
              <p14:xfrm>
                <a:off x="9085743" y="3512195"/>
                <a:ext cx="110160" cy="63000"/>
              </p14:xfrm>
            </p:contentPart>
          </mc:Choice>
          <mc:Fallback xmlns="">
            <p:pic>
              <p:nvPicPr>
                <p:cNvPr id="222" name="Ink 221">
                  <a:extLst>
                    <a:ext uri="{FF2B5EF4-FFF2-40B4-BE49-F238E27FC236}">
                      <a16:creationId xmlns:a16="http://schemas.microsoft.com/office/drawing/2014/main" id="{6E4B4B95-6BE6-64AC-9F91-BB96C01E2D63}"/>
                    </a:ext>
                  </a:extLst>
                </p:cNvPr>
                <p:cNvPicPr/>
                <p:nvPr/>
              </p:nvPicPr>
              <p:blipFill>
                <a:blip r:embed="rId375"/>
                <a:stretch>
                  <a:fillRect/>
                </a:stretch>
              </p:blipFill>
              <p:spPr>
                <a:xfrm>
                  <a:off x="9056137" y="3482749"/>
                  <a:ext cx="168683" cy="120522"/>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3" name="Ink 222">
                  <a:extLst>
                    <a:ext uri="{FF2B5EF4-FFF2-40B4-BE49-F238E27FC236}">
                      <a16:creationId xmlns:a16="http://schemas.microsoft.com/office/drawing/2014/main" id="{D93208D1-C62D-1D23-6418-527AE07DC2B2}"/>
                    </a:ext>
                  </a:extLst>
                </p14:cNvPr>
                <p14:cNvContentPartPr/>
                <p14:nvPr/>
              </p14:nvContentPartPr>
              <p14:xfrm>
                <a:off x="8999343" y="3708035"/>
                <a:ext cx="149400" cy="149760"/>
              </p14:xfrm>
            </p:contentPart>
          </mc:Choice>
          <mc:Fallback xmlns="">
            <p:pic>
              <p:nvPicPr>
                <p:cNvPr id="223" name="Ink 222">
                  <a:extLst>
                    <a:ext uri="{FF2B5EF4-FFF2-40B4-BE49-F238E27FC236}">
                      <a16:creationId xmlns:a16="http://schemas.microsoft.com/office/drawing/2014/main" id="{D93208D1-C62D-1D23-6418-527AE07DC2B2}"/>
                    </a:ext>
                  </a:extLst>
                </p:cNvPr>
                <p:cNvPicPr/>
                <p:nvPr/>
              </p:nvPicPr>
              <p:blipFill>
                <a:blip r:embed="rId377"/>
                <a:stretch>
                  <a:fillRect/>
                </a:stretch>
              </p:blipFill>
              <p:spPr>
                <a:xfrm>
                  <a:off x="8969738" y="3678359"/>
                  <a:ext cx="207921" cy="208422"/>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4" name="Ink 223">
                  <a:extLst>
                    <a:ext uri="{FF2B5EF4-FFF2-40B4-BE49-F238E27FC236}">
                      <a16:creationId xmlns:a16="http://schemas.microsoft.com/office/drawing/2014/main" id="{1D502476-7F93-D717-1044-D69CD1A35AB1}"/>
                    </a:ext>
                  </a:extLst>
                </p14:cNvPr>
                <p14:cNvContentPartPr/>
                <p14:nvPr/>
              </p14:nvContentPartPr>
              <p14:xfrm>
                <a:off x="8411463" y="3457475"/>
                <a:ext cx="141480" cy="23760"/>
              </p14:xfrm>
            </p:contentPart>
          </mc:Choice>
          <mc:Fallback xmlns="">
            <p:pic>
              <p:nvPicPr>
                <p:cNvPr id="224" name="Ink 223">
                  <a:extLst>
                    <a:ext uri="{FF2B5EF4-FFF2-40B4-BE49-F238E27FC236}">
                      <a16:creationId xmlns:a16="http://schemas.microsoft.com/office/drawing/2014/main" id="{1D502476-7F93-D717-1044-D69CD1A35AB1}"/>
                    </a:ext>
                  </a:extLst>
                </p:cNvPr>
                <p:cNvPicPr/>
                <p:nvPr/>
              </p:nvPicPr>
              <p:blipFill>
                <a:blip r:embed="rId379"/>
                <a:stretch>
                  <a:fillRect/>
                </a:stretch>
              </p:blipFill>
              <p:spPr>
                <a:xfrm>
                  <a:off x="8381787" y="3428284"/>
                  <a:ext cx="200142" cy="81463"/>
                </a:xfrm>
                <a:prstGeom prst="rect">
                  <a:avLst/>
                </a:prstGeom>
              </p:spPr>
            </p:pic>
          </mc:Fallback>
        </mc:AlternateContent>
      </p:grpSp>
      <p:grpSp>
        <p:nvGrpSpPr>
          <p:cNvPr id="225" name="Group 224">
            <a:extLst>
              <a:ext uri="{FF2B5EF4-FFF2-40B4-BE49-F238E27FC236}">
                <a16:creationId xmlns:a16="http://schemas.microsoft.com/office/drawing/2014/main" id="{28B4D8CF-0E14-2C5D-CE40-65322361F4BF}"/>
              </a:ext>
            </a:extLst>
          </p:cNvPr>
          <p:cNvGrpSpPr/>
          <p:nvPr/>
        </p:nvGrpSpPr>
        <p:grpSpPr>
          <a:xfrm>
            <a:off x="9398832" y="2425745"/>
            <a:ext cx="1721272" cy="1197831"/>
            <a:chOff x="7996023" y="2837915"/>
            <a:chExt cx="3300480" cy="2296800"/>
          </a:xfrm>
        </p:grpSpPr>
        <mc:AlternateContent xmlns:mc="http://schemas.openxmlformats.org/markup-compatibility/2006" xmlns:p14="http://schemas.microsoft.com/office/powerpoint/2010/main">
          <mc:Choice Requires="p14">
            <p:contentPart p14:bwMode="auto" r:id="rId380">
              <p14:nvContentPartPr>
                <p14:cNvPr id="226" name="Ink 225">
                  <a:extLst>
                    <a:ext uri="{FF2B5EF4-FFF2-40B4-BE49-F238E27FC236}">
                      <a16:creationId xmlns:a16="http://schemas.microsoft.com/office/drawing/2014/main" id="{FF218712-B59D-B9A0-6943-13283BCDD8CC}"/>
                    </a:ext>
                  </a:extLst>
                </p14:cNvPr>
                <p14:cNvContentPartPr/>
                <p14:nvPr/>
              </p14:nvContentPartPr>
              <p14:xfrm>
                <a:off x="8278263" y="2986955"/>
                <a:ext cx="400320" cy="612000"/>
              </p14:xfrm>
            </p:contentPart>
          </mc:Choice>
          <mc:Fallback xmlns="">
            <p:pic>
              <p:nvPicPr>
                <p:cNvPr id="226" name="Ink 225">
                  <a:extLst>
                    <a:ext uri="{FF2B5EF4-FFF2-40B4-BE49-F238E27FC236}">
                      <a16:creationId xmlns:a16="http://schemas.microsoft.com/office/drawing/2014/main" id="{FF218712-B59D-B9A0-6943-13283BCDD8CC}"/>
                    </a:ext>
                  </a:extLst>
                </p:cNvPr>
                <p:cNvPicPr/>
                <p:nvPr/>
              </p:nvPicPr>
              <p:blipFill>
                <a:blip r:embed="rId331"/>
                <a:stretch>
                  <a:fillRect/>
                </a:stretch>
              </p:blipFill>
              <p:spPr>
                <a:xfrm>
                  <a:off x="8248584" y="2957286"/>
                  <a:ext cx="458988" cy="669957"/>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27" name="Ink 226">
                  <a:extLst>
                    <a:ext uri="{FF2B5EF4-FFF2-40B4-BE49-F238E27FC236}">
                      <a16:creationId xmlns:a16="http://schemas.microsoft.com/office/drawing/2014/main" id="{1A3A6444-1814-3AD1-F097-2D3ABDBBD13B}"/>
                    </a:ext>
                  </a:extLst>
                </p14:cNvPr>
                <p14:cNvContentPartPr/>
                <p14:nvPr/>
              </p14:nvContentPartPr>
              <p14:xfrm>
                <a:off x="7996023" y="2837915"/>
                <a:ext cx="604080" cy="666720"/>
              </p14:xfrm>
            </p:contentPart>
          </mc:Choice>
          <mc:Fallback xmlns="">
            <p:pic>
              <p:nvPicPr>
                <p:cNvPr id="227" name="Ink 226">
                  <a:extLst>
                    <a:ext uri="{FF2B5EF4-FFF2-40B4-BE49-F238E27FC236}">
                      <a16:creationId xmlns:a16="http://schemas.microsoft.com/office/drawing/2014/main" id="{1A3A6444-1814-3AD1-F097-2D3ABDBBD13B}"/>
                    </a:ext>
                  </a:extLst>
                </p:cNvPr>
                <p:cNvPicPr/>
                <p:nvPr/>
              </p:nvPicPr>
              <p:blipFill>
                <a:blip r:embed="rId333"/>
                <a:stretch>
                  <a:fillRect/>
                </a:stretch>
              </p:blipFill>
              <p:spPr>
                <a:xfrm>
                  <a:off x="7966371" y="2808237"/>
                  <a:ext cx="662005" cy="725386"/>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8" name="Ink 227">
                  <a:extLst>
                    <a:ext uri="{FF2B5EF4-FFF2-40B4-BE49-F238E27FC236}">
                      <a16:creationId xmlns:a16="http://schemas.microsoft.com/office/drawing/2014/main" id="{975B5CAF-2575-0156-6FB5-7B026C4770A1}"/>
                    </a:ext>
                  </a:extLst>
                </p14:cNvPr>
                <p14:cNvContentPartPr/>
                <p14:nvPr/>
              </p14:nvContentPartPr>
              <p14:xfrm>
                <a:off x="8513343" y="3571235"/>
                <a:ext cx="102240" cy="744120"/>
              </p14:xfrm>
            </p:contentPart>
          </mc:Choice>
          <mc:Fallback xmlns="">
            <p:pic>
              <p:nvPicPr>
                <p:cNvPr id="228" name="Ink 227">
                  <a:extLst>
                    <a:ext uri="{FF2B5EF4-FFF2-40B4-BE49-F238E27FC236}">
                      <a16:creationId xmlns:a16="http://schemas.microsoft.com/office/drawing/2014/main" id="{975B5CAF-2575-0156-6FB5-7B026C4770A1}"/>
                    </a:ext>
                  </a:extLst>
                </p:cNvPr>
                <p:cNvPicPr/>
                <p:nvPr/>
              </p:nvPicPr>
              <p:blipFill>
                <a:blip r:embed="rId335"/>
                <a:stretch>
                  <a:fillRect/>
                </a:stretch>
              </p:blipFill>
              <p:spPr>
                <a:xfrm>
                  <a:off x="8483837" y="3542243"/>
                  <a:ext cx="159879" cy="802794"/>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29" name="Ink 228">
                  <a:extLst>
                    <a:ext uri="{FF2B5EF4-FFF2-40B4-BE49-F238E27FC236}">
                      <a16:creationId xmlns:a16="http://schemas.microsoft.com/office/drawing/2014/main" id="{C4F119C9-B277-A6E2-FC34-827F90AB6B29}"/>
                    </a:ext>
                  </a:extLst>
                </p14:cNvPr>
                <p14:cNvContentPartPr/>
                <p14:nvPr/>
              </p14:nvContentPartPr>
              <p14:xfrm>
                <a:off x="8352063" y="3794435"/>
                <a:ext cx="561240" cy="173160"/>
              </p14:xfrm>
            </p:contentPart>
          </mc:Choice>
          <mc:Fallback xmlns="">
            <p:pic>
              <p:nvPicPr>
                <p:cNvPr id="229" name="Ink 228">
                  <a:extLst>
                    <a:ext uri="{FF2B5EF4-FFF2-40B4-BE49-F238E27FC236}">
                      <a16:creationId xmlns:a16="http://schemas.microsoft.com/office/drawing/2014/main" id="{C4F119C9-B277-A6E2-FC34-827F90AB6B29}"/>
                    </a:ext>
                  </a:extLst>
                </p:cNvPr>
                <p:cNvPicPr/>
                <p:nvPr/>
              </p:nvPicPr>
              <p:blipFill>
                <a:blip r:embed="rId337"/>
                <a:stretch>
                  <a:fillRect/>
                </a:stretch>
              </p:blipFill>
              <p:spPr>
                <a:xfrm>
                  <a:off x="8322415" y="3764770"/>
                  <a:ext cx="619157" cy="2318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0" name="Ink 229">
                  <a:extLst>
                    <a:ext uri="{FF2B5EF4-FFF2-40B4-BE49-F238E27FC236}">
                      <a16:creationId xmlns:a16="http://schemas.microsoft.com/office/drawing/2014/main" id="{DBBD06B0-BDAE-C634-C585-11583B306591}"/>
                    </a:ext>
                  </a:extLst>
                </p14:cNvPr>
                <p14:cNvContentPartPr/>
                <p14:nvPr/>
              </p14:nvContentPartPr>
              <p14:xfrm>
                <a:off x="8426943" y="4234355"/>
                <a:ext cx="369000" cy="900360"/>
              </p14:xfrm>
            </p:contentPart>
          </mc:Choice>
          <mc:Fallback xmlns="">
            <p:pic>
              <p:nvPicPr>
                <p:cNvPr id="230" name="Ink 229">
                  <a:extLst>
                    <a:ext uri="{FF2B5EF4-FFF2-40B4-BE49-F238E27FC236}">
                      <a16:creationId xmlns:a16="http://schemas.microsoft.com/office/drawing/2014/main" id="{DBBD06B0-BDAE-C634-C585-11583B306591}"/>
                    </a:ext>
                  </a:extLst>
                </p:cNvPr>
                <p:cNvPicPr/>
                <p:nvPr/>
              </p:nvPicPr>
              <p:blipFill>
                <a:blip r:embed="rId339"/>
                <a:stretch>
                  <a:fillRect/>
                </a:stretch>
              </p:blipFill>
              <p:spPr>
                <a:xfrm>
                  <a:off x="8397285" y="4204688"/>
                  <a:ext cx="426936" cy="959004"/>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1" name="Ink 230">
                  <a:extLst>
                    <a:ext uri="{FF2B5EF4-FFF2-40B4-BE49-F238E27FC236}">
                      <a16:creationId xmlns:a16="http://schemas.microsoft.com/office/drawing/2014/main" id="{FB1FAEA9-DBB1-2340-FC85-D0F1C0C0CD77}"/>
                    </a:ext>
                  </a:extLst>
                </p14:cNvPr>
                <p14:cNvContentPartPr/>
                <p14:nvPr/>
              </p14:nvContentPartPr>
              <p14:xfrm>
                <a:off x="10825983" y="2837915"/>
                <a:ext cx="470520" cy="627480"/>
              </p14:xfrm>
            </p:contentPart>
          </mc:Choice>
          <mc:Fallback xmlns="">
            <p:pic>
              <p:nvPicPr>
                <p:cNvPr id="231" name="Ink 230">
                  <a:extLst>
                    <a:ext uri="{FF2B5EF4-FFF2-40B4-BE49-F238E27FC236}">
                      <a16:creationId xmlns:a16="http://schemas.microsoft.com/office/drawing/2014/main" id="{FB1FAEA9-DBB1-2340-FC85-D0F1C0C0CD77}"/>
                    </a:ext>
                  </a:extLst>
                </p:cNvPr>
                <p:cNvPicPr/>
                <p:nvPr/>
              </p:nvPicPr>
              <p:blipFill>
                <a:blip r:embed="rId341"/>
                <a:stretch>
                  <a:fillRect/>
                </a:stretch>
              </p:blipFill>
              <p:spPr>
                <a:xfrm>
                  <a:off x="10796360" y="2808232"/>
                  <a:ext cx="528388" cy="686155"/>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2" name="Ink 231">
                  <a:extLst>
                    <a:ext uri="{FF2B5EF4-FFF2-40B4-BE49-F238E27FC236}">
                      <a16:creationId xmlns:a16="http://schemas.microsoft.com/office/drawing/2014/main" id="{4AAE1573-C026-CE48-8E51-13769D1EB0F5}"/>
                    </a:ext>
                  </a:extLst>
                </p14:cNvPr>
                <p14:cNvContentPartPr/>
                <p14:nvPr/>
              </p14:nvContentPartPr>
              <p14:xfrm>
                <a:off x="10716183" y="3512195"/>
                <a:ext cx="298440" cy="279000"/>
              </p14:xfrm>
            </p:contentPart>
          </mc:Choice>
          <mc:Fallback xmlns="">
            <p:pic>
              <p:nvPicPr>
                <p:cNvPr id="232" name="Ink 231">
                  <a:extLst>
                    <a:ext uri="{FF2B5EF4-FFF2-40B4-BE49-F238E27FC236}">
                      <a16:creationId xmlns:a16="http://schemas.microsoft.com/office/drawing/2014/main" id="{4AAE1573-C026-CE48-8E51-13769D1EB0F5}"/>
                    </a:ext>
                  </a:extLst>
                </p:cNvPr>
                <p:cNvPicPr/>
                <p:nvPr/>
              </p:nvPicPr>
              <p:blipFill>
                <a:blip r:embed="rId343"/>
                <a:stretch>
                  <a:fillRect/>
                </a:stretch>
              </p:blipFill>
              <p:spPr>
                <a:xfrm>
                  <a:off x="10686477" y="3482573"/>
                  <a:ext cx="357161" cy="336867"/>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33" name="Ink 232">
                  <a:extLst>
                    <a:ext uri="{FF2B5EF4-FFF2-40B4-BE49-F238E27FC236}">
                      <a16:creationId xmlns:a16="http://schemas.microsoft.com/office/drawing/2014/main" id="{53C5E9C1-2F62-E1EE-B72B-D3A8D631AF69}"/>
                    </a:ext>
                  </a:extLst>
                </p14:cNvPr>
                <p14:cNvContentPartPr/>
                <p14:nvPr/>
              </p14:nvContentPartPr>
              <p14:xfrm>
                <a:off x="10676943" y="3849155"/>
                <a:ext cx="282600" cy="1069920"/>
              </p14:xfrm>
            </p:contentPart>
          </mc:Choice>
          <mc:Fallback xmlns="">
            <p:pic>
              <p:nvPicPr>
                <p:cNvPr id="233" name="Ink 232">
                  <a:extLst>
                    <a:ext uri="{FF2B5EF4-FFF2-40B4-BE49-F238E27FC236}">
                      <a16:creationId xmlns:a16="http://schemas.microsoft.com/office/drawing/2014/main" id="{53C5E9C1-2F62-E1EE-B72B-D3A8D631AF69}"/>
                    </a:ext>
                  </a:extLst>
                </p:cNvPr>
                <p:cNvPicPr/>
                <p:nvPr/>
              </p:nvPicPr>
              <p:blipFill>
                <a:blip r:embed="rId345"/>
                <a:stretch>
                  <a:fillRect/>
                </a:stretch>
              </p:blipFill>
              <p:spPr>
                <a:xfrm>
                  <a:off x="10647304" y="3819473"/>
                  <a:ext cx="341188" cy="1128593"/>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4" name="Ink 233">
                  <a:extLst>
                    <a:ext uri="{FF2B5EF4-FFF2-40B4-BE49-F238E27FC236}">
                      <a16:creationId xmlns:a16="http://schemas.microsoft.com/office/drawing/2014/main" id="{DEFF242E-3504-B472-D09A-2B32B56B1F80}"/>
                    </a:ext>
                  </a:extLst>
                </p14:cNvPr>
                <p14:cNvContentPartPr/>
                <p14:nvPr/>
              </p14:nvContentPartPr>
              <p14:xfrm>
                <a:off x="11006343" y="3739355"/>
                <a:ext cx="8280" cy="8280"/>
              </p14:xfrm>
            </p:contentPart>
          </mc:Choice>
          <mc:Fallback xmlns="">
            <p:pic>
              <p:nvPicPr>
                <p:cNvPr id="234" name="Ink 233">
                  <a:extLst>
                    <a:ext uri="{FF2B5EF4-FFF2-40B4-BE49-F238E27FC236}">
                      <a16:creationId xmlns:a16="http://schemas.microsoft.com/office/drawing/2014/main" id="{DEFF242E-3504-B472-D09A-2B32B56B1F80}"/>
                    </a:ext>
                  </a:extLst>
                </p:cNvPr>
                <p:cNvPicPr/>
                <p:nvPr/>
              </p:nvPicPr>
              <p:blipFill>
                <a:blip r:embed="rId347"/>
                <a:stretch>
                  <a:fillRect/>
                </a:stretch>
              </p:blipFill>
              <p:spPr>
                <a:xfrm>
                  <a:off x="10976673" y="3709685"/>
                  <a:ext cx="66930" cy="6693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5" name="Ink 234">
                  <a:extLst>
                    <a:ext uri="{FF2B5EF4-FFF2-40B4-BE49-F238E27FC236}">
                      <a16:creationId xmlns:a16="http://schemas.microsoft.com/office/drawing/2014/main" id="{933C69EF-D02A-EC28-2D3E-357E56E38435}"/>
                    </a:ext>
                  </a:extLst>
                </p14:cNvPr>
                <p14:cNvContentPartPr/>
                <p14:nvPr/>
              </p14:nvContentPartPr>
              <p14:xfrm>
                <a:off x="8364303" y="3684635"/>
                <a:ext cx="345240" cy="86760"/>
              </p14:xfrm>
            </p:contentPart>
          </mc:Choice>
          <mc:Fallback xmlns="">
            <p:pic>
              <p:nvPicPr>
                <p:cNvPr id="235" name="Ink 234">
                  <a:extLst>
                    <a:ext uri="{FF2B5EF4-FFF2-40B4-BE49-F238E27FC236}">
                      <a16:creationId xmlns:a16="http://schemas.microsoft.com/office/drawing/2014/main" id="{933C69EF-D02A-EC28-2D3E-357E56E38435}"/>
                    </a:ext>
                  </a:extLst>
                </p:cNvPr>
                <p:cNvPicPr/>
                <p:nvPr/>
              </p:nvPicPr>
              <p:blipFill>
                <a:blip r:embed="rId349"/>
                <a:stretch>
                  <a:fillRect/>
                </a:stretch>
              </p:blipFill>
              <p:spPr>
                <a:xfrm>
                  <a:off x="8334672" y="3655026"/>
                  <a:ext cx="403125" cy="1446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6" name="Ink 235">
                  <a:extLst>
                    <a:ext uri="{FF2B5EF4-FFF2-40B4-BE49-F238E27FC236}">
                      <a16:creationId xmlns:a16="http://schemas.microsoft.com/office/drawing/2014/main" id="{5C2BA625-1443-5E09-E72C-4B35A099BD96}"/>
                    </a:ext>
                  </a:extLst>
                </p14:cNvPr>
                <p14:cNvContentPartPr/>
                <p14:nvPr/>
              </p14:nvContentPartPr>
              <p14:xfrm>
                <a:off x="10238103" y="3425795"/>
                <a:ext cx="509760" cy="658440"/>
              </p14:xfrm>
            </p:contentPart>
          </mc:Choice>
          <mc:Fallback xmlns="">
            <p:pic>
              <p:nvPicPr>
                <p:cNvPr id="236" name="Ink 235">
                  <a:extLst>
                    <a:ext uri="{FF2B5EF4-FFF2-40B4-BE49-F238E27FC236}">
                      <a16:creationId xmlns:a16="http://schemas.microsoft.com/office/drawing/2014/main" id="{5C2BA625-1443-5E09-E72C-4B35A099BD96}"/>
                    </a:ext>
                  </a:extLst>
                </p:cNvPr>
                <p:cNvPicPr/>
                <p:nvPr/>
              </p:nvPicPr>
              <p:blipFill>
                <a:blip r:embed="rId351"/>
                <a:stretch>
                  <a:fillRect/>
                </a:stretch>
              </p:blipFill>
              <p:spPr>
                <a:xfrm>
                  <a:off x="10208442" y="3396117"/>
                  <a:ext cx="568393" cy="717106"/>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7" name="Ink 236">
                  <a:extLst>
                    <a:ext uri="{FF2B5EF4-FFF2-40B4-BE49-F238E27FC236}">
                      <a16:creationId xmlns:a16="http://schemas.microsoft.com/office/drawing/2014/main" id="{61B71911-713B-D15E-71F8-7984026B0F2B}"/>
                    </a:ext>
                  </a:extLst>
                </p14:cNvPr>
                <p14:cNvContentPartPr/>
                <p14:nvPr/>
              </p14:nvContentPartPr>
              <p14:xfrm>
                <a:off x="10161423" y="3339755"/>
                <a:ext cx="492480" cy="157320"/>
              </p14:xfrm>
            </p:contentPart>
          </mc:Choice>
          <mc:Fallback xmlns="">
            <p:pic>
              <p:nvPicPr>
                <p:cNvPr id="237" name="Ink 236">
                  <a:extLst>
                    <a:ext uri="{FF2B5EF4-FFF2-40B4-BE49-F238E27FC236}">
                      <a16:creationId xmlns:a16="http://schemas.microsoft.com/office/drawing/2014/main" id="{61B71911-713B-D15E-71F8-7984026B0F2B}"/>
                    </a:ext>
                  </a:extLst>
                </p:cNvPr>
                <p:cNvPicPr/>
                <p:nvPr/>
              </p:nvPicPr>
              <p:blipFill>
                <a:blip r:embed="rId353"/>
                <a:stretch>
                  <a:fillRect/>
                </a:stretch>
              </p:blipFill>
              <p:spPr>
                <a:xfrm>
                  <a:off x="10131764" y="3310085"/>
                  <a:ext cx="551109" cy="21597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8" name="Ink 237">
                  <a:extLst>
                    <a:ext uri="{FF2B5EF4-FFF2-40B4-BE49-F238E27FC236}">
                      <a16:creationId xmlns:a16="http://schemas.microsoft.com/office/drawing/2014/main" id="{0085D42F-0576-73B4-41E3-7F06A2DA9EF6}"/>
                    </a:ext>
                  </a:extLst>
                </p14:cNvPr>
                <p14:cNvContentPartPr/>
                <p14:nvPr/>
              </p14:nvContentPartPr>
              <p14:xfrm>
                <a:off x="10608903" y="3786515"/>
                <a:ext cx="381960" cy="172800"/>
              </p14:xfrm>
            </p:contentPart>
          </mc:Choice>
          <mc:Fallback xmlns="">
            <p:pic>
              <p:nvPicPr>
                <p:cNvPr id="238" name="Ink 237">
                  <a:extLst>
                    <a:ext uri="{FF2B5EF4-FFF2-40B4-BE49-F238E27FC236}">
                      <a16:creationId xmlns:a16="http://schemas.microsoft.com/office/drawing/2014/main" id="{0085D42F-0576-73B4-41E3-7F06A2DA9EF6}"/>
                    </a:ext>
                  </a:extLst>
                </p:cNvPr>
                <p:cNvPicPr/>
                <p:nvPr/>
              </p:nvPicPr>
              <p:blipFill>
                <a:blip r:embed="rId355"/>
                <a:stretch>
                  <a:fillRect/>
                </a:stretch>
              </p:blipFill>
              <p:spPr>
                <a:xfrm>
                  <a:off x="10579256" y="3756912"/>
                  <a:ext cx="440564" cy="231318"/>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9" name="Ink 238">
                  <a:extLst>
                    <a:ext uri="{FF2B5EF4-FFF2-40B4-BE49-F238E27FC236}">
                      <a16:creationId xmlns:a16="http://schemas.microsoft.com/office/drawing/2014/main" id="{87840FFB-41ED-EA8A-474C-D6DAB79326A3}"/>
                    </a:ext>
                  </a:extLst>
                </p14:cNvPr>
                <p14:cNvContentPartPr/>
                <p14:nvPr/>
              </p14:nvContentPartPr>
              <p14:xfrm>
                <a:off x="10222263" y="3723875"/>
                <a:ext cx="31680" cy="86760"/>
              </p14:xfrm>
            </p:contentPart>
          </mc:Choice>
          <mc:Fallback xmlns="">
            <p:pic>
              <p:nvPicPr>
                <p:cNvPr id="239" name="Ink 238">
                  <a:extLst>
                    <a:ext uri="{FF2B5EF4-FFF2-40B4-BE49-F238E27FC236}">
                      <a16:creationId xmlns:a16="http://schemas.microsoft.com/office/drawing/2014/main" id="{87840FFB-41ED-EA8A-474C-D6DAB79326A3}"/>
                    </a:ext>
                  </a:extLst>
                </p:cNvPr>
                <p:cNvPicPr/>
                <p:nvPr/>
              </p:nvPicPr>
              <p:blipFill>
                <a:blip r:embed="rId357"/>
                <a:stretch>
                  <a:fillRect/>
                </a:stretch>
              </p:blipFill>
              <p:spPr>
                <a:xfrm>
                  <a:off x="10192649" y="3694266"/>
                  <a:ext cx="90219" cy="144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0" name="Ink 239">
                  <a:extLst>
                    <a:ext uri="{FF2B5EF4-FFF2-40B4-BE49-F238E27FC236}">
                      <a16:creationId xmlns:a16="http://schemas.microsoft.com/office/drawing/2014/main" id="{A29240C7-5DAD-D63B-16C8-637E2625911C}"/>
                    </a:ext>
                  </a:extLst>
                </p14:cNvPr>
                <p14:cNvContentPartPr/>
                <p14:nvPr/>
              </p14:nvContentPartPr>
              <p14:xfrm>
                <a:off x="10865223" y="3339755"/>
                <a:ext cx="118080" cy="31680"/>
              </p14:xfrm>
            </p:contentPart>
          </mc:Choice>
          <mc:Fallback xmlns="">
            <p:pic>
              <p:nvPicPr>
                <p:cNvPr id="240" name="Ink 239">
                  <a:extLst>
                    <a:ext uri="{FF2B5EF4-FFF2-40B4-BE49-F238E27FC236}">
                      <a16:creationId xmlns:a16="http://schemas.microsoft.com/office/drawing/2014/main" id="{A29240C7-5DAD-D63B-16C8-637E2625911C}"/>
                    </a:ext>
                  </a:extLst>
                </p:cNvPr>
                <p:cNvPicPr/>
                <p:nvPr/>
              </p:nvPicPr>
              <p:blipFill>
                <a:blip r:embed="rId359"/>
                <a:stretch>
                  <a:fillRect/>
                </a:stretch>
              </p:blipFill>
              <p:spPr>
                <a:xfrm>
                  <a:off x="10835703" y="3310771"/>
                  <a:ext cx="175747" cy="88974"/>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1" name="Ink 240">
                  <a:extLst>
                    <a:ext uri="{FF2B5EF4-FFF2-40B4-BE49-F238E27FC236}">
                      <a16:creationId xmlns:a16="http://schemas.microsoft.com/office/drawing/2014/main" id="{FD7DC78B-36BB-8D73-19D5-0D0CF27BA21C}"/>
                    </a:ext>
                  </a:extLst>
                </p14:cNvPr>
                <p14:cNvContentPartPr/>
                <p14:nvPr/>
              </p14:nvContentPartPr>
              <p14:xfrm>
                <a:off x="10316223" y="3520115"/>
                <a:ext cx="196200" cy="23760"/>
              </p14:xfrm>
            </p:contentPart>
          </mc:Choice>
          <mc:Fallback xmlns="">
            <p:pic>
              <p:nvPicPr>
                <p:cNvPr id="241" name="Ink 240">
                  <a:extLst>
                    <a:ext uri="{FF2B5EF4-FFF2-40B4-BE49-F238E27FC236}">
                      <a16:creationId xmlns:a16="http://schemas.microsoft.com/office/drawing/2014/main" id="{FD7DC78B-36BB-8D73-19D5-0D0CF27BA21C}"/>
                    </a:ext>
                  </a:extLst>
                </p:cNvPr>
                <p:cNvPicPr/>
                <p:nvPr/>
              </p:nvPicPr>
              <p:blipFill>
                <a:blip r:embed="rId361"/>
                <a:stretch>
                  <a:fillRect/>
                </a:stretch>
              </p:blipFill>
              <p:spPr>
                <a:xfrm>
                  <a:off x="10286621" y="3490924"/>
                  <a:ext cx="254027" cy="81463"/>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2" name="Ink 241">
                  <a:extLst>
                    <a:ext uri="{FF2B5EF4-FFF2-40B4-BE49-F238E27FC236}">
                      <a16:creationId xmlns:a16="http://schemas.microsoft.com/office/drawing/2014/main" id="{A55F3910-E5EF-F3F2-A209-2D0C901AF66F}"/>
                    </a:ext>
                  </a:extLst>
                </p14:cNvPr>
                <p14:cNvContentPartPr/>
                <p14:nvPr/>
              </p14:nvContentPartPr>
              <p14:xfrm>
                <a:off x="10324143" y="3669155"/>
                <a:ext cx="149400" cy="39600"/>
              </p14:xfrm>
            </p:contentPart>
          </mc:Choice>
          <mc:Fallback xmlns="">
            <p:pic>
              <p:nvPicPr>
                <p:cNvPr id="242" name="Ink 241">
                  <a:extLst>
                    <a:ext uri="{FF2B5EF4-FFF2-40B4-BE49-F238E27FC236}">
                      <a16:creationId xmlns:a16="http://schemas.microsoft.com/office/drawing/2014/main" id="{A55F3910-E5EF-F3F2-A209-2D0C901AF66F}"/>
                    </a:ext>
                  </a:extLst>
                </p:cNvPr>
                <p:cNvPicPr/>
                <p:nvPr/>
              </p:nvPicPr>
              <p:blipFill>
                <a:blip r:embed="rId363"/>
                <a:stretch>
                  <a:fillRect/>
                </a:stretch>
              </p:blipFill>
              <p:spPr>
                <a:xfrm>
                  <a:off x="10294401" y="3639796"/>
                  <a:ext cx="208192" cy="97634"/>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3" name="Ink 242">
                  <a:extLst>
                    <a:ext uri="{FF2B5EF4-FFF2-40B4-BE49-F238E27FC236}">
                      <a16:creationId xmlns:a16="http://schemas.microsoft.com/office/drawing/2014/main" id="{245BFE7C-F7BD-8F16-8A05-35D5ED9EA34A}"/>
                    </a:ext>
                  </a:extLst>
                </p14:cNvPr>
                <p14:cNvContentPartPr/>
                <p14:nvPr/>
              </p14:nvContentPartPr>
              <p14:xfrm>
                <a:off x="10355463" y="3590675"/>
                <a:ext cx="219960" cy="204120"/>
              </p14:xfrm>
            </p:contentPart>
          </mc:Choice>
          <mc:Fallback xmlns="">
            <p:pic>
              <p:nvPicPr>
                <p:cNvPr id="243" name="Ink 242">
                  <a:extLst>
                    <a:ext uri="{FF2B5EF4-FFF2-40B4-BE49-F238E27FC236}">
                      <a16:creationId xmlns:a16="http://schemas.microsoft.com/office/drawing/2014/main" id="{245BFE7C-F7BD-8F16-8A05-35D5ED9EA34A}"/>
                    </a:ext>
                  </a:extLst>
                </p:cNvPr>
                <p:cNvPicPr/>
                <p:nvPr/>
              </p:nvPicPr>
              <p:blipFill>
                <a:blip r:embed="rId365"/>
                <a:stretch>
                  <a:fillRect/>
                </a:stretch>
              </p:blipFill>
              <p:spPr>
                <a:xfrm>
                  <a:off x="10325813" y="3561022"/>
                  <a:ext cx="278570" cy="262736"/>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4" name="Ink 243">
                  <a:extLst>
                    <a:ext uri="{FF2B5EF4-FFF2-40B4-BE49-F238E27FC236}">
                      <a16:creationId xmlns:a16="http://schemas.microsoft.com/office/drawing/2014/main" id="{8CE3FB64-2794-F7FA-8735-E55FA20D2E47}"/>
                    </a:ext>
                  </a:extLst>
                </p14:cNvPr>
                <p14:cNvContentPartPr/>
                <p14:nvPr/>
              </p14:nvContentPartPr>
              <p14:xfrm>
                <a:off x="10356543" y="3888395"/>
                <a:ext cx="187560" cy="31680"/>
              </p14:xfrm>
            </p:contentPart>
          </mc:Choice>
          <mc:Fallback xmlns="">
            <p:pic>
              <p:nvPicPr>
                <p:cNvPr id="244" name="Ink 243">
                  <a:extLst>
                    <a:ext uri="{FF2B5EF4-FFF2-40B4-BE49-F238E27FC236}">
                      <a16:creationId xmlns:a16="http://schemas.microsoft.com/office/drawing/2014/main" id="{8CE3FB64-2794-F7FA-8735-E55FA20D2E47}"/>
                    </a:ext>
                  </a:extLst>
                </p:cNvPr>
                <p:cNvPicPr/>
                <p:nvPr/>
              </p:nvPicPr>
              <p:blipFill>
                <a:blip r:embed="rId367"/>
                <a:stretch>
                  <a:fillRect/>
                </a:stretch>
              </p:blipFill>
              <p:spPr>
                <a:xfrm>
                  <a:off x="10326892" y="3858781"/>
                  <a:ext cx="246173" cy="90219"/>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5" name="Ink 244">
                  <a:extLst>
                    <a:ext uri="{FF2B5EF4-FFF2-40B4-BE49-F238E27FC236}">
                      <a16:creationId xmlns:a16="http://schemas.microsoft.com/office/drawing/2014/main" id="{BBAEB6AB-D913-3EA4-6E7B-A19A96335723}"/>
                    </a:ext>
                  </a:extLst>
                </p14:cNvPr>
                <p14:cNvContentPartPr/>
                <p14:nvPr/>
              </p14:nvContentPartPr>
              <p14:xfrm>
                <a:off x="8693703" y="3253355"/>
                <a:ext cx="698040" cy="705960"/>
              </p14:xfrm>
            </p:contentPart>
          </mc:Choice>
          <mc:Fallback xmlns="">
            <p:pic>
              <p:nvPicPr>
                <p:cNvPr id="245" name="Ink 244">
                  <a:extLst>
                    <a:ext uri="{FF2B5EF4-FFF2-40B4-BE49-F238E27FC236}">
                      <a16:creationId xmlns:a16="http://schemas.microsoft.com/office/drawing/2014/main" id="{BBAEB6AB-D913-3EA4-6E7B-A19A96335723}"/>
                    </a:ext>
                  </a:extLst>
                </p:cNvPr>
                <p:cNvPicPr/>
                <p:nvPr/>
              </p:nvPicPr>
              <p:blipFill>
                <a:blip r:embed="rId369"/>
                <a:stretch>
                  <a:fillRect/>
                </a:stretch>
              </p:blipFill>
              <p:spPr>
                <a:xfrm>
                  <a:off x="8664043" y="3223681"/>
                  <a:ext cx="755980" cy="764617"/>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6" name="Ink 245">
                  <a:extLst>
                    <a:ext uri="{FF2B5EF4-FFF2-40B4-BE49-F238E27FC236}">
                      <a16:creationId xmlns:a16="http://schemas.microsoft.com/office/drawing/2014/main" id="{3C1C3919-587E-98D6-85F5-9FD7EC523A08}"/>
                    </a:ext>
                  </a:extLst>
                </p14:cNvPr>
                <p14:cNvContentPartPr/>
                <p14:nvPr/>
              </p14:nvContentPartPr>
              <p14:xfrm>
                <a:off x="9101223" y="3410315"/>
                <a:ext cx="63000" cy="16200"/>
              </p14:xfrm>
            </p:contentPart>
          </mc:Choice>
          <mc:Fallback xmlns="">
            <p:pic>
              <p:nvPicPr>
                <p:cNvPr id="246" name="Ink 245">
                  <a:extLst>
                    <a:ext uri="{FF2B5EF4-FFF2-40B4-BE49-F238E27FC236}">
                      <a16:creationId xmlns:a16="http://schemas.microsoft.com/office/drawing/2014/main" id="{3C1C3919-587E-98D6-85F5-9FD7EC523A08}"/>
                    </a:ext>
                  </a:extLst>
                </p:cNvPr>
                <p:cNvPicPr/>
                <p:nvPr/>
              </p:nvPicPr>
              <p:blipFill>
                <a:blip r:embed="rId371"/>
                <a:stretch>
                  <a:fillRect/>
                </a:stretch>
              </p:blipFill>
              <p:spPr>
                <a:xfrm>
                  <a:off x="9071777" y="3381290"/>
                  <a:ext cx="120522" cy="73575"/>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7" name="Ink 246">
                  <a:extLst>
                    <a:ext uri="{FF2B5EF4-FFF2-40B4-BE49-F238E27FC236}">
                      <a16:creationId xmlns:a16="http://schemas.microsoft.com/office/drawing/2014/main" id="{7B63C446-1E79-4C48-280B-57E3C4D87799}"/>
                    </a:ext>
                  </a:extLst>
                </p14:cNvPr>
                <p14:cNvContentPartPr/>
                <p14:nvPr/>
              </p14:nvContentPartPr>
              <p14:xfrm>
                <a:off x="9007263" y="3590675"/>
                <a:ext cx="110160" cy="55080"/>
              </p14:xfrm>
            </p:contentPart>
          </mc:Choice>
          <mc:Fallback xmlns="">
            <p:pic>
              <p:nvPicPr>
                <p:cNvPr id="247" name="Ink 246">
                  <a:extLst>
                    <a:ext uri="{FF2B5EF4-FFF2-40B4-BE49-F238E27FC236}">
                      <a16:creationId xmlns:a16="http://schemas.microsoft.com/office/drawing/2014/main" id="{7B63C446-1E79-4C48-280B-57E3C4D87799}"/>
                    </a:ext>
                  </a:extLst>
                </p:cNvPr>
                <p:cNvPicPr/>
                <p:nvPr/>
              </p:nvPicPr>
              <p:blipFill>
                <a:blip r:embed="rId373"/>
                <a:stretch>
                  <a:fillRect/>
                </a:stretch>
              </p:blipFill>
              <p:spPr>
                <a:xfrm>
                  <a:off x="8977657" y="3561435"/>
                  <a:ext cx="168683" cy="112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8" name="Ink 247">
                  <a:extLst>
                    <a:ext uri="{FF2B5EF4-FFF2-40B4-BE49-F238E27FC236}">
                      <a16:creationId xmlns:a16="http://schemas.microsoft.com/office/drawing/2014/main" id="{ECB85DB9-4BF1-10F1-28BA-0DE4502EBA07}"/>
                    </a:ext>
                  </a:extLst>
                </p14:cNvPr>
                <p14:cNvContentPartPr/>
                <p14:nvPr/>
              </p14:nvContentPartPr>
              <p14:xfrm>
                <a:off x="9085743" y="3512195"/>
                <a:ext cx="110160" cy="63000"/>
              </p14:xfrm>
            </p:contentPart>
          </mc:Choice>
          <mc:Fallback xmlns="">
            <p:pic>
              <p:nvPicPr>
                <p:cNvPr id="248" name="Ink 247">
                  <a:extLst>
                    <a:ext uri="{FF2B5EF4-FFF2-40B4-BE49-F238E27FC236}">
                      <a16:creationId xmlns:a16="http://schemas.microsoft.com/office/drawing/2014/main" id="{ECB85DB9-4BF1-10F1-28BA-0DE4502EBA07}"/>
                    </a:ext>
                  </a:extLst>
                </p:cNvPr>
                <p:cNvPicPr/>
                <p:nvPr/>
              </p:nvPicPr>
              <p:blipFill>
                <a:blip r:embed="rId375"/>
                <a:stretch>
                  <a:fillRect/>
                </a:stretch>
              </p:blipFill>
              <p:spPr>
                <a:xfrm>
                  <a:off x="9056137" y="3482749"/>
                  <a:ext cx="168683" cy="120522"/>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49" name="Ink 248">
                  <a:extLst>
                    <a:ext uri="{FF2B5EF4-FFF2-40B4-BE49-F238E27FC236}">
                      <a16:creationId xmlns:a16="http://schemas.microsoft.com/office/drawing/2014/main" id="{BD69C78D-0581-A8B2-24A5-5FEC9C1B2433}"/>
                    </a:ext>
                  </a:extLst>
                </p14:cNvPr>
                <p14:cNvContentPartPr/>
                <p14:nvPr/>
              </p14:nvContentPartPr>
              <p14:xfrm>
                <a:off x="8999343" y="3708035"/>
                <a:ext cx="149400" cy="149760"/>
              </p14:xfrm>
            </p:contentPart>
          </mc:Choice>
          <mc:Fallback xmlns="">
            <p:pic>
              <p:nvPicPr>
                <p:cNvPr id="249" name="Ink 248">
                  <a:extLst>
                    <a:ext uri="{FF2B5EF4-FFF2-40B4-BE49-F238E27FC236}">
                      <a16:creationId xmlns:a16="http://schemas.microsoft.com/office/drawing/2014/main" id="{BD69C78D-0581-A8B2-24A5-5FEC9C1B2433}"/>
                    </a:ext>
                  </a:extLst>
                </p:cNvPr>
                <p:cNvPicPr/>
                <p:nvPr/>
              </p:nvPicPr>
              <p:blipFill>
                <a:blip r:embed="rId377"/>
                <a:stretch>
                  <a:fillRect/>
                </a:stretch>
              </p:blipFill>
              <p:spPr>
                <a:xfrm>
                  <a:off x="8969738" y="3678359"/>
                  <a:ext cx="207921" cy="208422"/>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0" name="Ink 249">
                  <a:extLst>
                    <a:ext uri="{FF2B5EF4-FFF2-40B4-BE49-F238E27FC236}">
                      <a16:creationId xmlns:a16="http://schemas.microsoft.com/office/drawing/2014/main" id="{0298D319-3F8D-4FB1-EA19-7599BCD62214}"/>
                    </a:ext>
                  </a:extLst>
                </p14:cNvPr>
                <p14:cNvContentPartPr/>
                <p14:nvPr/>
              </p14:nvContentPartPr>
              <p14:xfrm>
                <a:off x="8411463" y="3457475"/>
                <a:ext cx="141480" cy="23760"/>
              </p14:xfrm>
            </p:contentPart>
          </mc:Choice>
          <mc:Fallback xmlns="">
            <p:pic>
              <p:nvPicPr>
                <p:cNvPr id="250" name="Ink 249">
                  <a:extLst>
                    <a:ext uri="{FF2B5EF4-FFF2-40B4-BE49-F238E27FC236}">
                      <a16:creationId xmlns:a16="http://schemas.microsoft.com/office/drawing/2014/main" id="{0298D319-3F8D-4FB1-EA19-7599BCD62214}"/>
                    </a:ext>
                  </a:extLst>
                </p:cNvPr>
                <p:cNvPicPr/>
                <p:nvPr/>
              </p:nvPicPr>
              <p:blipFill>
                <a:blip r:embed="rId379"/>
                <a:stretch>
                  <a:fillRect/>
                </a:stretch>
              </p:blipFill>
              <p:spPr>
                <a:xfrm>
                  <a:off x="8381787" y="3428284"/>
                  <a:ext cx="200142" cy="81463"/>
                </a:xfrm>
                <a:prstGeom prst="rect">
                  <a:avLst/>
                </a:prstGeom>
              </p:spPr>
            </p:pic>
          </mc:Fallback>
        </mc:AlternateContent>
      </p:grpSp>
      <p:grpSp>
        <p:nvGrpSpPr>
          <p:cNvPr id="251" name="Group 250">
            <a:extLst>
              <a:ext uri="{FF2B5EF4-FFF2-40B4-BE49-F238E27FC236}">
                <a16:creationId xmlns:a16="http://schemas.microsoft.com/office/drawing/2014/main" id="{A4B79B1F-BE8C-F47F-2C98-98D28C5027E7}"/>
              </a:ext>
            </a:extLst>
          </p:cNvPr>
          <p:cNvGrpSpPr/>
          <p:nvPr/>
        </p:nvGrpSpPr>
        <p:grpSpPr>
          <a:xfrm>
            <a:off x="3614429" y="2485463"/>
            <a:ext cx="1446952" cy="1006932"/>
            <a:chOff x="7996023" y="2837915"/>
            <a:chExt cx="3300480" cy="2296800"/>
          </a:xfrm>
        </p:grpSpPr>
        <mc:AlternateContent xmlns:mc="http://schemas.openxmlformats.org/markup-compatibility/2006" xmlns:p14="http://schemas.microsoft.com/office/powerpoint/2010/main">
          <mc:Choice Requires="p14">
            <p:contentPart p14:bwMode="auto" r:id="rId405">
              <p14:nvContentPartPr>
                <p14:cNvPr id="252" name="Ink 251">
                  <a:extLst>
                    <a:ext uri="{FF2B5EF4-FFF2-40B4-BE49-F238E27FC236}">
                      <a16:creationId xmlns:a16="http://schemas.microsoft.com/office/drawing/2014/main" id="{2A83768D-6E7F-DA3C-7C0E-30E8D4F8841B}"/>
                    </a:ext>
                  </a:extLst>
                </p14:cNvPr>
                <p14:cNvContentPartPr/>
                <p14:nvPr/>
              </p14:nvContentPartPr>
              <p14:xfrm>
                <a:off x="8278263" y="2986955"/>
                <a:ext cx="400320" cy="612000"/>
              </p14:xfrm>
            </p:contentPart>
          </mc:Choice>
          <mc:Fallback xmlns="">
            <p:pic>
              <p:nvPicPr>
                <p:cNvPr id="252" name="Ink 251">
                  <a:extLst>
                    <a:ext uri="{FF2B5EF4-FFF2-40B4-BE49-F238E27FC236}">
                      <a16:creationId xmlns:a16="http://schemas.microsoft.com/office/drawing/2014/main" id="{2A83768D-6E7F-DA3C-7C0E-30E8D4F8841B}"/>
                    </a:ext>
                  </a:extLst>
                </p:cNvPr>
                <p:cNvPicPr/>
                <p:nvPr/>
              </p:nvPicPr>
              <p:blipFill>
                <a:blip r:embed="rId406"/>
                <a:stretch>
                  <a:fillRect/>
                </a:stretch>
              </p:blipFill>
              <p:spPr>
                <a:xfrm>
                  <a:off x="8242989" y="2951632"/>
                  <a:ext cx="470048" cy="681826"/>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53" name="Ink 252">
                  <a:extLst>
                    <a:ext uri="{FF2B5EF4-FFF2-40B4-BE49-F238E27FC236}">
                      <a16:creationId xmlns:a16="http://schemas.microsoft.com/office/drawing/2014/main" id="{8485498B-FBFC-51DD-D22B-DE3C6069CB70}"/>
                    </a:ext>
                  </a:extLst>
                </p14:cNvPr>
                <p14:cNvContentPartPr/>
                <p14:nvPr/>
              </p14:nvContentPartPr>
              <p14:xfrm>
                <a:off x="7996023" y="2837915"/>
                <a:ext cx="604080" cy="666720"/>
              </p14:xfrm>
            </p:contentPart>
          </mc:Choice>
          <mc:Fallback xmlns="">
            <p:pic>
              <p:nvPicPr>
                <p:cNvPr id="253" name="Ink 252">
                  <a:extLst>
                    <a:ext uri="{FF2B5EF4-FFF2-40B4-BE49-F238E27FC236}">
                      <a16:creationId xmlns:a16="http://schemas.microsoft.com/office/drawing/2014/main" id="{8485498B-FBFC-51DD-D22B-DE3C6069CB70}"/>
                    </a:ext>
                  </a:extLst>
                </p:cNvPr>
                <p:cNvPicPr/>
                <p:nvPr/>
              </p:nvPicPr>
              <p:blipFill>
                <a:blip r:embed="rId408"/>
                <a:stretch>
                  <a:fillRect/>
                </a:stretch>
              </p:blipFill>
              <p:spPr>
                <a:xfrm>
                  <a:off x="7960730" y="2802608"/>
                  <a:ext cx="673845" cy="736512"/>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4" name="Ink 253">
                  <a:extLst>
                    <a:ext uri="{FF2B5EF4-FFF2-40B4-BE49-F238E27FC236}">
                      <a16:creationId xmlns:a16="http://schemas.microsoft.com/office/drawing/2014/main" id="{0E2B70C5-EAFD-2575-95A6-4048DA717862}"/>
                    </a:ext>
                  </a:extLst>
                </p14:cNvPr>
                <p14:cNvContentPartPr/>
                <p14:nvPr/>
              </p14:nvContentPartPr>
              <p14:xfrm>
                <a:off x="8513343" y="3571235"/>
                <a:ext cx="102240" cy="744120"/>
              </p14:xfrm>
            </p:contentPart>
          </mc:Choice>
          <mc:Fallback xmlns="">
            <p:pic>
              <p:nvPicPr>
                <p:cNvPr id="254" name="Ink 253">
                  <a:extLst>
                    <a:ext uri="{FF2B5EF4-FFF2-40B4-BE49-F238E27FC236}">
                      <a16:creationId xmlns:a16="http://schemas.microsoft.com/office/drawing/2014/main" id="{0E2B70C5-EAFD-2575-95A6-4048DA717862}"/>
                    </a:ext>
                  </a:extLst>
                </p:cNvPr>
                <p:cNvPicPr/>
                <p:nvPr/>
              </p:nvPicPr>
              <p:blipFill>
                <a:blip r:embed="rId410"/>
                <a:stretch>
                  <a:fillRect/>
                </a:stretch>
              </p:blipFill>
              <p:spPr>
                <a:xfrm>
                  <a:off x="8478172" y="3536777"/>
                  <a:ext cx="171763" cy="813035"/>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5" name="Ink 254">
                  <a:extLst>
                    <a:ext uri="{FF2B5EF4-FFF2-40B4-BE49-F238E27FC236}">
                      <a16:creationId xmlns:a16="http://schemas.microsoft.com/office/drawing/2014/main" id="{C528641A-B2F3-623B-A831-012397BD10F0}"/>
                    </a:ext>
                  </a:extLst>
                </p14:cNvPr>
                <p14:cNvContentPartPr/>
                <p14:nvPr/>
              </p14:nvContentPartPr>
              <p14:xfrm>
                <a:off x="8352063" y="3794435"/>
                <a:ext cx="561240" cy="173160"/>
              </p14:xfrm>
            </p:contentPart>
          </mc:Choice>
          <mc:Fallback xmlns="">
            <p:pic>
              <p:nvPicPr>
                <p:cNvPr id="255" name="Ink 254">
                  <a:extLst>
                    <a:ext uri="{FF2B5EF4-FFF2-40B4-BE49-F238E27FC236}">
                      <a16:creationId xmlns:a16="http://schemas.microsoft.com/office/drawing/2014/main" id="{C528641A-B2F3-623B-A831-012397BD10F0}"/>
                    </a:ext>
                  </a:extLst>
                </p:cNvPr>
                <p:cNvPicPr/>
                <p:nvPr/>
              </p:nvPicPr>
              <p:blipFill>
                <a:blip r:embed="rId412"/>
                <a:stretch>
                  <a:fillRect/>
                </a:stretch>
              </p:blipFill>
              <p:spPr>
                <a:xfrm>
                  <a:off x="8316780" y="3759146"/>
                  <a:ext cx="630985" cy="242916"/>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56" name="Ink 255">
                  <a:extLst>
                    <a:ext uri="{FF2B5EF4-FFF2-40B4-BE49-F238E27FC236}">
                      <a16:creationId xmlns:a16="http://schemas.microsoft.com/office/drawing/2014/main" id="{1B204D29-6428-52CD-15EF-50312083A319}"/>
                    </a:ext>
                  </a:extLst>
                </p14:cNvPr>
                <p14:cNvContentPartPr/>
                <p14:nvPr/>
              </p14:nvContentPartPr>
              <p14:xfrm>
                <a:off x="8426943" y="4234355"/>
                <a:ext cx="369000" cy="900360"/>
              </p14:xfrm>
            </p:contentPart>
          </mc:Choice>
          <mc:Fallback xmlns="">
            <p:pic>
              <p:nvPicPr>
                <p:cNvPr id="256" name="Ink 255">
                  <a:extLst>
                    <a:ext uri="{FF2B5EF4-FFF2-40B4-BE49-F238E27FC236}">
                      <a16:creationId xmlns:a16="http://schemas.microsoft.com/office/drawing/2014/main" id="{1B204D29-6428-52CD-15EF-50312083A319}"/>
                    </a:ext>
                  </a:extLst>
                </p:cNvPr>
                <p:cNvPicPr/>
                <p:nvPr/>
              </p:nvPicPr>
              <p:blipFill>
                <a:blip r:embed="rId414"/>
                <a:stretch>
                  <a:fillRect/>
                </a:stretch>
              </p:blipFill>
              <p:spPr>
                <a:xfrm>
                  <a:off x="8391604" y="4199063"/>
                  <a:ext cx="438855" cy="970124"/>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57" name="Ink 256">
                  <a:extLst>
                    <a:ext uri="{FF2B5EF4-FFF2-40B4-BE49-F238E27FC236}">
                      <a16:creationId xmlns:a16="http://schemas.microsoft.com/office/drawing/2014/main" id="{61ED4D5A-6813-D01A-C5EC-F35622A14096}"/>
                    </a:ext>
                  </a:extLst>
                </p14:cNvPr>
                <p14:cNvContentPartPr/>
                <p14:nvPr/>
              </p14:nvContentPartPr>
              <p14:xfrm>
                <a:off x="10825983" y="2837915"/>
                <a:ext cx="470520" cy="627480"/>
              </p14:xfrm>
            </p:contentPart>
          </mc:Choice>
          <mc:Fallback xmlns="">
            <p:pic>
              <p:nvPicPr>
                <p:cNvPr id="257" name="Ink 256">
                  <a:extLst>
                    <a:ext uri="{FF2B5EF4-FFF2-40B4-BE49-F238E27FC236}">
                      <a16:creationId xmlns:a16="http://schemas.microsoft.com/office/drawing/2014/main" id="{61ED4D5A-6813-D01A-C5EC-F35622A14096}"/>
                    </a:ext>
                  </a:extLst>
                </p:cNvPr>
                <p:cNvPicPr/>
                <p:nvPr/>
              </p:nvPicPr>
              <p:blipFill>
                <a:blip r:embed="rId416"/>
                <a:stretch>
                  <a:fillRect/>
                </a:stretch>
              </p:blipFill>
              <p:spPr>
                <a:xfrm>
                  <a:off x="10790735" y="2802645"/>
                  <a:ext cx="540196" cy="6963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58" name="Ink 257">
                  <a:extLst>
                    <a:ext uri="{FF2B5EF4-FFF2-40B4-BE49-F238E27FC236}">
                      <a16:creationId xmlns:a16="http://schemas.microsoft.com/office/drawing/2014/main" id="{A6D2DF66-266E-59A1-4BD0-0C3FB7AEAC1A}"/>
                    </a:ext>
                  </a:extLst>
                </p14:cNvPr>
                <p14:cNvContentPartPr/>
                <p14:nvPr/>
              </p14:nvContentPartPr>
              <p14:xfrm>
                <a:off x="10716183" y="3512195"/>
                <a:ext cx="298440" cy="279000"/>
              </p14:xfrm>
            </p:contentPart>
          </mc:Choice>
          <mc:Fallback xmlns="">
            <p:pic>
              <p:nvPicPr>
                <p:cNvPr id="258" name="Ink 257">
                  <a:extLst>
                    <a:ext uri="{FF2B5EF4-FFF2-40B4-BE49-F238E27FC236}">
                      <a16:creationId xmlns:a16="http://schemas.microsoft.com/office/drawing/2014/main" id="{A6D2DF66-266E-59A1-4BD0-0C3FB7AEAC1A}"/>
                    </a:ext>
                  </a:extLst>
                </p:cNvPr>
                <p:cNvPicPr/>
                <p:nvPr/>
              </p:nvPicPr>
              <p:blipFill>
                <a:blip r:embed="rId418"/>
                <a:stretch>
                  <a:fillRect/>
                </a:stretch>
              </p:blipFill>
              <p:spPr>
                <a:xfrm>
                  <a:off x="10680928" y="3476910"/>
                  <a:ext cx="367311" cy="34875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59" name="Ink 258">
                  <a:extLst>
                    <a:ext uri="{FF2B5EF4-FFF2-40B4-BE49-F238E27FC236}">
                      <a16:creationId xmlns:a16="http://schemas.microsoft.com/office/drawing/2014/main" id="{CEE67458-ABB9-81F6-9A8C-D59C969C81EF}"/>
                    </a:ext>
                  </a:extLst>
                </p14:cNvPr>
                <p14:cNvContentPartPr/>
                <p14:nvPr/>
              </p14:nvContentPartPr>
              <p14:xfrm>
                <a:off x="10676943" y="3849155"/>
                <a:ext cx="282600" cy="1069920"/>
              </p14:xfrm>
            </p:contentPart>
          </mc:Choice>
          <mc:Fallback xmlns="">
            <p:pic>
              <p:nvPicPr>
                <p:cNvPr id="259" name="Ink 258">
                  <a:extLst>
                    <a:ext uri="{FF2B5EF4-FFF2-40B4-BE49-F238E27FC236}">
                      <a16:creationId xmlns:a16="http://schemas.microsoft.com/office/drawing/2014/main" id="{CEE67458-ABB9-81F6-9A8C-D59C969C81EF}"/>
                    </a:ext>
                  </a:extLst>
                </p:cNvPr>
                <p:cNvPicPr/>
                <p:nvPr/>
              </p:nvPicPr>
              <p:blipFill>
                <a:blip r:embed="rId420"/>
                <a:stretch>
                  <a:fillRect/>
                </a:stretch>
              </p:blipFill>
              <p:spPr>
                <a:xfrm>
                  <a:off x="10641720" y="3813874"/>
                  <a:ext cx="351407" cy="1138841"/>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60" name="Ink 259">
                  <a:extLst>
                    <a:ext uri="{FF2B5EF4-FFF2-40B4-BE49-F238E27FC236}">
                      <a16:creationId xmlns:a16="http://schemas.microsoft.com/office/drawing/2014/main" id="{1ADFDD96-1A25-57BD-A4FE-477BAB58E5C2}"/>
                    </a:ext>
                  </a:extLst>
                </p14:cNvPr>
                <p14:cNvContentPartPr/>
                <p14:nvPr/>
              </p14:nvContentPartPr>
              <p14:xfrm>
                <a:off x="11006343" y="3739355"/>
                <a:ext cx="8280" cy="8280"/>
              </p14:xfrm>
            </p:contentPart>
          </mc:Choice>
          <mc:Fallback xmlns="">
            <p:pic>
              <p:nvPicPr>
                <p:cNvPr id="260" name="Ink 259">
                  <a:extLst>
                    <a:ext uri="{FF2B5EF4-FFF2-40B4-BE49-F238E27FC236}">
                      <a16:creationId xmlns:a16="http://schemas.microsoft.com/office/drawing/2014/main" id="{1ADFDD96-1A25-57BD-A4FE-477BAB58E5C2}"/>
                    </a:ext>
                  </a:extLst>
                </p:cNvPr>
                <p:cNvPicPr/>
                <p:nvPr/>
              </p:nvPicPr>
              <p:blipFill>
                <a:blip r:embed="rId422"/>
                <a:stretch>
                  <a:fillRect/>
                </a:stretch>
              </p:blipFill>
              <p:spPr>
                <a:xfrm>
                  <a:off x="10973976" y="3706988"/>
                  <a:ext cx="71509" cy="71509"/>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1" name="Ink 260">
                  <a:extLst>
                    <a:ext uri="{FF2B5EF4-FFF2-40B4-BE49-F238E27FC236}">
                      <a16:creationId xmlns:a16="http://schemas.microsoft.com/office/drawing/2014/main" id="{1D5600E4-79F7-0568-C5EF-96D256A62EA7}"/>
                    </a:ext>
                  </a:extLst>
                </p14:cNvPr>
                <p14:cNvContentPartPr/>
                <p14:nvPr/>
              </p14:nvContentPartPr>
              <p14:xfrm>
                <a:off x="8364303" y="3684635"/>
                <a:ext cx="345240" cy="86760"/>
              </p14:xfrm>
            </p:contentPart>
          </mc:Choice>
          <mc:Fallback xmlns="">
            <p:pic>
              <p:nvPicPr>
                <p:cNvPr id="261" name="Ink 260">
                  <a:extLst>
                    <a:ext uri="{FF2B5EF4-FFF2-40B4-BE49-F238E27FC236}">
                      <a16:creationId xmlns:a16="http://schemas.microsoft.com/office/drawing/2014/main" id="{1D5600E4-79F7-0568-C5EF-96D256A62EA7}"/>
                    </a:ext>
                  </a:extLst>
                </p:cNvPr>
                <p:cNvPicPr/>
                <p:nvPr/>
              </p:nvPicPr>
              <p:blipFill>
                <a:blip r:embed="rId424"/>
                <a:stretch>
                  <a:fillRect/>
                </a:stretch>
              </p:blipFill>
              <p:spPr>
                <a:xfrm>
                  <a:off x="8329041" y="3649440"/>
                  <a:ext cx="414944" cy="155513"/>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2" name="Ink 261">
                  <a:extLst>
                    <a:ext uri="{FF2B5EF4-FFF2-40B4-BE49-F238E27FC236}">
                      <a16:creationId xmlns:a16="http://schemas.microsoft.com/office/drawing/2014/main" id="{42D72CB4-BE9B-98B9-40CF-5CAA58886447}"/>
                    </a:ext>
                  </a:extLst>
                </p14:cNvPr>
                <p14:cNvContentPartPr/>
                <p14:nvPr/>
              </p14:nvContentPartPr>
              <p14:xfrm>
                <a:off x="10238103" y="3425795"/>
                <a:ext cx="509760" cy="658440"/>
              </p14:xfrm>
            </p:contentPart>
          </mc:Choice>
          <mc:Fallback xmlns="">
            <p:pic>
              <p:nvPicPr>
                <p:cNvPr id="262" name="Ink 261">
                  <a:extLst>
                    <a:ext uri="{FF2B5EF4-FFF2-40B4-BE49-F238E27FC236}">
                      <a16:creationId xmlns:a16="http://schemas.microsoft.com/office/drawing/2014/main" id="{42D72CB4-BE9B-98B9-40CF-5CAA58886447}"/>
                    </a:ext>
                  </a:extLst>
                </p:cNvPr>
                <p:cNvPicPr/>
                <p:nvPr/>
              </p:nvPicPr>
              <p:blipFill>
                <a:blip r:embed="rId426"/>
                <a:stretch>
                  <a:fillRect/>
                </a:stretch>
              </p:blipFill>
              <p:spPr>
                <a:xfrm>
                  <a:off x="10202862" y="3390492"/>
                  <a:ext cx="578602" cy="728225"/>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63" name="Ink 262">
                  <a:extLst>
                    <a:ext uri="{FF2B5EF4-FFF2-40B4-BE49-F238E27FC236}">
                      <a16:creationId xmlns:a16="http://schemas.microsoft.com/office/drawing/2014/main" id="{7CBFA0BD-1FDE-B673-E12A-BFA4E128DA3B}"/>
                    </a:ext>
                  </a:extLst>
                </p14:cNvPr>
                <p14:cNvContentPartPr/>
                <p14:nvPr/>
              </p14:nvContentPartPr>
              <p14:xfrm>
                <a:off x="10161423" y="3339755"/>
                <a:ext cx="492480" cy="157320"/>
              </p14:xfrm>
            </p:contentPart>
          </mc:Choice>
          <mc:Fallback xmlns="">
            <p:pic>
              <p:nvPicPr>
                <p:cNvPr id="263" name="Ink 262">
                  <a:extLst>
                    <a:ext uri="{FF2B5EF4-FFF2-40B4-BE49-F238E27FC236}">
                      <a16:creationId xmlns:a16="http://schemas.microsoft.com/office/drawing/2014/main" id="{7CBFA0BD-1FDE-B673-E12A-BFA4E128DA3B}"/>
                    </a:ext>
                  </a:extLst>
                </p:cNvPr>
                <p:cNvPicPr/>
                <p:nvPr/>
              </p:nvPicPr>
              <p:blipFill>
                <a:blip r:embed="rId428"/>
                <a:stretch>
                  <a:fillRect/>
                </a:stretch>
              </p:blipFill>
              <p:spPr>
                <a:xfrm>
                  <a:off x="10126129" y="3304522"/>
                  <a:ext cx="562248" cy="226967"/>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64" name="Ink 263">
                  <a:extLst>
                    <a:ext uri="{FF2B5EF4-FFF2-40B4-BE49-F238E27FC236}">
                      <a16:creationId xmlns:a16="http://schemas.microsoft.com/office/drawing/2014/main" id="{9C9F0DBB-511D-B2AE-DAC4-56D8896F70B0}"/>
                    </a:ext>
                  </a:extLst>
                </p14:cNvPr>
                <p14:cNvContentPartPr/>
                <p14:nvPr/>
              </p14:nvContentPartPr>
              <p14:xfrm>
                <a:off x="10608903" y="3786515"/>
                <a:ext cx="381960" cy="172800"/>
              </p14:xfrm>
            </p:contentPart>
          </mc:Choice>
          <mc:Fallback xmlns="">
            <p:pic>
              <p:nvPicPr>
                <p:cNvPr id="264" name="Ink 263">
                  <a:extLst>
                    <a:ext uri="{FF2B5EF4-FFF2-40B4-BE49-F238E27FC236}">
                      <a16:creationId xmlns:a16="http://schemas.microsoft.com/office/drawing/2014/main" id="{9C9F0DBB-511D-B2AE-DAC4-56D8896F70B0}"/>
                    </a:ext>
                  </a:extLst>
                </p:cNvPr>
                <p:cNvPicPr/>
                <p:nvPr/>
              </p:nvPicPr>
              <p:blipFill>
                <a:blip r:embed="rId430"/>
                <a:stretch>
                  <a:fillRect/>
                </a:stretch>
              </p:blipFill>
              <p:spPr>
                <a:xfrm>
                  <a:off x="10573658" y="3751300"/>
                  <a:ext cx="450811" cy="242411"/>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65" name="Ink 264">
                  <a:extLst>
                    <a:ext uri="{FF2B5EF4-FFF2-40B4-BE49-F238E27FC236}">
                      <a16:creationId xmlns:a16="http://schemas.microsoft.com/office/drawing/2014/main" id="{EE926423-0592-7AC4-CFFF-B600D34FB737}"/>
                    </a:ext>
                  </a:extLst>
                </p14:cNvPr>
                <p14:cNvContentPartPr/>
                <p14:nvPr/>
              </p14:nvContentPartPr>
              <p14:xfrm>
                <a:off x="10222263" y="3723875"/>
                <a:ext cx="31680" cy="86760"/>
              </p14:xfrm>
            </p:contentPart>
          </mc:Choice>
          <mc:Fallback xmlns="">
            <p:pic>
              <p:nvPicPr>
                <p:cNvPr id="265" name="Ink 264">
                  <a:extLst>
                    <a:ext uri="{FF2B5EF4-FFF2-40B4-BE49-F238E27FC236}">
                      <a16:creationId xmlns:a16="http://schemas.microsoft.com/office/drawing/2014/main" id="{EE926423-0592-7AC4-CFFF-B600D34FB737}"/>
                    </a:ext>
                  </a:extLst>
                </p:cNvPr>
                <p:cNvPicPr/>
                <p:nvPr/>
              </p:nvPicPr>
              <p:blipFill>
                <a:blip r:embed="rId432"/>
                <a:stretch>
                  <a:fillRect/>
                </a:stretch>
              </p:blipFill>
              <p:spPr>
                <a:xfrm>
                  <a:off x="10187334" y="3688680"/>
                  <a:ext cx="100726" cy="155513"/>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66" name="Ink 265">
                  <a:extLst>
                    <a:ext uri="{FF2B5EF4-FFF2-40B4-BE49-F238E27FC236}">
                      <a16:creationId xmlns:a16="http://schemas.microsoft.com/office/drawing/2014/main" id="{F82B4490-13EB-E2D7-847E-A016E53869F2}"/>
                    </a:ext>
                  </a:extLst>
                </p14:cNvPr>
                <p14:cNvContentPartPr/>
                <p14:nvPr/>
              </p14:nvContentPartPr>
              <p14:xfrm>
                <a:off x="10865223" y="3339755"/>
                <a:ext cx="118080" cy="31680"/>
              </p14:xfrm>
            </p:contentPart>
          </mc:Choice>
          <mc:Fallback xmlns="">
            <p:pic>
              <p:nvPicPr>
                <p:cNvPr id="266" name="Ink 265">
                  <a:extLst>
                    <a:ext uri="{FF2B5EF4-FFF2-40B4-BE49-F238E27FC236}">
                      <a16:creationId xmlns:a16="http://schemas.microsoft.com/office/drawing/2014/main" id="{F82B4490-13EB-E2D7-847E-A016E53869F2}"/>
                    </a:ext>
                  </a:extLst>
                </p:cNvPr>
                <p:cNvPicPr/>
                <p:nvPr/>
              </p:nvPicPr>
              <p:blipFill>
                <a:blip r:embed="rId434"/>
                <a:stretch>
                  <a:fillRect/>
                </a:stretch>
              </p:blipFill>
              <p:spPr>
                <a:xfrm>
                  <a:off x="10829963" y="3305699"/>
                  <a:ext cx="187780" cy="98208"/>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67" name="Ink 266">
                  <a:extLst>
                    <a:ext uri="{FF2B5EF4-FFF2-40B4-BE49-F238E27FC236}">
                      <a16:creationId xmlns:a16="http://schemas.microsoft.com/office/drawing/2014/main" id="{D3EC6234-C5B4-5FC6-1B93-0E5B28E6391E}"/>
                    </a:ext>
                  </a:extLst>
                </p14:cNvPr>
                <p14:cNvContentPartPr/>
                <p14:nvPr/>
              </p14:nvContentPartPr>
              <p14:xfrm>
                <a:off x="10316223" y="3520115"/>
                <a:ext cx="196200" cy="23760"/>
              </p14:xfrm>
            </p:contentPart>
          </mc:Choice>
          <mc:Fallback xmlns="">
            <p:pic>
              <p:nvPicPr>
                <p:cNvPr id="267" name="Ink 266">
                  <a:extLst>
                    <a:ext uri="{FF2B5EF4-FFF2-40B4-BE49-F238E27FC236}">
                      <a16:creationId xmlns:a16="http://schemas.microsoft.com/office/drawing/2014/main" id="{D3EC6234-C5B4-5FC6-1B93-0E5B28E6391E}"/>
                    </a:ext>
                  </a:extLst>
                </p:cNvPr>
                <p:cNvPicPr/>
                <p:nvPr/>
              </p:nvPicPr>
              <p:blipFill>
                <a:blip r:embed="rId436"/>
                <a:stretch>
                  <a:fillRect/>
                </a:stretch>
              </p:blipFill>
              <p:spPr>
                <a:xfrm>
                  <a:off x="10280923" y="3486059"/>
                  <a:ext cx="265978"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68" name="Ink 267">
                  <a:extLst>
                    <a:ext uri="{FF2B5EF4-FFF2-40B4-BE49-F238E27FC236}">
                      <a16:creationId xmlns:a16="http://schemas.microsoft.com/office/drawing/2014/main" id="{6DBDF424-9772-6802-CF9B-82F4602944AC}"/>
                    </a:ext>
                  </a:extLst>
                </p14:cNvPr>
                <p14:cNvContentPartPr/>
                <p14:nvPr/>
              </p14:nvContentPartPr>
              <p14:xfrm>
                <a:off x="10324143" y="3669155"/>
                <a:ext cx="149400" cy="39600"/>
              </p14:xfrm>
            </p:contentPart>
          </mc:Choice>
          <mc:Fallback xmlns="">
            <p:pic>
              <p:nvPicPr>
                <p:cNvPr id="268" name="Ink 267">
                  <a:extLst>
                    <a:ext uri="{FF2B5EF4-FFF2-40B4-BE49-F238E27FC236}">
                      <a16:creationId xmlns:a16="http://schemas.microsoft.com/office/drawing/2014/main" id="{6DBDF424-9772-6802-CF9B-82F4602944AC}"/>
                    </a:ext>
                  </a:extLst>
                </p:cNvPr>
                <p:cNvPicPr/>
                <p:nvPr/>
              </p:nvPicPr>
              <p:blipFill>
                <a:blip r:embed="rId438"/>
                <a:stretch>
                  <a:fillRect/>
                </a:stretch>
              </p:blipFill>
              <p:spPr>
                <a:xfrm>
                  <a:off x="10288845" y="3634404"/>
                  <a:ext cx="219175" cy="107486"/>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69" name="Ink 268">
                  <a:extLst>
                    <a:ext uri="{FF2B5EF4-FFF2-40B4-BE49-F238E27FC236}">
                      <a16:creationId xmlns:a16="http://schemas.microsoft.com/office/drawing/2014/main" id="{83422ECB-77B7-DCB3-6BAC-8BD956F187A0}"/>
                    </a:ext>
                  </a:extLst>
                </p14:cNvPr>
                <p14:cNvContentPartPr/>
                <p14:nvPr/>
              </p14:nvContentPartPr>
              <p14:xfrm>
                <a:off x="10355463" y="3590675"/>
                <a:ext cx="219960" cy="204120"/>
              </p14:xfrm>
            </p:contentPart>
          </mc:Choice>
          <mc:Fallback xmlns="">
            <p:pic>
              <p:nvPicPr>
                <p:cNvPr id="269" name="Ink 268">
                  <a:extLst>
                    <a:ext uri="{FF2B5EF4-FFF2-40B4-BE49-F238E27FC236}">
                      <a16:creationId xmlns:a16="http://schemas.microsoft.com/office/drawing/2014/main" id="{83422ECB-77B7-DCB3-6BAC-8BD956F187A0}"/>
                    </a:ext>
                  </a:extLst>
                </p:cNvPr>
                <p:cNvPicPr/>
                <p:nvPr/>
              </p:nvPicPr>
              <p:blipFill>
                <a:blip r:embed="rId440"/>
                <a:stretch>
                  <a:fillRect/>
                </a:stretch>
              </p:blipFill>
              <p:spPr>
                <a:xfrm>
                  <a:off x="10320171" y="3555425"/>
                  <a:ext cx="289723" cy="2738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70" name="Ink 269">
                  <a:extLst>
                    <a:ext uri="{FF2B5EF4-FFF2-40B4-BE49-F238E27FC236}">
                      <a16:creationId xmlns:a16="http://schemas.microsoft.com/office/drawing/2014/main" id="{AB8D181A-D40F-5FA3-10EF-3D1F38B9D964}"/>
                    </a:ext>
                  </a:extLst>
                </p14:cNvPr>
                <p14:cNvContentPartPr/>
                <p14:nvPr/>
              </p14:nvContentPartPr>
              <p14:xfrm>
                <a:off x="10356543" y="3888395"/>
                <a:ext cx="187560" cy="31680"/>
              </p14:xfrm>
            </p:contentPart>
          </mc:Choice>
          <mc:Fallback xmlns="">
            <p:pic>
              <p:nvPicPr>
                <p:cNvPr id="270" name="Ink 269">
                  <a:extLst>
                    <a:ext uri="{FF2B5EF4-FFF2-40B4-BE49-F238E27FC236}">
                      <a16:creationId xmlns:a16="http://schemas.microsoft.com/office/drawing/2014/main" id="{AB8D181A-D40F-5FA3-10EF-3D1F38B9D964}"/>
                    </a:ext>
                  </a:extLst>
                </p:cNvPr>
                <p:cNvPicPr/>
                <p:nvPr/>
              </p:nvPicPr>
              <p:blipFill>
                <a:blip r:embed="rId442"/>
                <a:stretch>
                  <a:fillRect/>
                </a:stretch>
              </p:blipFill>
              <p:spPr>
                <a:xfrm>
                  <a:off x="10321324" y="3853466"/>
                  <a:ext cx="257178" cy="100726"/>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71" name="Ink 270">
                  <a:extLst>
                    <a:ext uri="{FF2B5EF4-FFF2-40B4-BE49-F238E27FC236}">
                      <a16:creationId xmlns:a16="http://schemas.microsoft.com/office/drawing/2014/main" id="{C799DE7D-AF35-3019-807D-88A3ECE0C0B4}"/>
                    </a:ext>
                  </a:extLst>
                </p14:cNvPr>
                <p14:cNvContentPartPr/>
                <p14:nvPr/>
              </p14:nvContentPartPr>
              <p14:xfrm>
                <a:off x="8693703" y="3253355"/>
                <a:ext cx="698040" cy="705960"/>
              </p14:xfrm>
            </p:contentPart>
          </mc:Choice>
          <mc:Fallback xmlns="">
            <p:pic>
              <p:nvPicPr>
                <p:cNvPr id="271" name="Ink 270">
                  <a:extLst>
                    <a:ext uri="{FF2B5EF4-FFF2-40B4-BE49-F238E27FC236}">
                      <a16:creationId xmlns:a16="http://schemas.microsoft.com/office/drawing/2014/main" id="{C799DE7D-AF35-3019-807D-88A3ECE0C0B4}"/>
                    </a:ext>
                  </a:extLst>
                </p:cNvPr>
                <p:cNvPicPr/>
                <p:nvPr/>
              </p:nvPicPr>
              <p:blipFill>
                <a:blip r:embed="rId444"/>
                <a:stretch>
                  <a:fillRect/>
                </a:stretch>
              </p:blipFill>
              <p:spPr>
                <a:xfrm>
                  <a:off x="8658432" y="3218057"/>
                  <a:ext cx="766942" cy="775735"/>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72" name="Ink 271">
                  <a:extLst>
                    <a:ext uri="{FF2B5EF4-FFF2-40B4-BE49-F238E27FC236}">
                      <a16:creationId xmlns:a16="http://schemas.microsoft.com/office/drawing/2014/main" id="{FE949292-2F46-781B-7732-DA046E00D6D1}"/>
                    </a:ext>
                  </a:extLst>
                </p14:cNvPr>
                <p14:cNvContentPartPr/>
                <p14:nvPr/>
              </p14:nvContentPartPr>
              <p14:xfrm>
                <a:off x="9101223" y="3410315"/>
                <a:ext cx="63000" cy="16200"/>
              </p14:xfrm>
            </p:contentPart>
          </mc:Choice>
          <mc:Fallback xmlns="">
            <p:pic>
              <p:nvPicPr>
                <p:cNvPr id="272" name="Ink 271">
                  <a:extLst>
                    <a:ext uri="{FF2B5EF4-FFF2-40B4-BE49-F238E27FC236}">
                      <a16:creationId xmlns:a16="http://schemas.microsoft.com/office/drawing/2014/main" id="{FE949292-2F46-781B-7732-DA046E00D6D1}"/>
                    </a:ext>
                  </a:extLst>
                </p:cNvPr>
                <p:cNvPicPr/>
                <p:nvPr/>
              </p:nvPicPr>
              <p:blipFill>
                <a:blip r:embed="rId446"/>
                <a:stretch>
                  <a:fillRect/>
                </a:stretch>
              </p:blipFill>
              <p:spPr>
                <a:xfrm>
                  <a:off x="9066041" y="3375485"/>
                  <a:ext cx="132545" cy="8505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73" name="Ink 272">
                  <a:extLst>
                    <a:ext uri="{FF2B5EF4-FFF2-40B4-BE49-F238E27FC236}">
                      <a16:creationId xmlns:a16="http://schemas.microsoft.com/office/drawing/2014/main" id="{29FA9B53-828B-A462-4C35-3D5F0B6480CA}"/>
                    </a:ext>
                  </a:extLst>
                </p14:cNvPr>
                <p14:cNvContentPartPr/>
                <p14:nvPr/>
              </p14:nvContentPartPr>
              <p14:xfrm>
                <a:off x="9007263" y="3590675"/>
                <a:ext cx="110160" cy="55080"/>
              </p14:xfrm>
            </p:contentPart>
          </mc:Choice>
          <mc:Fallback xmlns="">
            <p:pic>
              <p:nvPicPr>
                <p:cNvPr id="273" name="Ink 272">
                  <a:extLst>
                    <a:ext uri="{FF2B5EF4-FFF2-40B4-BE49-F238E27FC236}">
                      <a16:creationId xmlns:a16="http://schemas.microsoft.com/office/drawing/2014/main" id="{29FA9B53-828B-A462-4C35-3D5F0B6480CA}"/>
                    </a:ext>
                  </a:extLst>
                </p:cNvPr>
                <p:cNvPicPr/>
                <p:nvPr/>
              </p:nvPicPr>
              <p:blipFill>
                <a:blip r:embed="rId448"/>
                <a:stretch>
                  <a:fillRect/>
                </a:stretch>
              </p:blipFill>
              <p:spPr>
                <a:xfrm>
                  <a:off x="8972175" y="3555845"/>
                  <a:ext cx="178704" cy="12393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74" name="Ink 273">
                  <a:extLst>
                    <a:ext uri="{FF2B5EF4-FFF2-40B4-BE49-F238E27FC236}">
                      <a16:creationId xmlns:a16="http://schemas.microsoft.com/office/drawing/2014/main" id="{317B72CB-EDA4-35CD-53DD-27F6676C51C0}"/>
                    </a:ext>
                  </a:extLst>
                </p14:cNvPr>
                <p14:cNvContentPartPr/>
                <p14:nvPr/>
              </p14:nvContentPartPr>
              <p14:xfrm>
                <a:off x="9085743" y="3512195"/>
                <a:ext cx="110160" cy="63000"/>
              </p14:xfrm>
            </p:contentPart>
          </mc:Choice>
          <mc:Fallback xmlns="">
            <p:pic>
              <p:nvPicPr>
                <p:cNvPr id="274" name="Ink 273">
                  <a:extLst>
                    <a:ext uri="{FF2B5EF4-FFF2-40B4-BE49-F238E27FC236}">
                      <a16:creationId xmlns:a16="http://schemas.microsoft.com/office/drawing/2014/main" id="{317B72CB-EDA4-35CD-53DD-27F6676C51C0}"/>
                    </a:ext>
                  </a:extLst>
                </p:cNvPr>
                <p:cNvPicPr/>
                <p:nvPr/>
              </p:nvPicPr>
              <p:blipFill>
                <a:blip r:embed="rId450"/>
                <a:stretch>
                  <a:fillRect/>
                </a:stretch>
              </p:blipFill>
              <p:spPr>
                <a:xfrm>
                  <a:off x="9050655" y="3477013"/>
                  <a:ext cx="178704" cy="132545"/>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75" name="Ink 274">
                  <a:extLst>
                    <a:ext uri="{FF2B5EF4-FFF2-40B4-BE49-F238E27FC236}">
                      <a16:creationId xmlns:a16="http://schemas.microsoft.com/office/drawing/2014/main" id="{5115C80E-ED3F-6DC1-9982-16C812F4E89B}"/>
                    </a:ext>
                  </a:extLst>
                </p14:cNvPr>
                <p14:cNvContentPartPr/>
                <p14:nvPr/>
              </p14:nvContentPartPr>
              <p14:xfrm>
                <a:off x="8999343" y="3708035"/>
                <a:ext cx="149400" cy="149760"/>
              </p14:xfrm>
            </p:contentPart>
          </mc:Choice>
          <mc:Fallback xmlns="">
            <p:pic>
              <p:nvPicPr>
                <p:cNvPr id="275" name="Ink 274">
                  <a:extLst>
                    <a:ext uri="{FF2B5EF4-FFF2-40B4-BE49-F238E27FC236}">
                      <a16:creationId xmlns:a16="http://schemas.microsoft.com/office/drawing/2014/main" id="{5115C80E-ED3F-6DC1-9982-16C812F4E89B}"/>
                    </a:ext>
                  </a:extLst>
                </p:cNvPr>
                <p:cNvPicPr/>
                <p:nvPr/>
              </p:nvPicPr>
              <p:blipFill>
                <a:blip r:embed="rId452"/>
                <a:stretch>
                  <a:fillRect/>
                </a:stretch>
              </p:blipFill>
              <p:spPr>
                <a:xfrm>
                  <a:off x="8964238" y="3672652"/>
                  <a:ext cx="217977" cy="219703"/>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76" name="Ink 275">
                  <a:extLst>
                    <a:ext uri="{FF2B5EF4-FFF2-40B4-BE49-F238E27FC236}">
                      <a16:creationId xmlns:a16="http://schemas.microsoft.com/office/drawing/2014/main" id="{7715AD88-A907-2A80-6A22-EF2BE7014180}"/>
                    </a:ext>
                  </a:extLst>
                </p14:cNvPr>
                <p14:cNvContentPartPr/>
                <p14:nvPr/>
              </p14:nvContentPartPr>
              <p14:xfrm>
                <a:off x="8411463" y="3457475"/>
                <a:ext cx="141480" cy="23760"/>
              </p14:xfrm>
            </p:contentPart>
          </mc:Choice>
          <mc:Fallback xmlns="">
            <p:pic>
              <p:nvPicPr>
                <p:cNvPr id="276" name="Ink 275">
                  <a:extLst>
                    <a:ext uri="{FF2B5EF4-FFF2-40B4-BE49-F238E27FC236}">
                      <a16:creationId xmlns:a16="http://schemas.microsoft.com/office/drawing/2014/main" id="{7715AD88-A907-2A80-6A22-EF2BE7014180}"/>
                    </a:ext>
                  </a:extLst>
                </p:cNvPr>
                <p:cNvPicPr/>
                <p:nvPr/>
              </p:nvPicPr>
              <p:blipFill>
                <a:blip r:embed="rId454"/>
                <a:stretch>
                  <a:fillRect/>
                </a:stretch>
              </p:blipFill>
              <p:spPr>
                <a:xfrm>
                  <a:off x="8376297" y="3422245"/>
                  <a:ext cx="210993" cy="93401"/>
                </a:xfrm>
                <a:prstGeom prst="rect">
                  <a:avLst/>
                </a:prstGeom>
              </p:spPr>
            </p:pic>
          </mc:Fallback>
        </mc:AlternateContent>
      </p:grpSp>
      <p:grpSp>
        <p:nvGrpSpPr>
          <p:cNvPr id="277" name="Group 276">
            <a:extLst>
              <a:ext uri="{FF2B5EF4-FFF2-40B4-BE49-F238E27FC236}">
                <a16:creationId xmlns:a16="http://schemas.microsoft.com/office/drawing/2014/main" id="{FA1EC78A-E660-8042-4F5D-6E60AAF7D8E1}"/>
              </a:ext>
            </a:extLst>
          </p:cNvPr>
          <p:cNvGrpSpPr/>
          <p:nvPr/>
        </p:nvGrpSpPr>
        <p:grpSpPr>
          <a:xfrm>
            <a:off x="6952992" y="3042923"/>
            <a:ext cx="1446952" cy="1006932"/>
            <a:chOff x="7996023" y="2837915"/>
            <a:chExt cx="3300480" cy="2296800"/>
          </a:xfrm>
        </p:grpSpPr>
        <mc:AlternateContent xmlns:mc="http://schemas.openxmlformats.org/markup-compatibility/2006" xmlns:p14="http://schemas.microsoft.com/office/powerpoint/2010/main">
          <mc:Choice Requires="p14">
            <p:contentPart p14:bwMode="auto" r:id="rId455">
              <p14:nvContentPartPr>
                <p14:cNvPr id="278" name="Ink 277">
                  <a:extLst>
                    <a:ext uri="{FF2B5EF4-FFF2-40B4-BE49-F238E27FC236}">
                      <a16:creationId xmlns:a16="http://schemas.microsoft.com/office/drawing/2014/main" id="{ACBA0A6F-48FF-3AD8-9AC6-3B5567971A44}"/>
                    </a:ext>
                  </a:extLst>
                </p14:cNvPr>
                <p14:cNvContentPartPr/>
                <p14:nvPr/>
              </p14:nvContentPartPr>
              <p14:xfrm>
                <a:off x="8278263" y="2986955"/>
                <a:ext cx="400320" cy="612000"/>
              </p14:xfrm>
            </p:contentPart>
          </mc:Choice>
          <mc:Fallback xmlns="">
            <p:pic>
              <p:nvPicPr>
                <p:cNvPr id="278" name="Ink 277">
                  <a:extLst>
                    <a:ext uri="{FF2B5EF4-FFF2-40B4-BE49-F238E27FC236}">
                      <a16:creationId xmlns:a16="http://schemas.microsoft.com/office/drawing/2014/main" id="{ACBA0A6F-48FF-3AD8-9AC6-3B5567971A44}"/>
                    </a:ext>
                  </a:extLst>
                </p:cNvPr>
                <p:cNvPicPr/>
                <p:nvPr/>
              </p:nvPicPr>
              <p:blipFill>
                <a:blip r:embed="rId406"/>
                <a:stretch>
                  <a:fillRect/>
                </a:stretch>
              </p:blipFill>
              <p:spPr>
                <a:xfrm>
                  <a:off x="8242989" y="2951632"/>
                  <a:ext cx="470048" cy="681826"/>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9" name="Ink 278">
                  <a:extLst>
                    <a:ext uri="{FF2B5EF4-FFF2-40B4-BE49-F238E27FC236}">
                      <a16:creationId xmlns:a16="http://schemas.microsoft.com/office/drawing/2014/main" id="{1AE55B63-2E87-6024-14E0-C34B5FE1DA1E}"/>
                    </a:ext>
                  </a:extLst>
                </p14:cNvPr>
                <p14:cNvContentPartPr/>
                <p14:nvPr/>
              </p14:nvContentPartPr>
              <p14:xfrm>
                <a:off x="7996023" y="2837915"/>
                <a:ext cx="604080" cy="666720"/>
              </p14:xfrm>
            </p:contentPart>
          </mc:Choice>
          <mc:Fallback xmlns="">
            <p:pic>
              <p:nvPicPr>
                <p:cNvPr id="279" name="Ink 278">
                  <a:extLst>
                    <a:ext uri="{FF2B5EF4-FFF2-40B4-BE49-F238E27FC236}">
                      <a16:creationId xmlns:a16="http://schemas.microsoft.com/office/drawing/2014/main" id="{1AE55B63-2E87-6024-14E0-C34B5FE1DA1E}"/>
                    </a:ext>
                  </a:extLst>
                </p:cNvPr>
                <p:cNvPicPr/>
                <p:nvPr/>
              </p:nvPicPr>
              <p:blipFill>
                <a:blip r:embed="rId408"/>
                <a:stretch>
                  <a:fillRect/>
                </a:stretch>
              </p:blipFill>
              <p:spPr>
                <a:xfrm>
                  <a:off x="7960730" y="2802608"/>
                  <a:ext cx="673845" cy="736512"/>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80" name="Ink 279">
                  <a:extLst>
                    <a:ext uri="{FF2B5EF4-FFF2-40B4-BE49-F238E27FC236}">
                      <a16:creationId xmlns:a16="http://schemas.microsoft.com/office/drawing/2014/main" id="{9A4BEC56-8594-F425-117F-89525847208B}"/>
                    </a:ext>
                  </a:extLst>
                </p14:cNvPr>
                <p14:cNvContentPartPr/>
                <p14:nvPr/>
              </p14:nvContentPartPr>
              <p14:xfrm>
                <a:off x="8513343" y="3571235"/>
                <a:ext cx="102240" cy="744120"/>
              </p14:xfrm>
            </p:contentPart>
          </mc:Choice>
          <mc:Fallback xmlns="">
            <p:pic>
              <p:nvPicPr>
                <p:cNvPr id="280" name="Ink 279">
                  <a:extLst>
                    <a:ext uri="{FF2B5EF4-FFF2-40B4-BE49-F238E27FC236}">
                      <a16:creationId xmlns:a16="http://schemas.microsoft.com/office/drawing/2014/main" id="{9A4BEC56-8594-F425-117F-89525847208B}"/>
                    </a:ext>
                  </a:extLst>
                </p:cNvPr>
                <p:cNvPicPr/>
                <p:nvPr/>
              </p:nvPicPr>
              <p:blipFill>
                <a:blip r:embed="rId410"/>
                <a:stretch>
                  <a:fillRect/>
                </a:stretch>
              </p:blipFill>
              <p:spPr>
                <a:xfrm>
                  <a:off x="8478172" y="3536777"/>
                  <a:ext cx="171763" cy="813035"/>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1" name="Ink 280">
                  <a:extLst>
                    <a:ext uri="{FF2B5EF4-FFF2-40B4-BE49-F238E27FC236}">
                      <a16:creationId xmlns:a16="http://schemas.microsoft.com/office/drawing/2014/main" id="{BA732C44-9224-7438-C053-59B3CFC995BE}"/>
                    </a:ext>
                  </a:extLst>
                </p14:cNvPr>
                <p14:cNvContentPartPr/>
                <p14:nvPr/>
              </p14:nvContentPartPr>
              <p14:xfrm>
                <a:off x="8352063" y="3794435"/>
                <a:ext cx="561240" cy="173160"/>
              </p14:xfrm>
            </p:contentPart>
          </mc:Choice>
          <mc:Fallback xmlns="">
            <p:pic>
              <p:nvPicPr>
                <p:cNvPr id="281" name="Ink 280">
                  <a:extLst>
                    <a:ext uri="{FF2B5EF4-FFF2-40B4-BE49-F238E27FC236}">
                      <a16:creationId xmlns:a16="http://schemas.microsoft.com/office/drawing/2014/main" id="{BA732C44-9224-7438-C053-59B3CFC995BE}"/>
                    </a:ext>
                  </a:extLst>
                </p:cNvPr>
                <p:cNvPicPr/>
                <p:nvPr/>
              </p:nvPicPr>
              <p:blipFill>
                <a:blip r:embed="rId412"/>
                <a:stretch>
                  <a:fillRect/>
                </a:stretch>
              </p:blipFill>
              <p:spPr>
                <a:xfrm>
                  <a:off x="8316780" y="3759146"/>
                  <a:ext cx="630985" cy="242916"/>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82" name="Ink 281">
                  <a:extLst>
                    <a:ext uri="{FF2B5EF4-FFF2-40B4-BE49-F238E27FC236}">
                      <a16:creationId xmlns:a16="http://schemas.microsoft.com/office/drawing/2014/main" id="{D2BBC0D2-8478-595E-F593-88479C72E2AC}"/>
                    </a:ext>
                  </a:extLst>
                </p14:cNvPr>
                <p14:cNvContentPartPr/>
                <p14:nvPr/>
              </p14:nvContentPartPr>
              <p14:xfrm>
                <a:off x="8426943" y="4234355"/>
                <a:ext cx="369000" cy="900360"/>
              </p14:xfrm>
            </p:contentPart>
          </mc:Choice>
          <mc:Fallback xmlns="">
            <p:pic>
              <p:nvPicPr>
                <p:cNvPr id="282" name="Ink 281">
                  <a:extLst>
                    <a:ext uri="{FF2B5EF4-FFF2-40B4-BE49-F238E27FC236}">
                      <a16:creationId xmlns:a16="http://schemas.microsoft.com/office/drawing/2014/main" id="{D2BBC0D2-8478-595E-F593-88479C72E2AC}"/>
                    </a:ext>
                  </a:extLst>
                </p:cNvPr>
                <p:cNvPicPr/>
                <p:nvPr/>
              </p:nvPicPr>
              <p:blipFill>
                <a:blip r:embed="rId414"/>
                <a:stretch>
                  <a:fillRect/>
                </a:stretch>
              </p:blipFill>
              <p:spPr>
                <a:xfrm>
                  <a:off x="8391604" y="4199063"/>
                  <a:ext cx="438855" cy="970124"/>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3" name="Ink 282">
                  <a:extLst>
                    <a:ext uri="{FF2B5EF4-FFF2-40B4-BE49-F238E27FC236}">
                      <a16:creationId xmlns:a16="http://schemas.microsoft.com/office/drawing/2014/main" id="{61D78433-23EE-7214-9DC6-B7F555142018}"/>
                    </a:ext>
                  </a:extLst>
                </p14:cNvPr>
                <p14:cNvContentPartPr/>
                <p14:nvPr/>
              </p14:nvContentPartPr>
              <p14:xfrm>
                <a:off x="10825983" y="2837915"/>
                <a:ext cx="470520" cy="627480"/>
              </p14:xfrm>
            </p:contentPart>
          </mc:Choice>
          <mc:Fallback xmlns="">
            <p:pic>
              <p:nvPicPr>
                <p:cNvPr id="283" name="Ink 282">
                  <a:extLst>
                    <a:ext uri="{FF2B5EF4-FFF2-40B4-BE49-F238E27FC236}">
                      <a16:creationId xmlns:a16="http://schemas.microsoft.com/office/drawing/2014/main" id="{61D78433-23EE-7214-9DC6-B7F555142018}"/>
                    </a:ext>
                  </a:extLst>
                </p:cNvPr>
                <p:cNvPicPr/>
                <p:nvPr/>
              </p:nvPicPr>
              <p:blipFill>
                <a:blip r:embed="rId416"/>
                <a:stretch>
                  <a:fillRect/>
                </a:stretch>
              </p:blipFill>
              <p:spPr>
                <a:xfrm>
                  <a:off x="10790735" y="2802645"/>
                  <a:ext cx="540196" cy="6963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84" name="Ink 283">
                  <a:extLst>
                    <a:ext uri="{FF2B5EF4-FFF2-40B4-BE49-F238E27FC236}">
                      <a16:creationId xmlns:a16="http://schemas.microsoft.com/office/drawing/2014/main" id="{5DE3A0A1-5DAF-6DD3-282C-A4B15FD03506}"/>
                    </a:ext>
                  </a:extLst>
                </p14:cNvPr>
                <p14:cNvContentPartPr/>
                <p14:nvPr/>
              </p14:nvContentPartPr>
              <p14:xfrm>
                <a:off x="10716183" y="3512195"/>
                <a:ext cx="298440" cy="279000"/>
              </p14:xfrm>
            </p:contentPart>
          </mc:Choice>
          <mc:Fallback xmlns="">
            <p:pic>
              <p:nvPicPr>
                <p:cNvPr id="284" name="Ink 283">
                  <a:extLst>
                    <a:ext uri="{FF2B5EF4-FFF2-40B4-BE49-F238E27FC236}">
                      <a16:creationId xmlns:a16="http://schemas.microsoft.com/office/drawing/2014/main" id="{5DE3A0A1-5DAF-6DD3-282C-A4B15FD03506}"/>
                    </a:ext>
                  </a:extLst>
                </p:cNvPr>
                <p:cNvPicPr/>
                <p:nvPr/>
              </p:nvPicPr>
              <p:blipFill>
                <a:blip r:embed="rId418"/>
                <a:stretch>
                  <a:fillRect/>
                </a:stretch>
              </p:blipFill>
              <p:spPr>
                <a:xfrm>
                  <a:off x="10680928" y="3476910"/>
                  <a:ext cx="367311" cy="34875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5" name="Ink 284">
                  <a:extLst>
                    <a:ext uri="{FF2B5EF4-FFF2-40B4-BE49-F238E27FC236}">
                      <a16:creationId xmlns:a16="http://schemas.microsoft.com/office/drawing/2014/main" id="{4208F135-5278-29FC-225C-52B89F2755C9}"/>
                    </a:ext>
                  </a:extLst>
                </p14:cNvPr>
                <p14:cNvContentPartPr/>
                <p14:nvPr/>
              </p14:nvContentPartPr>
              <p14:xfrm>
                <a:off x="10676943" y="3849155"/>
                <a:ext cx="282600" cy="1069920"/>
              </p14:xfrm>
            </p:contentPart>
          </mc:Choice>
          <mc:Fallback xmlns="">
            <p:pic>
              <p:nvPicPr>
                <p:cNvPr id="285" name="Ink 284">
                  <a:extLst>
                    <a:ext uri="{FF2B5EF4-FFF2-40B4-BE49-F238E27FC236}">
                      <a16:creationId xmlns:a16="http://schemas.microsoft.com/office/drawing/2014/main" id="{4208F135-5278-29FC-225C-52B89F2755C9}"/>
                    </a:ext>
                  </a:extLst>
                </p:cNvPr>
                <p:cNvPicPr/>
                <p:nvPr/>
              </p:nvPicPr>
              <p:blipFill>
                <a:blip r:embed="rId420"/>
                <a:stretch>
                  <a:fillRect/>
                </a:stretch>
              </p:blipFill>
              <p:spPr>
                <a:xfrm>
                  <a:off x="10641720" y="3813874"/>
                  <a:ext cx="351407" cy="1138841"/>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86" name="Ink 285">
                  <a:extLst>
                    <a:ext uri="{FF2B5EF4-FFF2-40B4-BE49-F238E27FC236}">
                      <a16:creationId xmlns:a16="http://schemas.microsoft.com/office/drawing/2014/main" id="{E1C3AA99-DB0C-E64C-7114-DDDA335590C1}"/>
                    </a:ext>
                  </a:extLst>
                </p14:cNvPr>
                <p14:cNvContentPartPr/>
                <p14:nvPr/>
              </p14:nvContentPartPr>
              <p14:xfrm>
                <a:off x="11006343" y="3739355"/>
                <a:ext cx="8280" cy="8280"/>
              </p14:xfrm>
            </p:contentPart>
          </mc:Choice>
          <mc:Fallback xmlns="">
            <p:pic>
              <p:nvPicPr>
                <p:cNvPr id="286" name="Ink 285">
                  <a:extLst>
                    <a:ext uri="{FF2B5EF4-FFF2-40B4-BE49-F238E27FC236}">
                      <a16:creationId xmlns:a16="http://schemas.microsoft.com/office/drawing/2014/main" id="{E1C3AA99-DB0C-E64C-7114-DDDA335590C1}"/>
                    </a:ext>
                  </a:extLst>
                </p:cNvPr>
                <p:cNvPicPr/>
                <p:nvPr/>
              </p:nvPicPr>
              <p:blipFill>
                <a:blip r:embed="rId422"/>
                <a:stretch>
                  <a:fillRect/>
                </a:stretch>
              </p:blipFill>
              <p:spPr>
                <a:xfrm>
                  <a:off x="10973976" y="3706988"/>
                  <a:ext cx="71509" cy="71509"/>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7" name="Ink 286">
                  <a:extLst>
                    <a:ext uri="{FF2B5EF4-FFF2-40B4-BE49-F238E27FC236}">
                      <a16:creationId xmlns:a16="http://schemas.microsoft.com/office/drawing/2014/main" id="{497ECF06-F051-7DAF-267E-7168A043068A}"/>
                    </a:ext>
                  </a:extLst>
                </p14:cNvPr>
                <p14:cNvContentPartPr/>
                <p14:nvPr/>
              </p14:nvContentPartPr>
              <p14:xfrm>
                <a:off x="8364303" y="3684635"/>
                <a:ext cx="345240" cy="86760"/>
              </p14:xfrm>
            </p:contentPart>
          </mc:Choice>
          <mc:Fallback xmlns="">
            <p:pic>
              <p:nvPicPr>
                <p:cNvPr id="287" name="Ink 286">
                  <a:extLst>
                    <a:ext uri="{FF2B5EF4-FFF2-40B4-BE49-F238E27FC236}">
                      <a16:creationId xmlns:a16="http://schemas.microsoft.com/office/drawing/2014/main" id="{497ECF06-F051-7DAF-267E-7168A043068A}"/>
                    </a:ext>
                  </a:extLst>
                </p:cNvPr>
                <p:cNvPicPr/>
                <p:nvPr/>
              </p:nvPicPr>
              <p:blipFill>
                <a:blip r:embed="rId424"/>
                <a:stretch>
                  <a:fillRect/>
                </a:stretch>
              </p:blipFill>
              <p:spPr>
                <a:xfrm>
                  <a:off x="8329041" y="3649440"/>
                  <a:ext cx="414944" cy="155513"/>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88" name="Ink 287">
                  <a:extLst>
                    <a:ext uri="{FF2B5EF4-FFF2-40B4-BE49-F238E27FC236}">
                      <a16:creationId xmlns:a16="http://schemas.microsoft.com/office/drawing/2014/main" id="{22045F97-76EE-47AA-43F4-5BE4B7E647D1}"/>
                    </a:ext>
                  </a:extLst>
                </p14:cNvPr>
                <p14:cNvContentPartPr/>
                <p14:nvPr/>
              </p14:nvContentPartPr>
              <p14:xfrm>
                <a:off x="10238103" y="3425795"/>
                <a:ext cx="509760" cy="658440"/>
              </p14:xfrm>
            </p:contentPart>
          </mc:Choice>
          <mc:Fallback xmlns="">
            <p:pic>
              <p:nvPicPr>
                <p:cNvPr id="288" name="Ink 287">
                  <a:extLst>
                    <a:ext uri="{FF2B5EF4-FFF2-40B4-BE49-F238E27FC236}">
                      <a16:creationId xmlns:a16="http://schemas.microsoft.com/office/drawing/2014/main" id="{22045F97-76EE-47AA-43F4-5BE4B7E647D1}"/>
                    </a:ext>
                  </a:extLst>
                </p:cNvPr>
                <p:cNvPicPr/>
                <p:nvPr/>
              </p:nvPicPr>
              <p:blipFill>
                <a:blip r:embed="rId426"/>
                <a:stretch>
                  <a:fillRect/>
                </a:stretch>
              </p:blipFill>
              <p:spPr>
                <a:xfrm>
                  <a:off x="10202862" y="3390492"/>
                  <a:ext cx="578602" cy="728225"/>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89" name="Ink 288">
                  <a:extLst>
                    <a:ext uri="{FF2B5EF4-FFF2-40B4-BE49-F238E27FC236}">
                      <a16:creationId xmlns:a16="http://schemas.microsoft.com/office/drawing/2014/main" id="{0722621D-6B5C-AA62-0923-3B7884E6F655}"/>
                    </a:ext>
                  </a:extLst>
                </p14:cNvPr>
                <p14:cNvContentPartPr/>
                <p14:nvPr/>
              </p14:nvContentPartPr>
              <p14:xfrm>
                <a:off x="10161423" y="3339755"/>
                <a:ext cx="492480" cy="157320"/>
              </p14:xfrm>
            </p:contentPart>
          </mc:Choice>
          <mc:Fallback xmlns="">
            <p:pic>
              <p:nvPicPr>
                <p:cNvPr id="289" name="Ink 288">
                  <a:extLst>
                    <a:ext uri="{FF2B5EF4-FFF2-40B4-BE49-F238E27FC236}">
                      <a16:creationId xmlns:a16="http://schemas.microsoft.com/office/drawing/2014/main" id="{0722621D-6B5C-AA62-0923-3B7884E6F655}"/>
                    </a:ext>
                  </a:extLst>
                </p:cNvPr>
                <p:cNvPicPr/>
                <p:nvPr/>
              </p:nvPicPr>
              <p:blipFill>
                <a:blip r:embed="rId428"/>
                <a:stretch>
                  <a:fillRect/>
                </a:stretch>
              </p:blipFill>
              <p:spPr>
                <a:xfrm>
                  <a:off x="10126129" y="3304522"/>
                  <a:ext cx="562248" cy="226967"/>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90" name="Ink 289">
                  <a:extLst>
                    <a:ext uri="{FF2B5EF4-FFF2-40B4-BE49-F238E27FC236}">
                      <a16:creationId xmlns:a16="http://schemas.microsoft.com/office/drawing/2014/main" id="{57F8EC00-C8DE-05A8-991B-07A6181A8F42}"/>
                    </a:ext>
                  </a:extLst>
                </p14:cNvPr>
                <p14:cNvContentPartPr/>
                <p14:nvPr/>
              </p14:nvContentPartPr>
              <p14:xfrm>
                <a:off x="10608903" y="3786515"/>
                <a:ext cx="381960" cy="172800"/>
              </p14:xfrm>
            </p:contentPart>
          </mc:Choice>
          <mc:Fallback xmlns="">
            <p:pic>
              <p:nvPicPr>
                <p:cNvPr id="290" name="Ink 289">
                  <a:extLst>
                    <a:ext uri="{FF2B5EF4-FFF2-40B4-BE49-F238E27FC236}">
                      <a16:creationId xmlns:a16="http://schemas.microsoft.com/office/drawing/2014/main" id="{57F8EC00-C8DE-05A8-991B-07A6181A8F42}"/>
                    </a:ext>
                  </a:extLst>
                </p:cNvPr>
                <p:cNvPicPr/>
                <p:nvPr/>
              </p:nvPicPr>
              <p:blipFill>
                <a:blip r:embed="rId430"/>
                <a:stretch>
                  <a:fillRect/>
                </a:stretch>
              </p:blipFill>
              <p:spPr>
                <a:xfrm>
                  <a:off x="10573658" y="3751300"/>
                  <a:ext cx="450811" cy="242411"/>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1" name="Ink 290">
                  <a:extLst>
                    <a:ext uri="{FF2B5EF4-FFF2-40B4-BE49-F238E27FC236}">
                      <a16:creationId xmlns:a16="http://schemas.microsoft.com/office/drawing/2014/main" id="{0EB9FC5B-BA80-B61E-F085-CCCC78C34319}"/>
                    </a:ext>
                  </a:extLst>
                </p14:cNvPr>
                <p14:cNvContentPartPr/>
                <p14:nvPr/>
              </p14:nvContentPartPr>
              <p14:xfrm>
                <a:off x="10222263" y="3723875"/>
                <a:ext cx="31680" cy="86760"/>
              </p14:xfrm>
            </p:contentPart>
          </mc:Choice>
          <mc:Fallback xmlns="">
            <p:pic>
              <p:nvPicPr>
                <p:cNvPr id="291" name="Ink 290">
                  <a:extLst>
                    <a:ext uri="{FF2B5EF4-FFF2-40B4-BE49-F238E27FC236}">
                      <a16:creationId xmlns:a16="http://schemas.microsoft.com/office/drawing/2014/main" id="{0EB9FC5B-BA80-B61E-F085-CCCC78C34319}"/>
                    </a:ext>
                  </a:extLst>
                </p:cNvPr>
                <p:cNvPicPr/>
                <p:nvPr/>
              </p:nvPicPr>
              <p:blipFill>
                <a:blip r:embed="rId432"/>
                <a:stretch>
                  <a:fillRect/>
                </a:stretch>
              </p:blipFill>
              <p:spPr>
                <a:xfrm>
                  <a:off x="10187334" y="3688680"/>
                  <a:ext cx="100726" cy="155513"/>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92" name="Ink 291">
                  <a:extLst>
                    <a:ext uri="{FF2B5EF4-FFF2-40B4-BE49-F238E27FC236}">
                      <a16:creationId xmlns:a16="http://schemas.microsoft.com/office/drawing/2014/main" id="{5B1835B1-2638-92B3-CBA2-6AC7FA7CF33A}"/>
                    </a:ext>
                  </a:extLst>
                </p14:cNvPr>
                <p14:cNvContentPartPr/>
                <p14:nvPr/>
              </p14:nvContentPartPr>
              <p14:xfrm>
                <a:off x="10865223" y="3339755"/>
                <a:ext cx="118080" cy="31680"/>
              </p14:xfrm>
            </p:contentPart>
          </mc:Choice>
          <mc:Fallback xmlns="">
            <p:pic>
              <p:nvPicPr>
                <p:cNvPr id="292" name="Ink 291">
                  <a:extLst>
                    <a:ext uri="{FF2B5EF4-FFF2-40B4-BE49-F238E27FC236}">
                      <a16:creationId xmlns:a16="http://schemas.microsoft.com/office/drawing/2014/main" id="{5B1835B1-2638-92B3-CBA2-6AC7FA7CF33A}"/>
                    </a:ext>
                  </a:extLst>
                </p:cNvPr>
                <p:cNvPicPr/>
                <p:nvPr/>
              </p:nvPicPr>
              <p:blipFill>
                <a:blip r:embed="rId434"/>
                <a:stretch>
                  <a:fillRect/>
                </a:stretch>
              </p:blipFill>
              <p:spPr>
                <a:xfrm>
                  <a:off x="10829963" y="3305699"/>
                  <a:ext cx="187780" cy="98208"/>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3" name="Ink 292">
                  <a:extLst>
                    <a:ext uri="{FF2B5EF4-FFF2-40B4-BE49-F238E27FC236}">
                      <a16:creationId xmlns:a16="http://schemas.microsoft.com/office/drawing/2014/main" id="{D947023E-FC1C-17FD-94C8-238B87D2DA7B}"/>
                    </a:ext>
                  </a:extLst>
                </p14:cNvPr>
                <p14:cNvContentPartPr/>
                <p14:nvPr/>
              </p14:nvContentPartPr>
              <p14:xfrm>
                <a:off x="10316223" y="3520115"/>
                <a:ext cx="196200" cy="23760"/>
              </p14:xfrm>
            </p:contentPart>
          </mc:Choice>
          <mc:Fallback xmlns="">
            <p:pic>
              <p:nvPicPr>
                <p:cNvPr id="293" name="Ink 292">
                  <a:extLst>
                    <a:ext uri="{FF2B5EF4-FFF2-40B4-BE49-F238E27FC236}">
                      <a16:creationId xmlns:a16="http://schemas.microsoft.com/office/drawing/2014/main" id="{D947023E-FC1C-17FD-94C8-238B87D2DA7B}"/>
                    </a:ext>
                  </a:extLst>
                </p:cNvPr>
                <p:cNvPicPr/>
                <p:nvPr/>
              </p:nvPicPr>
              <p:blipFill>
                <a:blip r:embed="rId436"/>
                <a:stretch>
                  <a:fillRect/>
                </a:stretch>
              </p:blipFill>
              <p:spPr>
                <a:xfrm>
                  <a:off x="10280923" y="3486059"/>
                  <a:ext cx="265978"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94" name="Ink 293">
                  <a:extLst>
                    <a:ext uri="{FF2B5EF4-FFF2-40B4-BE49-F238E27FC236}">
                      <a16:creationId xmlns:a16="http://schemas.microsoft.com/office/drawing/2014/main" id="{D18F26D6-C3B3-0314-61C5-BBBDCEAF2187}"/>
                    </a:ext>
                  </a:extLst>
                </p14:cNvPr>
                <p14:cNvContentPartPr/>
                <p14:nvPr/>
              </p14:nvContentPartPr>
              <p14:xfrm>
                <a:off x="10324143" y="3669155"/>
                <a:ext cx="149400" cy="39600"/>
              </p14:xfrm>
            </p:contentPart>
          </mc:Choice>
          <mc:Fallback xmlns="">
            <p:pic>
              <p:nvPicPr>
                <p:cNvPr id="294" name="Ink 293">
                  <a:extLst>
                    <a:ext uri="{FF2B5EF4-FFF2-40B4-BE49-F238E27FC236}">
                      <a16:creationId xmlns:a16="http://schemas.microsoft.com/office/drawing/2014/main" id="{D18F26D6-C3B3-0314-61C5-BBBDCEAF2187}"/>
                    </a:ext>
                  </a:extLst>
                </p:cNvPr>
                <p:cNvPicPr/>
                <p:nvPr/>
              </p:nvPicPr>
              <p:blipFill>
                <a:blip r:embed="rId438"/>
                <a:stretch>
                  <a:fillRect/>
                </a:stretch>
              </p:blipFill>
              <p:spPr>
                <a:xfrm>
                  <a:off x="10288845" y="3634404"/>
                  <a:ext cx="219175" cy="107486"/>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5" name="Ink 294">
                  <a:extLst>
                    <a:ext uri="{FF2B5EF4-FFF2-40B4-BE49-F238E27FC236}">
                      <a16:creationId xmlns:a16="http://schemas.microsoft.com/office/drawing/2014/main" id="{A4E34AFA-BF38-1FD8-7A7F-9ABBBB1102BC}"/>
                    </a:ext>
                  </a:extLst>
                </p14:cNvPr>
                <p14:cNvContentPartPr/>
                <p14:nvPr/>
              </p14:nvContentPartPr>
              <p14:xfrm>
                <a:off x="10355463" y="3590675"/>
                <a:ext cx="219960" cy="204120"/>
              </p14:xfrm>
            </p:contentPart>
          </mc:Choice>
          <mc:Fallback xmlns="">
            <p:pic>
              <p:nvPicPr>
                <p:cNvPr id="295" name="Ink 294">
                  <a:extLst>
                    <a:ext uri="{FF2B5EF4-FFF2-40B4-BE49-F238E27FC236}">
                      <a16:creationId xmlns:a16="http://schemas.microsoft.com/office/drawing/2014/main" id="{A4E34AFA-BF38-1FD8-7A7F-9ABBBB1102BC}"/>
                    </a:ext>
                  </a:extLst>
                </p:cNvPr>
                <p:cNvPicPr/>
                <p:nvPr/>
              </p:nvPicPr>
              <p:blipFill>
                <a:blip r:embed="rId440"/>
                <a:stretch>
                  <a:fillRect/>
                </a:stretch>
              </p:blipFill>
              <p:spPr>
                <a:xfrm>
                  <a:off x="10320171" y="3555425"/>
                  <a:ext cx="289723" cy="2738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96" name="Ink 295">
                  <a:extLst>
                    <a:ext uri="{FF2B5EF4-FFF2-40B4-BE49-F238E27FC236}">
                      <a16:creationId xmlns:a16="http://schemas.microsoft.com/office/drawing/2014/main" id="{CD38CB00-8AB9-969C-F0B5-06116010EDFC}"/>
                    </a:ext>
                  </a:extLst>
                </p14:cNvPr>
                <p14:cNvContentPartPr/>
                <p14:nvPr/>
              </p14:nvContentPartPr>
              <p14:xfrm>
                <a:off x="10356543" y="3888395"/>
                <a:ext cx="187560" cy="31680"/>
              </p14:xfrm>
            </p:contentPart>
          </mc:Choice>
          <mc:Fallback xmlns="">
            <p:pic>
              <p:nvPicPr>
                <p:cNvPr id="296" name="Ink 295">
                  <a:extLst>
                    <a:ext uri="{FF2B5EF4-FFF2-40B4-BE49-F238E27FC236}">
                      <a16:creationId xmlns:a16="http://schemas.microsoft.com/office/drawing/2014/main" id="{CD38CB00-8AB9-969C-F0B5-06116010EDFC}"/>
                    </a:ext>
                  </a:extLst>
                </p:cNvPr>
                <p:cNvPicPr/>
                <p:nvPr/>
              </p:nvPicPr>
              <p:blipFill>
                <a:blip r:embed="rId442"/>
                <a:stretch>
                  <a:fillRect/>
                </a:stretch>
              </p:blipFill>
              <p:spPr>
                <a:xfrm>
                  <a:off x="10321324" y="3853466"/>
                  <a:ext cx="257178" cy="100726"/>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7" name="Ink 296">
                  <a:extLst>
                    <a:ext uri="{FF2B5EF4-FFF2-40B4-BE49-F238E27FC236}">
                      <a16:creationId xmlns:a16="http://schemas.microsoft.com/office/drawing/2014/main" id="{EFA1F9E6-72B6-B9B4-AE39-015F1A5BE632}"/>
                    </a:ext>
                  </a:extLst>
                </p14:cNvPr>
                <p14:cNvContentPartPr/>
                <p14:nvPr/>
              </p14:nvContentPartPr>
              <p14:xfrm>
                <a:off x="8693703" y="3253355"/>
                <a:ext cx="698040" cy="705960"/>
              </p14:xfrm>
            </p:contentPart>
          </mc:Choice>
          <mc:Fallback xmlns="">
            <p:pic>
              <p:nvPicPr>
                <p:cNvPr id="297" name="Ink 296">
                  <a:extLst>
                    <a:ext uri="{FF2B5EF4-FFF2-40B4-BE49-F238E27FC236}">
                      <a16:creationId xmlns:a16="http://schemas.microsoft.com/office/drawing/2014/main" id="{EFA1F9E6-72B6-B9B4-AE39-015F1A5BE632}"/>
                    </a:ext>
                  </a:extLst>
                </p:cNvPr>
                <p:cNvPicPr/>
                <p:nvPr/>
              </p:nvPicPr>
              <p:blipFill>
                <a:blip r:embed="rId444"/>
                <a:stretch>
                  <a:fillRect/>
                </a:stretch>
              </p:blipFill>
              <p:spPr>
                <a:xfrm>
                  <a:off x="8658432" y="3218057"/>
                  <a:ext cx="766942" cy="775735"/>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98" name="Ink 297">
                  <a:extLst>
                    <a:ext uri="{FF2B5EF4-FFF2-40B4-BE49-F238E27FC236}">
                      <a16:creationId xmlns:a16="http://schemas.microsoft.com/office/drawing/2014/main" id="{D9311979-6D72-E46A-CE78-76925CE43D30}"/>
                    </a:ext>
                  </a:extLst>
                </p14:cNvPr>
                <p14:cNvContentPartPr/>
                <p14:nvPr/>
              </p14:nvContentPartPr>
              <p14:xfrm>
                <a:off x="9101223" y="3410315"/>
                <a:ext cx="63000" cy="16200"/>
              </p14:xfrm>
            </p:contentPart>
          </mc:Choice>
          <mc:Fallback xmlns="">
            <p:pic>
              <p:nvPicPr>
                <p:cNvPr id="298" name="Ink 297">
                  <a:extLst>
                    <a:ext uri="{FF2B5EF4-FFF2-40B4-BE49-F238E27FC236}">
                      <a16:creationId xmlns:a16="http://schemas.microsoft.com/office/drawing/2014/main" id="{D9311979-6D72-E46A-CE78-76925CE43D30}"/>
                    </a:ext>
                  </a:extLst>
                </p:cNvPr>
                <p:cNvPicPr/>
                <p:nvPr/>
              </p:nvPicPr>
              <p:blipFill>
                <a:blip r:embed="rId446"/>
                <a:stretch>
                  <a:fillRect/>
                </a:stretch>
              </p:blipFill>
              <p:spPr>
                <a:xfrm>
                  <a:off x="9066041" y="3375485"/>
                  <a:ext cx="132545" cy="8505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9" name="Ink 298">
                  <a:extLst>
                    <a:ext uri="{FF2B5EF4-FFF2-40B4-BE49-F238E27FC236}">
                      <a16:creationId xmlns:a16="http://schemas.microsoft.com/office/drawing/2014/main" id="{261D5577-DE36-BE4A-B1F4-1414006EAD2F}"/>
                    </a:ext>
                  </a:extLst>
                </p14:cNvPr>
                <p14:cNvContentPartPr/>
                <p14:nvPr/>
              </p14:nvContentPartPr>
              <p14:xfrm>
                <a:off x="9007263" y="3590675"/>
                <a:ext cx="110160" cy="55080"/>
              </p14:xfrm>
            </p:contentPart>
          </mc:Choice>
          <mc:Fallback xmlns="">
            <p:pic>
              <p:nvPicPr>
                <p:cNvPr id="299" name="Ink 298">
                  <a:extLst>
                    <a:ext uri="{FF2B5EF4-FFF2-40B4-BE49-F238E27FC236}">
                      <a16:creationId xmlns:a16="http://schemas.microsoft.com/office/drawing/2014/main" id="{261D5577-DE36-BE4A-B1F4-1414006EAD2F}"/>
                    </a:ext>
                  </a:extLst>
                </p:cNvPr>
                <p:cNvPicPr/>
                <p:nvPr/>
              </p:nvPicPr>
              <p:blipFill>
                <a:blip r:embed="rId448"/>
                <a:stretch>
                  <a:fillRect/>
                </a:stretch>
              </p:blipFill>
              <p:spPr>
                <a:xfrm>
                  <a:off x="8972175" y="3555845"/>
                  <a:ext cx="178704" cy="12393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00" name="Ink 299">
                  <a:extLst>
                    <a:ext uri="{FF2B5EF4-FFF2-40B4-BE49-F238E27FC236}">
                      <a16:creationId xmlns:a16="http://schemas.microsoft.com/office/drawing/2014/main" id="{48DDE7C0-6BEA-7AC9-F9A6-895D154023FD}"/>
                    </a:ext>
                  </a:extLst>
                </p14:cNvPr>
                <p14:cNvContentPartPr/>
                <p14:nvPr/>
              </p14:nvContentPartPr>
              <p14:xfrm>
                <a:off x="9085743" y="3512195"/>
                <a:ext cx="110160" cy="63000"/>
              </p14:xfrm>
            </p:contentPart>
          </mc:Choice>
          <mc:Fallback xmlns="">
            <p:pic>
              <p:nvPicPr>
                <p:cNvPr id="300" name="Ink 299">
                  <a:extLst>
                    <a:ext uri="{FF2B5EF4-FFF2-40B4-BE49-F238E27FC236}">
                      <a16:creationId xmlns:a16="http://schemas.microsoft.com/office/drawing/2014/main" id="{48DDE7C0-6BEA-7AC9-F9A6-895D154023FD}"/>
                    </a:ext>
                  </a:extLst>
                </p:cNvPr>
                <p:cNvPicPr/>
                <p:nvPr/>
              </p:nvPicPr>
              <p:blipFill>
                <a:blip r:embed="rId450"/>
                <a:stretch>
                  <a:fillRect/>
                </a:stretch>
              </p:blipFill>
              <p:spPr>
                <a:xfrm>
                  <a:off x="9050655" y="3477013"/>
                  <a:ext cx="178704" cy="132545"/>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1" name="Ink 300">
                  <a:extLst>
                    <a:ext uri="{FF2B5EF4-FFF2-40B4-BE49-F238E27FC236}">
                      <a16:creationId xmlns:a16="http://schemas.microsoft.com/office/drawing/2014/main" id="{525EFF07-5DDA-3583-6825-68C102F93BCB}"/>
                    </a:ext>
                  </a:extLst>
                </p14:cNvPr>
                <p14:cNvContentPartPr/>
                <p14:nvPr/>
              </p14:nvContentPartPr>
              <p14:xfrm>
                <a:off x="8999343" y="3708035"/>
                <a:ext cx="149400" cy="149760"/>
              </p14:xfrm>
            </p:contentPart>
          </mc:Choice>
          <mc:Fallback xmlns="">
            <p:pic>
              <p:nvPicPr>
                <p:cNvPr id="301" name="Ink 300">
                  <a:extLst>
                    <a:ext uri="{FF2B5EF4-FFF2-40B4-BE49-F238E27FC236}">
                      <a16:creationId xmlns:a16="http://schemas.microsoft.com/office/drawing/2014/main" id="{525EFF07-5DDA-3583-6825-68C102F93BCB}"/>
                    </a:ext>
                  </a:extLst>
                </p:cNvPr>
                <p:cNvPicPr/>
                <p:nvPr/>
              </p:nvPicPr>
              <p:blipFill>
                <a:blip r:embed="rId452"/>
                <a:stretch>
                  <a:fillRect/>
                </a:stretch>
              </p:blipFill>
              <p:spPr>
                <a:xfrm>
                  <a:off x="8964238" y="3672652"/>
                  <a:ext cx="217977" cy="219703"/>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02" name="Ink 301">
                  <a:extLst>
                    <a:ext uri="{FF2B5EF4-FFF2-40B4-BE49-F238E27FC236}">
                      <a16:creationId xmlns:a16="http://schemas.microsoft.com/office/drawing/2014/main" id="{CA2AA045-F9C7-4270-2160-284E4C37B6F9}"/>
                    </a:ext>
                  </a:extLst>
                </p14:cNvPr>
                <p14:cNvContentPartPr/>
                <p14:nvPr/>
              </p14:nvContentPartPr>
              <p14:xfrm>
                <a:off x="8411463" y="3457475"/>
                <a:ext cx="141480" cy="23760"/>
              </p14:xfrm>
            </p:contentPart>
          </mc:Choice>
          <mc:Fallback xmlns="">
            <p:pic>
              <p:nvPicPr>
                <p:cNvPr id="302" name="Ink 301">
                  <a:extLst>
                    <a:ext uri="{FF2B5EF4-FFF2-40B4-BE49-F238E27FC236}">
                      <a16:creationId xmlns:a16="http://schemas.microsoft.com/office/drawing/2014/main" id="{CA2AA045-F9C7-4270-2160-284E4C37B6F9}"/>
                    </a:ext>
                  </a:extLst>
                </p:cNvPr>
                <p:cNvPicPr/>
                <p:nvPr/>
              </p:nvPicPr>
              <p:blipFill>
                <a:blip r:embed="rId454"/>
                <a:stretch>
                  <a:fillRect/>
                </a:stretch>
              </p:blipFill>
              <p:spPr>
                <a:xfrm>
                  <a:off x="8376297" y="3422245"/>
                  <a:ext cx="210993" cy="93401"/>
                </a:xfrm>
                <a:prstGeom prst="rect">
                  <a:avLst/>
                </a:prstGeom>
              </p:spPr>
            </p:pic>
          </mc:Fallback>
        </mc:AlternateContent>
      </p:grpSp>
      <p:grpSp>
        <p:nvGrpSpPr>
          <p:cNvPr id="303" name="Group 302">
            <a:extLst>
              <a:ext uri="{FF2B5EF4-FFF2-40B4-BE49-F238E27FC236}">
                <a16:creationId xmlns:a16="http://schemas.microsoft.com/office/drawing/2014/main" id="{915A086B-722E-D666-B548-55A612767F92}"/>
              </a:ext>
            </a:extLst>
          </p:cNvPr>
          <p:cNvGrpSpPr/>
          <p:nvPr/>
        </p:nvGrpSpPr>
        <p:grpSpPr>
          <a:xfrm>
            <a:off x="9182214" y="5673107"/>
            <a:ext cx="1293809" cy="900360"/>
            <a:chOff x="7996023" y="2837915"/>
            <a:chExt cx="3300480" cy="2296800"/>
          </a:xfrm>
        </p:grpSpPr>
        <mc:AlternateContent xmlns:mc="http://schemas.openxmlformats.org/markup-compatibility/2006" xmlns:p14="http://schemas.microsoft.com/office/powerpoint/2010/main">
          <mc:Choice Requires="p14">
            <p:contentPart p14:bwMode="auto" r:id="rId480">
              <p14:nvContentPartPr>
                <p14:cNvPr id="304" name="Ink 303">
                  <a:extLst>
                    <a:ext uri="{FF2B5EF4-FFF2-40B4-BE49-F238E27FC236}">
                      <a16:creationId xmlns:a16="http://schemas.microsoft.com/office/drawing/2014/main" id="{42E4739D-AED4-986E-112B-75320ADA7535}"/>
                    </a:ext>
                  </a:extLst>
                </p14:cNvPr>
                <p14:cNvContentPartPr/>
                <p14:nvPr/>
              </p14:nvContentPartPr>
              <p14:xfrm>
                <a:off x="8278263" y="2986955"/>
                <a:ext cx="400320" cy="612000"/>
              </p14:xfrm>
            </p:contentPart>
          </mc:Choice>
          <mc:Fallback xmlns="">
            <p:pic>
              <p:nvPicPr>
                <p:cNvPr id="304" name="Ink 303">
                  <a:extLst>
                    <a:ext uri="{FF2B5EF4-FFF2-40B4-BE49-F238E27FC236}">
                      <a16:creationId xmlns:a16="http://schemas.microsoft.com/office/drawing/2014/main" id="{42E4739D-AED4-986E-112B-75320ADA7535}"/>
                    </a:ext>
                  </a:extLst>
                </p:cNvPr>
                <p:cNvPicPr/>
                <p:nvPr/>
              </p:nvPicPr>
              <p:blipFill>
                <a:blip r:embed="rId481"/>
                <a:stretch>
                  <a:fillRect/>
                </a:stretch>
              </p:blipFill>
              <p:spPr>
                <a:xfrm>
                  <a:off x="8238872" y="2947501"/>
                  <a:ext cx="477269" cy="689073"/>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5" name="Ink 304">
                  <a:extLst>
                    <a:ext uri="{FF2B5EF4-FFF2-40B4-BE49-F238E27FC236}">
                      <a16:creationId xmlns:a16="http://schemas.microsoft.com/office/drawing/2014/main" id="{0AAC3166-8A42-EF62-5D1D-173CF2E64DA0}"/>
                    </a:ext>
                  </a:extLst>
                </p14:cNvPr>
                <p14:cNvContentPartPr/>
                <p14:nvPr/>
              </p14:nvContentPartPr>
              <p14:xfrm>
                <a:off x="7996023" y="2837915"/>
                <a:ext cx="604080" cy="666720"/>
              </p14:xfrm>
            </p:contentPart>
          </mc:Choice>
          <mc:Fallback xmlns="">
            <p:pic>
              <p:nvPicPr>
                <p:cNvPr id="305" name="Ink 304">
                  <a:extLst>
                    <a:ext uri="{FF2B5EF4-FFF2-40B4-BE49-F238E27FC236}">
                      <a16:creationId xmlns:a16="http://schemas.microsoft.com/office/drawing/2014/main" id="{0AAC3166-8A42-EF62-5D1D-173CF2E64DA0}"/>
                    </a:ext>
                  </a:extLst>
                </p:cNvPr>
                <p:cNvPicPr/>
                <p:nvPr/>
              </p:nvPicPr>
              <p:blipFill>
                <a:blip r:embed="rId483"/>
                <a:stretch>
                  <a:fillRect/>
                </a:stretch>
              </p:blipFill>
              <p:spPr>
                <a:xfrm>
                  <a:off x="7956547" y="2798480"/>
                  <a:ext cx="682115" cy="743755"/>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6" name="Ink 305">
                  <a:extLst>
                    <a:ext uri="{FF2B5EF4-FFF2-40B4-BE49-F238E27FC236}">
                      <a16:creationId xmlns:a16="http://schemas.microsoft.com/office/drawing/2014/main" id="{08D5A5C8-4773-6CBD-85CD-0487A42C87E2}"/>
                    </a:ext>
                  </a:extLst>
                </p14:cNvPr>
                <p14:cNvContentPartPr/>
                <p14:nvPr/>
              </p14:nvContentPartPr>
              <p14:xfrm>
                <a:off x="8513343" y="3571235"/>
                <a:ext cx="102240" cy="744120"/>
              </p14:xfrm>
            </p:contentPart>
          </mc:Choice>
          <mc:Fallback xmlns="">
            <p:pic>
              <p:nvPicPr>
                <p:cNvPr id="306" name="Ink 305">
                  <a:extLst>
                    <a:ext uri="{FF2B5EF4-FFF2-40B4-BE49-F238E27FC236}">
                      <a16:creationId xmlns:a16="http://schemas.microsoft.com/office/drawing/2014/main" id="{08D5A5C8-4773-6CBD-85CD-0487A42C87E2}"/>
                    </a:ext>
                  </a:extLst>
                </p:cNvPr>
                <p:cNvPicPr/>
                <p:nvPr/>
              </p:nvPicPr>
              <p:blipFill>
                <a:blip r:embed="rId485"/>
                <a:stretch>
                  <a:fillRect/>
                </a:stretch>
              </p:blipFill>
              <p:spPr>
                <a:xfrm>
                  <a:off x="8474090" y="3532699"/>
                  <a:ext cx="179833" cy="82211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7" name="Ink 306">
                  <a:extLst>
                    <a:ext uri="{FF2B5EF4-FFF2-40B4-BE49-F238E27FC236}">
                      <a16:creationId xmlns:a16="http://schemas.microsoft.com/office/drawing/2014/main" id="{1901C336-A5B3-6B06-BEF2-B6652BB3FF52}"/>
                    </a:ext>
                  </a:extLst>
                </p14:cNvPr>
                <p14:cNvContentPartPr/>
                <p14:nvPr/>
              </p14:nvContentPartPr>
              <p14:xfrm>
                <a:off x="8352063" y="3794435"/>
                <a:ext cx="561240" cy="173160"/>
              </p14:xfrm>
            </p:contentPart>
          </mc:Choice>
          <mc:Fallback xmlns="">
            <p:pic>
              <p:nvPicPr>
                <p:cNvPr id="307" name="Ink 306">
                  <a:extLst>
                    <a:ext uri="{FF2B5EF4-FFF2-40B4-BE49-F238E27FC236}">
                      <a16:creationId xmlns:a16="http://schemas.microsoft.com/office/drawing/2014/main" id="{1901C336-A5B3-6B06-BEF2-B6652BB3FF52}"/>
                    </a:ext>
                  </a:extLst>
                </p:cNvPr>
                <p:cNvPicPr/>
                <p:nvPr/>
              </p:nvPicPr>
              <p:blipFill>
                <a:blip r:embed="rId487"/>
                <a:stretch>
                  <a:fillRect/>
                </a:stretch>
              </p:blipFill>
              <p:spPr>
                <a:xfrm>
                  <a:off x="8312629" y="3755039"/>
                  <a:ext cx="638273" cy="251036"/>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8" name="Ink 307">
                  <a:extLst>
                    <a:ext uri="{FF2B5EF4-FFF2-40B4-BE49-F238E27FC236}">
                      <a16:creationId xmlns:a16="http://schemas.microsoft.com/office/drawing/2014/main" id="{553E6E68-EF76-58F3-350C-F9F07270CC53}"/>
                    </a:ext>
                  </a:extLst>
                </p14:cNvPr>
                <p14:cNvContentPartPr/>
                <p14:nvPr/>
              </p14:nvContentPartPr>
              <p14:xfrm>
                <a:off x="8426943" y="4234355"/>
                <a:ext cx="369000" cy="900360"/>
              </p14:xfrm>
            </p:contentPart>
          </mc:Choice>
          <mc:Fallback xmlns="">
            <p:pic>
              <p:nvPicPr>
                <p:cNvPr id="308" name="Ink 307">
                  <a:extLst>
                    <a:ext uri="{FF2B5EF4-FFF2-40B4-BE49-F238E27FC236}">
                      <a16:creationId xmlns:a16="http://schemas.microsoft.com/office/drawing/2014/main" id="{553E6E68-EF76-58F3-350C-F9F07270CC53}"/>
                    </a:ext>
                  </a:extLst>
                </p:cNvPr>
                <p:cNvPicPr/>
                <p:nvPr/>
              </p:nvPicPr>
              <p:blipFill>
                <a:blip r:embed="rId489"/>
                <a:stretch>
                  <a:fillRect/>
                </a:stretch>
              </p:blipFill>
              <p:spPr>
                <a:xfrm>
                  <a:off x="8387473" y="4194890"/>
                  <a:ext cx="447022" cy="978373"/>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9" name="Ink 308">
                  <a:extLst>
                    <a:ext uri="{FF2B5EF4-FFF2-40B4-BE49-F238E27FC236}">
                      <a16:creationId xmlns:a16="http://schemas.microsoft.com/office/drawing/2014/main" id="{0B67AF99-9642-535C-EC4F-9E939ABE71BD}"/>
                    </a:ext>
                  </a:extLst>
                </p14:cNvPr>
                <p14:cNvContentPartPr/>
                <p14:nvPr/>
              </p14:nvContentPartPr>
              <p14:xfrm>
                <a:off x="10825983" y="2837915"/>
                <a:ext cx="470520" cy="627480"/>
              </p14:xfrm>
            </p:contentPart>
          </mc:Choice>
          <mc:Fallback xmlns="">
            <p:pic>
              <p:nvPicPr>
                <p:cNvPr id="309" name="Ink 308">
                  <a:extLst>
                    <a:ext uri="{FF2B5EF4-FFF2-40B4-BE49-F238E27FC236}">
                      <a16:creationId xmlns:a16="http://schemas.microsoft.com/office/drawing/2014/main" id="{0B67AF99-9642-535C-EC4F-9E939ABE71BD}"/>
                    </a:ext>
                  </a:extLst>
                </p:cNvPr>
                <p:cNvPicPr/>
                <p:nvPr/>
              </p:nvPicPr>
              <p:blipFill>
                <a:blip r:embed="rId491"/>
                <a:stretch>
                  <a:fillRect/>
                </a:stretch>
              </p:blipFill>
              <p:spPr>
                <a:xfrm>
                  <a:off x="10786544" y="2798468"/>
                  <a:ext cx="548481" cy="705456"/>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10" name="Ink 309">
                  <a:extLst>
                    <a:ext uri="{FF2B5EF4-FFF2-40B4-BE49-F238E27FC236}">
                      <a16:creationId xmlns:a16="http://schemas.microsoft.com/office/drawing/2014/main" id="{514E1D35-FFC2-4AB3-40A5-7194C8A174A7}"/>
                    </a:ext>
                  </a:extLst>
                </p14:cNvPr>
                <p14:cNvContentPartPr/>
                <p14:nvPr/>
              </p14:nvContentPartPr>
              <p14:xfrm>
                <a:off x="10716183" y="3512195"/>
                <a:ext cx="298440" cy="279000"/>
              </p14:xfrm>
            </p:contentPart>
          </mc:Choice>
          <mc:Fallback xmlns="">
            <p:pic>
              <p:nvPicPr>
                <p:cNvPr id="310" name="Ink 309">
                  <a:extLst>
                    <a:ext uri="{FF2B5EF4-FFF2-40B4-BE49-F238E27FC236}">
                      <a16:creationId xmlns:a16="http://schemas.microsoft.com/office/drawing/2014/main" id="{514E1D35-FFC2-4AB3-40A5-7194C8A174A7}"/>
                    </a:ext>
                  </a:extLst>
                </p:cNvPr>
                <p:cNvPicPr/>
                <p:nvPr/>
              </p:nvPicPr>
              <p:blipFill>
                <a:blip r:embed="rId493"/>
                <a:stretch>
                  <a:fillRect/>
                </a:stretch>
              </p:blipFill>
              <p:spPr>
                <a:xfrm>
                  <a:off x="10676697" y="3472731"/>
                  <a:ext cx="376494" cy="35701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11" name="Ink 310">
                  <a:extLst>
                    <a:ext uri="{FF2B5EF4-FFF2-40B4-BE49-F238E27FC236}">
                      <a16:creationId xmlns:a16="http://schemas.microsoft.com/office/drawing/2014/main" id="{419BC819-DB88-BA23-CF72-8677BAA218DD}"/>
                    </a:ext>
                  </a:extLst>
                </p14:cNvPr>
                <p14:cNvContentPartPr/>
                <p14:nvPr/>
              </p14:nvContentPartPr>
              <p14:xfrm>
                <a:off x="10676943" y="3849155"/>
                <a:ext cx="282600" cy="1069920"/>
              </p14:xfrm>
            </p:contentPart>
          </mc:Choice>
          <mc:Fallback xmlns="">
            <p:pic>
              <p:nvPicPr>
                <p:cNvPr id="311" name="Ink 310">
                  <a:extLst>
                    <a:ext uri="{FF2B5EF4-FFF2-40B4-BE49-F238E27FC236}">
                      <a16:creationId xmlns:a16="http://schemas.microsoft.com/office/drawing/2014/main" id="{419BC819-DB88-BA23-CF72-8677BAA218DD}"/>
                    </a:ext>
                  </a:extLst>
                </p:cNvPr>
                <p:cNvPicPr/>
                <p:nvPr/>
              </p:nvPicPr>
              <p:blipFill>
                <a:blip r:embed="rId495"/>
                <a:stretch>
                  <a:fillRect/>
                </a:stretch>
              </p:blipFill>
              <p:spPr>
                <a:xfrm>
                  <a:off x="10637489" y="3809698"/>
                  <a:ext cx="360590" cy="1146998"/>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12" name="Ink 311">
                  <a:extLst>
                    <a:ext uri="{FF2B5EF4-FFF2-40B4-BE49-F238E27FC236}">
                      <a16:creationId xmlns:a16="http://schemas.microsoft.com/office/drawing/2014/main" id="{7D304378-225A-577D-1517-959524E783B4}"/>
                    </a:ext>
                  </a:extLst>
                </p14:cNvPr>
                <p14:cNvContentPartPr/>
                <p14:nvPr/>
              </p14:nvContentPartPr>
              <p14:xfrm>
                <a:off x="11006343" y="3739355"/>
                <a:ext cx="8280" cy="8280"/>
              </p14:xfrm>
            </p:contentPart>
          </mc:Choice>
          <mc:Fallback xmlns="">
            <p:pic>
              <p:nvPicPr>
                <p:cNvPr id="312" name="Ink 311">
                  <a:extLst>
                    <a:ext uri="{FF2B5EF4-FFF2-40B4-BE49-F238E27FC236}">
                      <a16:creationId xmlns:a16="http://schemas.microsoft.com/office/drawing/2014/main" id="{7D304378-225A-577D-1517-959524E783B4}"/>
                    </a:ext>
                  </a:extLst>
                </p:cNvPr>
                <p:cNvPicPr/>
                <p:nvPr/>
              </p:nvPicPr>
              <p:blipFill>
                <a:blip r:embed="rId497"/>
                <a:stretch>
                  <a:fillRect/>
                </a:stretch>
              </p:blipFill>
              <p:spPr>
                <a:xfrm>
                  <a:off x="10970739" y="3703751"/>
                  <a:ext cx="77832" cy="77832"/>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3" name="Ink 312">
                  <a:extLst>
                    <a:ext uri="{FF2B5EF4-FFF2-40B4-BE49-F238E27FC236}">
                      <a16:creationId xmlns:a16="http://schemas.microsoft.com/office/drawing/2014/main" id="{1C089ADB-FEF3-E075-5891-332FA3439B0C}"/>
                    </a:ext>
                  </a:extLst>
                </p14:cNvPr>
                <p14:cNvContentPartPr/>
                <p14:nvPr/>
              </p14:nvContentPartPr>
              <p14:xfrm>
                <a:off x="8364303" y="3684635"/>
                <a:ext cx="345240" cy="86760"/>
              </p14:xfrm>
            </p:contentPart>
          </mc:Choice>
          <mc:Fallback xmlns="">
            <p:pic>
              <p:nvPicPr>
                <p:cNvPr id="313" name="Ink 312">
                  <a:extLst>
                    <a:ext uri="{FF2B5EF4-FFF2-40B4-BE49-F238E27FC236}">
                      <a16:creationId xmlns:a16="http://schemas.microsoft.com/office/drawing/2014/main" id="{1C089ADB-FEF3-E075-5891-332FA3439B0C}"/>
                    </a:ext>
                  </a:extLst>
                </p:cNvPr>
                <p:cNvPicPr/>
                <p:nvPr/>
              </p:nvPicPr>
              <p:blipFill>
                <a:blip r:embed="rId499"/>
                <a:stretch>
                  <a:fillRect/>
                </a:stretch>
              </p:blipFill>
              <p:spPr>
                <a:xfrm>
                  <a:off x="8324925" y="3645365"/>
                  <a:ext cx="422164" cy="163474"/>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4" name="Ink 313">
                  <a:extLst>
                    <a:ext uri="{FF2B5EF4-FFF2-40B4-BE49-F238E27FC236}">
                      <a16:creationId xmlns:a16="http://schemas.microsoft.com/office/drawing/2014/main" id="{FC55AF41-B645-A604-909E-FBD8EDC93E61}"/>
                    </a:ext>
                  </a:extLst>
                </p14:cNvPr>
                <p14:cNvContentPartPr/>
                <p14:nvPr/>
              </p14:nvContentPartPr>
              <p14:xfrm>
                <a:off x="10238103" y="3425795"/>
                <a:ext cx="509760" cy="658440"/>
              </p14:xfrm>
            </p:contentPart>
          </mc:Choice>
          <mc:Fallback xmlns="">
            <p:pic>
              <p:nvPicPr>
                <p:cNvPr id="314" name="Ink 313">
                  <a:extLst>
                    <a:ext uri="{FF2B5EF4-FFF2-40B4-BE49-F238E27FC236}">
                      <a16:creationId xmlns:a16="http://schemas.microsoft.com/office/drawing/2014/main" id="{FC55AF41-B645-A604-909E-FBD8EDC93E61}"/>
                    </a:ext>
                  </a:extLst>
                </p:cNvPr>
                <p:cNvPicPr/>
                <p:nvPr/>
              </p:nvPicPr>
              <p:blipFill>
                <a:blip r:embed="rId501"/>
                <a:stretch>
                  <a:fillRect/>
                </a:stretch>
              </p:blipFill>
              <p:spPr>
                <a:xfrm>
                  <a:off x="10198679" y="3386307"/>
                  <a:ext cx="587691" cy="736498"/>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5" name="Ink 314">
                  <a:extLst>
                    <a:ext uri="{FF2B5EF4-FFF2-40B4-BE49-F238E27FC236}">
                      <a16:creationId xmlns:a16="http://schemas.microsoft.com/office/drawing/2014/main" id="{261E8B94-DB5E-0098-58E9-6D72594FBEF8}"/>
                    </a:ext>
                  </a:extLst>
                </p14:cNvPr>
                <p14:cNvContentPartPr/>
                <p14:nvPr/>
              </p14:nvContentPartPr>
              <p14:xfrm>
                <a:off x="10161423" y="3339755"/>
                <a:ext cx="492480" cy="157320"/>
              </p14:xfrm>
            </p:contentPart>
          </mc:Choice>
          <mc:Fallback xmlns="">
            <p:pic>
              <p:nvPicPr>
                <p:cNvPr id="315" name="Ink 314">
                  <a:extLst>
                    <a:ext uri="{FF2B5EF4-FFF2-40B4-BE49-F238E27FC236}">
                      <a16:creationId xmlns:a16="http://schemas.microsoft.com/office/drawing/2014/main" id="{261E8B94-DB5E-0098-58E9-6D72594FBEF8}"/>
                    </a:ext>
                  </a:extLst>
                </p:cNvPr>
                <p:cNvPicPr/>
                <p:nvPr/>
              </p:nvPicPr>
              <p:blipFill>
                <a:blip r:embed="rId503"/>
                <a:stretch>
                  <a:fillRect/>
                </a:stretch>
              </p:blipFill>
              <p:spPr>
                <a:xfrm>
                  <a:off x="10121988" y="3300425"/>
                  <a:ext cx="570433" cy="235065"/>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6" name="Ink 315">
                  <a:extLst>
                    <a:ext uri="{FF2B5EF4-FFF2-40B4-BE49-F238E27FC236}">
                      <a16:creationId xmlns:a16="http://schemas.microsoft.com/office/drawing/2014/main" id="{7E468E18-9847-C5E5-6EE6-03A8D995F3E1}"/>
                    </a:ext>
                  </a:extLst>
                </p14:cNvPr>
                <p14:cNvContentPartPr/>
                <p14:nvPr/>
              </p14:nvContentPartPr>
              <p14:xfrm>
                <a:off x="10608903" y="3786515"/>
                <a:ext cx="381960" cy="172800"/>
              </p14:xfrm>
            </p:contentPart>
          </mc:Choice>
          <mc:Fallback xmlns="">
            <p:pic>
              <p:nvPicPr>
                <p:cNvPr id="316" name="Ink 315">
                  <a:extLst>
                    <a:ext uri="{FF2B5EF4-FFF2-40B4-BE49-F238E27FC236}">
                      <a16:creationId xmlns:a16="http://schemas.microsoft.com/office/drawing/2014/main" id="{7E468E18-9847-C5E5-6EE6-03A8D995F3E1}"/>
                    </a:ext>
                  </a:extLst>
                </p:cNvPr>
                <p:cNvPicPr/>
                <p:nvPr/>
              </p:nvPicPr>
              <p:blipFill>
                <a:blip r:embed="rId505"/>
                <a:stretch>
                  <a:fillRect/>
                </a:stretch>
              </p:blipFill>
              <p:spPr>
                <a:xfrm>
                  <a:off x="10569516" y="3747201"/>
                  <a:ext cx="458902" cy="2496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7" name="Ink 316">
                  <a:extLst>
                    <a:ext uri="{FF2B5EF4-FFF2-40B4-BE49-F238E27FC236}">
                      <a16:creationId xmlns:a16="http://schemas.microsoft.com/office/drawing/2014/main" id="{F23D6C9A-0BAB-DF1B-E6F9-F31DC4A69A66}"/>
                    </a:ext>
                  </a:extLst>
                </p14:cNvPr>
                <p14:cNvContentPartPr/>
                <p14:nvPr/>
              </p14:nvContentPartPr>
              <p14:xfrm>
                <a:off x="10222263" y="3723875"/>
                <a:ext cx="31680" cy="86760"/>
              </p14:xfrm>
            </p:contentPart>
          </mc:Choice>
          <mc:Fallback xmlns="">
            <p:pic>
              <p:nvPicPr>
                <p:cNvPr id="317" name="Ink 316">
                  <a:extLst>
                    <a:ext uri="{FF2B5EF4-FFF2-40B4-BE49-F238E27FC236}">
                      <a16:creationId xmlns:a16="http://schemas.microsoft.com/office/drawing/2014/main" id="{F23D6C9A-0BAB-DF1B-E6F9-F31DC4A69A66}"/>
                    </a:ext>
                  </a:extLst>
                </p:cNvPr>
                <p:cNvPicPr/>
                <p:nvPr/>
              </p:nvPicPr>
              <p:blipFill>
                <a:blip r:embed="rId507"/>
                <a:stretch>
                  <a:fillRect/>
                </a:stretch>
              </p:blipFill>
              <p:spPr>
                <a:xfrm>
                  <a:off x="10183342" y="3684605"/>
                  <a:ext cx="108617" cy="163474"/>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8" name="Ink 317">
                  <a:extLst>
                    <a:ext uri="{FF2B5EF4-FFF2-40B4-BE49-F238E27FC236}">
                      <a16:creationId xmlns:a16="http://schemas.microsoft.com/office/drawing/2014/main" id="{BDEFCB5B-ABD9-9F51-7704-F9F7C19A60A7}"/>
                    </a:ext>
                  </a:extLst>
                </p14:cNvPr>
                <p14:cNvContentPartPr/>
                <p14:nvPr/>
              </p14:nvContentPartPr>
              <p14:xfrm>
                <a:off x="10865223" y="3339755"/>
                <a:ext cx="118080" cy="31680"/>
              </p14:xfrm>
            </p:contentPart>
          </mc:Choice>
          <mc:Fallback xmlns="">
            <p:pic>
              <p:nvPicPr>
                <p:cNvPr id="318" name="Ink 317">
                  <a:extLst>
                    <a:ext uri="{FF2B5EF4-FFF2-40B4-BE49-F238E27FC236}">
                      <a16:creationId xmlns:a16="http://schemas.microsoft.com/office/drawing/2014/main" id="{BDEFCB5B-ABD9-9F51-7704-F9F7C19A60A7}"/>
                    </a:ext>
                  </a:extLst>
                </p:cNvPr>
                <p:cNvPicPr/>
                <p:nvPr/>
              </p:nvPicPr>
              <p:blipFill>
                <a:blip r:embed="rId509"/>
                <a:stretch>
                  <a:fillRect/>
                </a:stretch>
              </p:blipFill>
              <p:spPr>
                <a:xfrm>
                  <a:off x="10825863" y="3300834"/>
                  <a:ext cx="195885" cy="108617"/>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9" name="Ink 318">
                  <a:extLst>
                    <a:ext uri="{FF2B5EF4-FFF2-40B4-BE49-F238E27FC236}">
                      <a16:creationId xmlns:a16="http://schemas.microsoft.com/office/drawing/2014/main" id="{0E3B4AB6-E6D6-39D1-5CF1-4C74EFC9FD11}"/>
                    </a:ext>
                  </a:extLst>
                </p14:cNvPr>
                <p14:cNvContentPartPr/>
                <p14:nvPr/>
              </p14:nvContentPartPr>
              <p14:xfrm>
                <a:off x="10316223" y="3520115"/>
                <a:ext cx="196200" cy="23760"/>
              </p14:xfrm>
            </p:contentPart>
          </mc:Choice>
          <mc:Fallback xmlns="">
            <p:pic>
              <p:nvPicPr>
                <p:cNvPr id="319" name="Ink 318">
                  <a:extLst>
                    <a:ext uri="{FF2B5EF4-FFF2-40B4-BE49-F238E27FC236}">
                      <a16:creationId xmlns:a16="http://schemas.microsoft.com/office/drawing/2014/main" id="{0E3B4AB6-E6D6-39D1-5CF1-4C74EFC9FD11}"/>
                    </a:ext>
                  </a:extLst>
                </p:cNvPr>
                <p:cNvPicPr/>
                <p:nvPr/>
              </p:nvPicPr>
              <p:blipFill>
                <a:blip r:embed="rId511"/>
                <a:stretch>
                  <a:fillRect/>
                </a:stretch>
              </p:blipFill>
              <p:spPr>
                <a:xfrm>
                  <a:off x="10276800" y="3482275"/>
                  <a:ext cx="274130" cy="985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0" name="Ink 319">
                  <a:extLst>
                    <a:ext uri="{FF2B5EF4-FFF2-40B4-BE49-F238E27FC236}">
                      <a16:creationId xmlns:a16="http://schemas.microsoft.com/office/drawing/2014/main" id="{8BCB4EBC-13BE-E217-95B2-D2B6FB4642E3}"/>
                    </a:ext>
                  </a:extLst>
                </p14:cNvPr>
                <p14:cNvContentPartPr/>
                <p14:nvPr/>
              </p14:nvContentPartPr>
              <p14:xfrm>
                <a:off x="10324143" y="3669155"/>
                <a:ext cx="149400" cy="39600"/>
              </p14:xfrm>
            </p:contentPart>
          </mc:Choice>
          <mc:Fallback xmlns="">
            <p:pic>
              <p:nvPicPr>
                <p:cNvPr id="320" name="Ink 319">
                  <a:extLst>
                    <a:ext uri="{FF2B5EF4-FFF2-40B4-BE49-F238E27FC236}">
                      <a16:creationId xmlns:a16="http://schemas.microsoft.com/office/drawing/2014/main" id="{8BCB4EBC-13BE-E217-95B2-D2B6FB4642E3}"/>
                    </a:ext>
                  </a:extLst>
                </p:cNvPr>
                <p:cNvPicPr/>
                <p:nvPr/>
              </p:nvPicPr>
              <p:blipFill>
                <a:blip r:embed="rId513"/>
                <a:stretch>
                  <a:fillRect/>
                </a:stretch>
              </p:blipFill>
              <p:spPr>
                <a:xfrm>
                  <a:off x="10284731" y="3630455"/>
                  <a:ext cx="227308"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1" name="Ink 320">
                  <a:extLst>
                    <a:ext uri="{FF2B5EF4-FFF2-40B4-BE49-F238E27FC236}">
                      <a16:creationId xmlns:a16="http://schemas.microsoft.com/office/drawing/2014/main" id="{0696DC84-76E5-066A-B435-2B4CEE859B4B}"/>
                    </a:ext>
                  </a:extLst>
                </p14:cNvPr>
                <p14:cNvContentPartPr/>
                <p14:nvPr/>
              </p14:nvContentPartPr>
              <p14:xfrm>
                <a:off x="10355463" y="3590675"/>
                <a:ext cx="219960" cy="204120"/>
              </p14:xfrm>
            </p:contentPart>
          </mc:Choice>
          <mc:Fallback xmlns="">
            <p:pic>
              <p:nvPicPr>
                <p:cNvPr id="321" name="Ink 320">
                  <a:extLst>
                    <a:ext uri="{FF2B5EF4-FFF2-40B4-BE49-F238E27FC236}">
                      <a16:creationId xmlns:a16="http://schemas.microsoft.com/office/drawing/2014/main" id="{0696DC84-76E5-066A-B435-2B4CEE859B4B}"/>
                    </a:ext>
                  </a:extLst>
                </p:cNvPr>
                <p:cNvPicPr/>
                <p:nvPr/>
              </p:nvPicPr>
              <p:blipFill>
                <a:blip r:embed="rId515"/>
                <a:stretch>
                  <a:fillRect/>
                </a:stretch>
              </p:blipFill>
              <p:spPr>
                <a:xfrm>
                  <a:off x="10316053" y="3551316"/>
                  <a:ext cx="297863" cy="281924"/>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2" name="Ink 321">
                  <a:extLst>
                    <a:ext uri="{FF2B5EF4-FFF2-40B4-BE49-F238E27FC236}">
                      <a16:creationId xmlns:a16="http://schemas.microsoft.com/office/drawing/2014/main" id="{9BF64D64-9A70-C762-7FB7-6EC22D92B40D}"/>
                    </a:ext>
                  </a:extLst>
                </p14:cNvPr>
                <p14:cNvContentPartPr/>
                <p14:nvPr/>
              </p14:nvContentPartPr>
              <p14:xfrm>
                <a:off x="10356543" y="3888395"/>
                <a:ext cx="187560" cy="31680"/>
              </p14:xfrm>
            </p:contentPart>
          </mc:Choice>
          <mc:Fallback xmlns="">
            <p:pic>
              <p:nvPicPr>
                <p:cNvPr id="322" name="Ink 321">
                  <a:extLst>
                    <a:ext uri="{FF2B5EF4-FFF2-40B4-BE49-F238E27FC236}">
                      <a16:creationId xmlns:a16="http://schemas.microsoft.com/office/drawing/2014/main" id="{9BF64D64-9A70-C762-7FB7-6EC22D92B40D}"/>
                    </a:ext>
                  </a:extLst>
                </p:cNvPr>
                <p:cNvPicPr/>
                <p:nvPr/>
              </p:nvPicPr>
              <p:blipFill>
                <a:blip r:embed="rId517"/>
                <a:stretch>
                  <a:fillRect/>
                </a:stretch>
              </p:blipFill>
              <p:spPr>
                <a:xfrm>
                  <a:off x="10317201" y="3849474"/>
                  <a:ext cx="265329" cy="108617"/>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3" name="Ink 322">
                  <a:extLst>
                    <a:ext uri="{FF2B5EF4-FFF2-40B4-BE49-F238E27FC236}">
                      <a16:creationId xmlns:a16="http://schemas.microsoft.com/office/drawing/2014/main" id="{7C0E9098-685C-0F8D-196F-C0E671504DE7}"/>
                    </a:ext>
                  </a:extLst>
                </p14:cNvPr>
                <p14:cNvContentPartPr/>
                <p14:nvPr/>
              </p14:nvContentPartPr>
              <p14:xfrm>
                <a:off x="8693703" y="3253355"/>
                <a:ext cx="698040" cy="705960"/>
              </p14:xfrm>
            </p:contentPart>
          </mc:Choice>
          <mc:Fallback xmlns="">
            <p:pic>
              <p:nvPicPr>
                <p:cNvPr id="323" name="Ink 322">
                  <a:extLst>
                    <a:ext uri="{FF2B5EF4-FFF2-40B4-BE49-F238E27FC236}">
                      <a16:creationId xmlns:a16="http://schemas.microsoft.com/office/drawing/2014/main" id="{7C0E9098-685C-0F8D-196F-C0E671504DE7}"/>
                    </a:ext>
                  </a:extLst>
                </p:cNvPr>
                <p:cNvPicPr/>
                <p:nvPr/>
              </p:nvPicPr>
              <p:blipFill>
                <a:blip r:embed="rId519"/>
                <a:stretch>
                  <a:fillRect/>
                </a:stretch>
              </p:blipFill>
              <p:spPr>
                <a:xfrm>
                  <a:off x="8654261" y="3213880"/>
                  <a:ext cx="775090" cy="783992"/>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4" name="Ink 323">
                  <a:extLst>
                    <a:ext uri="{FF2B5EF4-FFF2-40B4-BE49-F238E27FC236}">
                      <a16:creationId xmlns:a16="http://schemas.microsoft.com/office/drawing/2014/main" id="{A915466E-060C-CA15-64B8-E75AA98A74C6}"/>
                    </a:ext>
                  </a:extLst>
                </p14:cNvPr>
                <p14:cNvContentPartPr/>
                <p14:nvPr/>
              </p14:nvContentPartPr>
              <p14:xfrm>
                <a:off x="9101223" y="3410315"/>
                <a:ext cx="63000" cy="16200"/>
              </p14:xfrm>
            </p:contentPart>
          </mc:Choice>
          <mc:Fallback xmlns="">
            <p:pic>
              <p:nvPicPr>
                <p:cNvPr id="324" name="Ink 323">
                  <a:extLst>
                    <a:ext uri="{FF2B5EF4-FFF2-40B4-BE49-F238E27FC236}">
                      <a16:creationId xmlns:a16="http://schemas.microsoft.com/office/drawing/2014/main" id="{A915466E-060C-CA15-64B8-E75AA98A74C6}"/>
                    </a:ext>
                  </a:extLst>
                </p:cNvPr>
                <p:cNvPicPr/>
                <p:nvPr/>
              </p:nvPicPr>
              <p:blipFill>
                <a:blip r:embed="rId521"/>
                <a:stretch>
                  <a:fillRect/>
                </a:stretch>
              </p:blipFill>
              <p:spPr>
                <a:xfrm>
                  <a:off x="9061962" y="3371615"/>
                  <a:ext cx="140609" cy="927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5" name="Ink 324">
                  <a:extLst>
                    <a:ext uri="{FF2B5EF4-FFF2-40B4-BE49-F238E27FC236}">
                      <a16:creationId xmlns:a16="http://schemas.microsoft.com/office/drawing/2014/main" id="{1D387D33-8DD2-4B70-CC37-2C8D8F8AD5C1}"/>
                    </a:ext>
                  </a:extLst>
                </p14:cNvPr>
                <p14:cNvContentPartPr/>
                <p14:nvPr/>
              </p14:nvContentPartPr>
              <p14:xfrm>
                <a:off x="9007263" y="3590675"/>
                <a:ext cx="110160" cy="55080"/>
              </p14:xfrm>
            </p:contentPart>
          </mc:Choice>
          <mc:Fallback xmlns="">
            <p:pic>
              <p:nvPicPr>
                <p:cNvPr id="325" name="Ink 324">
                  <a:extLst>
                    <a:ext uri="{FF2B5EF4-FFF2-40B4-BE49-F238E27FC236}">
                      <a16:creationId xmlns:a16="http://schemas.microsoft.com/office/drawing/2014/main" id="{1D387D33-8DD2-4B70-CC37-2C8D8F8AD5C1}"/>
                    </a:ext>
                  </a:extLst>
                </p:cNvPr>
                <p:cNvPicPr/>
                <p:nvPr/>
              </p:nvPicPr>
              <p:blipFill>
                <a:blip r:embed="rId523"/>
                <a:stretch>
                  <a:fillRect/>
                </a:stretch>
              </p:blipFill>
              <p:spPr>
                <a:xfrm>
                  <a:off x="8968115" y="3551848"/>
                  <a:ext cx="186635" cy="131831"/>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6" name="Ink 325">
                  <a:extLst>
                    <a:ext uri="{FF2B5EF4-FFF2-40B4-BE49-F238E27FC236}">
                      <a16:creationId xmlns:a16="http://schemas.microsoft.com/office/drawing/2014/main" id="{E1DEB457-777A-23FD-A81E-D9EC32AB8148}"/>
                    </a:ext>
                  </a:extLst>
                </p14:cNvPr>
                <p14:cNvContentPartPr/>
                <p14:nvPr/>
              </p14:nvContentPartPr>
              <p14:xfrm>
                <a:off x="9085743" y="3512195"/>
                <a:ext cx="110160" cy="63000"/>
              </p14:xfrm>
            </p:contentPart>
          </mc:Choice>
          <mc:Fallback xmlns="">
            <p:pic>
              <p:nvPicPr>
                <p:cNvPr id="326" name="Ink 325">
                  <a:extLst>
                    <a:ext uri="{FF2B5EF4-FFF2-40B4-BE49-F238E27FC236}">
                      <a16:creationId xmlns:a16="http://schemas.microsoft.com/office/drawing/2014/main" id="{E1DEB457-777A-23FD-A81E-D9EC32AB8148}"/>
                    </a:ext>
                  </a:extLst>
                </p:cNvPr>
                <p:cNvPicPr/>
                <p:nvPr/>
              </p:nvPicPr>
              <p:blipFill>
                <a:blip r:embed="rId525"/>
                <a:stretch>
                  <a:fillRect/>
                </a:stretch>
              </p:blipFill>
              <p:spPr>
                <a:xfrm>
                  <a:off x="9046595" y="3472934"/>
                  <a:ext cx="186635" cy="140609"/>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7" name="Ink 326">
                  <a:extLst>
                    <a:ext uri="{FF2B5EF4-FFF2-40B4-BE49-F238E27FC236}">
                      <a16:creationId xmlns:a16="http://schemas.microsoft.com/office/drawing/2014/main" id="{90B0D03F-41B5-0798-258E-721F7E267876}"/>
                    </a:ext>
                  </a:extLst>
                </p14:cNvPr>
                <p14:cNvContentPartPr/>
                <p14:nvPr/>
              </p14:nvContentPartPr>
              <p14:xfrm>
                <a:off x="8999343" y="3708035"/>
                <a:ext cx="149400" cy="149760"/>
              </p14:xfrm>
            </p:contentPart>
          </mc:Choice>
          <mc:Fallback xmlns="">
            <p:pic>
              <p:nvPicPr>
                <p:cNvPr id="327" name="Ink 326">
                  <a:extLst>
                    <a:ext uri="{FF2B5EF4-FFF2-40B4-BE49-F238E27FC236}">
                      <a16:creationId xmlns:a16="http://schemas.microsoft.com/office/drawing/2014/main" id="{90B0D03F-41B5-0798-258E-721F7E267876}"/>
                    </a:ext>
                  </a:extLst>
                </p:cNvPr>
                <p:cNvPicPr/>
                <p:nvPr/>
              </p:nvPicPr>
              <p:blipFill>
                <a:blip r:embed="rId527"/>
                <a:stretch>
                  <a:fillRect/>
                </a:stretch>
              </p:blipFill>
              <p:spPr>
                <a:xfrm>
                  <a:off x="8959931" y="3668528"/>
                  <a:ext cx="227308" cy="227856"/>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8" name="Ink 327">
                  <a:extLst>
                    <a:ext uri="{FF2B5EF4-FFF2-40B4-BE49-F238E27FC236}">
                      <a16:creationId xmlns:a16="http://schemas.microsoft.com/office/drawing/2014/main" id="{B9E306DC-2EC4-4F8B-F9C8-ADEC11B906C9}"/>
                    </a:ext>
                  </a:extLst>
                </p14:cNvPr>
                <p14:cNvContentPartPr/>
                <p14:nvPr/>
              </p14:nvContentPartPr>
              <p14:xfrm>
                <a:off x="8411463" y="3457475"/>
                <a:ext cx="141480" cy="23760"/>
              </p14:xfrm>
            </p:contentPart>
          </mc:Choice>
          <mc:Fallback xmlns="">
            <p:pic>
              <p:nvPicPr>
                <p:cNvPr id="328" name="Ink 327">
                  <a:extLst>
                    <a:ext uri="{FF2B5EF4-FFF2-40B4-BE49-F238E27FC236}">
                      <a16:creationId xmlns:a16="http://schemas.microsoft.com/office/drawing/2014/main" id="{B9E306DC-2EC4-4F8B-F9C8-ADEC11B906C9}"/>
                    </a:ext>
                  </a:extLst>
                </p:cNvPr>
                <p:cNvPicPr/>
                <p:nvPr/>
              </p:nvPicPr>
              <p:blipFill>
                <a:blip r:embed="rId529"/>
                <a:stretch>
                  <a:fillRect/>
                </a:stretch>
              </p:blipFill>
              <p:spPr>
                <a:xfrm>
                  <a:off x="8372214" y="3418180"/>
                  <a:ext cx="218153" cy="101437"/>
                </a:xfrm>
                <a:prstGeom prst="rect">
                  <a:avLst/>
                </a:prstGeom>
              </p:spPr>
            </p:pic>
          </mc:Fallback>
        </mc:AlternateContent>
      </p:grpSp>
      <p:grpSp>
        <p:nvGrpSpPr>
          <p:cNvPr id="329" name="Group 328">
            <a:extLst>
              <a:ext uri="{FF2B5EF4-FFF2-40B4-BE49-F238E27FC236}">
                <a16:creationId xmlns:a16="http://schemas.microsoft.com/office/drawing/2014/main" id="{E5980E07-A250-2924-31A9-0EEF4A8CA7EC}"/>
              </a:ext>
            </a:extLst>
          </p:cNvPr>
          <p:cNvGrpSpPr/>
          <p:nvPr/>
        </p:nvGrpSpPr>
        <p:grpSpPr>
          <a:xfrm>
            <a:off x="3575316" y="5876953"/>
            <a:ext cx="1234785" cy="859285"/>
            <a:chOff x="7996023" y="2837915"/>
            <a:chExt cx="3300480" cy="2296800"/>
          </a:xfrm>
        </p:grpSpPr>
        <mc:AlternateContent xmlns:mc="http://schemas.openxmlformats.org/markup-compatibility/2006" xmlns:p14="http://schemas.microsoft.com/office/powerpoint/2010/main">
          <mc:Choice Requires="p14">
            <p:contentPart p14:bwMode="auto" r:id="rId530">
              <p14:nvContentPartPr>
                <p14:cNvPr id="330" name="Ink 329">
                  <a:extLst>
                    <a:ext uri="{FF2B5EF4-FFF2-40B4-BE49-F238E27FC236}">
                      <a16:creationId xmlns:a16="http://schemas.microsoft.com/office/drawing/2014/main" id="{004526E2-D548-E242-2ECC-06CC83429754}"/>
                    </a:ext>
                  </a:extLst>
                </p14:cNvPr>
                <p14:cNvContentPartPr/>
                <p14:nvPr/>
              </p14:nvContentPartPr>
              <p14:xfrm>
                <a:off x="8278263" y="2986955"/>
                <a:ext cx="400320" cy="612000"/>
              </p14:xfrm>
            </p:contentPart>
          </mc:Choice>
          <mc:Fallback xmlns="">
            <p:pic>
              <p:nvPicPr>
                <p:cNvPr id="330" name="Ink 329">
                  <a:extLst>
                    <a:ext uri="{FF2B5EF4-FFF2-40B4-BE49-F238E27FC236}">
                      <a16:creationId xmlns:a16="http://schemas.microsoft.com/office/drawing/2014/main" id="{004526E2-D548-E242-2ECC-06CC83429754}"/>
                    </a:ext>
                  </a:extLst>
                </p:cNvPr>
                <p:cNvPicPr/>
                <p:nvPr/>
              </p:nvPicPr>
              <p:blipFill>
                <a:blip r:embed="rId531"/>
                <a:stretch>
                  <a:fillRect/>
                </a:stretch>
              </p:blipFill>
              <p:spPr>
                <a:xfrm>
                  <a:off x="8236983" y="2945578"/>
                  <a:ext cx="480960" cy="693792"/>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1" name="Ink 330">
                  <a:extLst>
                    <a:ext uri="{FF2B5EF4-FFF2-40B4-BE49-F238E27FC236}">
                      <a16:creationId xmlns:a16="http://schemas.microsoft.com/office/drawing/2014/main" id="{15A0D455-DA38-CEEC-B9AA-331D9B66FD39}"/>
                    </a:ext>
                  </a:extLst>
                </p14:cNvPr>
                <p14:cNvContentPartPr/>
                <p14:nvPr/>
              </p14:nvContentPartPr>
              <p14:xfrm>
                <a:off x="7996023" y="2837915"/>
                <a:ext cx="604080" cy="666720"/>
              </p14:xfrm>
            </p:contentPart>
          </mc:Choice>
          <mc:Fallback xmlns="">
            <p:pic>
              <p:nvPicPr>
                <p:cNvPr id="331" name="Ink 330">
                  <a:extLst>
                    <a:ext uri="{FF2B5EF4-FFF2-40B4-BE49-F238E27FC236}">
                      <a16:creationId xmlns:a16="http://schemas.microsoft.com/office/drawing/2014/main" id="{15A0D455-DA38-CEEC-B9AA-331D9B66FD39}"/>
                    </a:ext>
                  </a:extLst>
                </p:cNvPr>
                <p:cNvPicPr/>
                <p:nvPr/>
              </p:nvPicPr>
              <p:blipFill>
                <a:blip r:embed="rId533"/>
                <a:stretch>
                  <a:fillRect/>
                </a:stretch>
              </p:blipFill>
              <p:spPr>
                <a:xfrm>
                  <a:off x="7954661" y="2796605"/>
                  <a:ext cx="685842" cy="747418"/>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2" name="Ink 331">
                  <a:extLst>
                    <a:ext uri="{FF2B5EF4-FFF2-40B4-BE49-F238E27FC236}">
                      <a16:creationId xmlns:a16="http://schemas.microsoft.com/office/drawing/2014/main" id="{FAF0B9FE-74D7-910E-6C2F-B8930B1C1E82}"/>
                    </a:ext>
                  </a:extLst>
                </p14:cNvPr>
                <p14:cNvContentPartPr/>
                <p14:nvPr/>
              </p14:nvContentPartPr>
              <p14:xfrm>
                <a:off x="8513343" y="3571235"/>
                <a:ext cx="102240" cy="744120"/>
              </p14:xfrm>
            </p:contentPart>
          </mc:Choice>
          <mc:Fallback xmlns="">
            <p:pic>
              <p:nvPicPr>
                <p:cNvPr id="332" name="Ink 331">
                  <a:extLst>
                    <a:ext uri="{FF2B5EF4-FFF2-40B4-BE49-F238E27FC236}">
                      <a16:creationId xmlns:a16="http://schemas.microsoft.com/office/drawing/2014/main" id="{FAF0B9FE-74D7-910E-6C2F-B8930B1C1E82}"/>
                    </a:ext>
                  </a:extLst>
                </p:cNvPr>
                <p:cNvPicPr/>
                <p:nvPr/>
              </p:nvPicPr>
              <p:blipFill>
                <a:blip r:embed="rId535"/>
                <a:stretch>
                  <a:fillRect/>
                </a:stretch>
              </p:blipFill>
              <p:spPr>
                <a:xfrm>
                  <a:off x="8472256" y="3530856"/>
                  <a:ext cx="183459" cy="825839"/>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33" name="Ink 332">
                  <a:extLst>
                    <a:ext uri="{FF2B5EF4-FFF2-40B4-BE49-F238E27FC236}">
                      <a16:creationId xmlns:a16="http://schemas.microsoft.com/office/drawing/2014/main" id="{323EC9BE-2BE2-043F-0969-71E6F51F53BA}"/>
                    </a:ext>
                  </a:extLst>
                </p14:cNvPr>
                <p14:cNvContentPartPr/>
                <p14:nvPr/>
              </p14:nvContentPartPr>
              <p14:xfrm>
                <a:off x="8352063" y="3794435"/>
                <a:ext cx="561240" cy="173160"/>
              </p14:xfrm>
            </p:contentPart>
          </mc:Choice>
          <mc:Fallback xmlns="">
            <p:pic>
              <p:nvPicPr>
                <p:cNvPr id="333" name="Ink 332">
                  <a:extLst>
                    <a:ext uri="{FF2B5EF4-FFF2-40B4-BE49-F238E27FC236}">
                      <a16:creationId xmlns:a16="http://schemas.microsoft.com/office/drawing/2014/main" id="{323EC9BE-2BE2-043F-0969-71E6F51F53BA}"/>
                    </a:ext>
                  </a:extLst>
                </p:cNvPr>
                <p:cNvPicPr/>
                <p:nvPr/>
              </p:nvPicPr>
              <p:blipFill>
                <a:blip r:embed="rId537"/>
                <a:stretch>
                  <a:fillRect/>
                </a:stretch>
              </p:blipFill>
              <p:spPr>
                <a:xfrm>
                  <a:off x="8310739" y="3753298"/>
                  <a:ext cx="642927" cy="253522"/>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34" name="Ink 333">
                  <a:extLst>
                    <a:ext uri="{FF2B5EF4-FFF2-40B4-BE49-F238E27FC236}">
                      <a16:creationId xmlns:a16="http://schemas.microsoft.com/office/drawing/2014/main" id="{46DE5795-BB35-3F73-B3AC-86053CD49D09}"/>
                    </a:ext>
                  </a:extLst>
                </p14:cNvPr>
                <p14:cNvContentPartPr/>
                <p14:nvPr/>
              </p14:nvContentPartPr>
              <p14:xfrm>
                <a:off x="8426943" y="4234355"/>
                <a:ext cx="369000" cy="900360"/>
              </p14:xfrm>
            </p:contentPart>
          </mc:Choice>
          <mc:Fallback xmlns="">
            <p:pic>
              <p:nvPicPr>
                <p:cNvPr id="334" name="Ink 333">
                  <a:extLst>
                    <a:ext uri="{FF2B5EF4-FFF2-40B4-BE49-F238E27FC236}">
                      <a16:creationId xmlns:a16="http://schemas.microsoft.com/office/drawing/2014/main" id="{46DE5795-BB35-3F73-B3AC-86053CD49D09}"/>
                    </a:ext>
                  </a:extLst>
                </p:cNvPr>
                <p:cNvPicPr/>
                <p:nvPr/>
              </p:nvPicPr>
              <p:blipFill>
                <a:blip r:embed="rId539"/>
                <a:stretch>
                  <a:fillRect/>
                </a:stretch>
              </p:blipFill>
              <p:spPr>
                <a:xfrm>
                  <a:off x="8385623" y="4192992"/>
                  <a:ext cx="449719" cy="982123"/>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35" name="Ink 334">
                  <a:extLst>
                    <a:ext uri="{FF2B5EF4-FFF2-40B4-BE49-F238E27FC236}">
                      <a16:creationId xmlns:a16="http://schemas.microsoft.com/office/drawing/2014/main" id="{73D5DBB1-3E0F-6A9B-EE74-B9D5E36DAD65}"/>
                    </a:ext>
                  </a:extLst>
                </p14:cNvPr>
                <p14:cNvContentPartPr/>
                <p14:nvPr/>
              </p14:nvContentPartPr>
              <p14:xfrm>
                <a:off x="10825983" y="2837915"/>
                <a:ext cx="470520" cy="627480"/>
              </p14:xfrm>
            </p:contentPart>
          </mc:Choice>
          <mc:Fallback xmlns="">
            <p:pic>
              <p:nvPicPr>
                <p:cNvPr id="335" name="Ink 334">
                  <a:extLst>
                    <a:ext uri="{FF2B5EF4-FFF2-40B4-BE49-F238E27FC236}">
                      <a16:creationId xmlns:a16="http://schemas.microsoft.com/office/drawing/2014/main" id="{73D5DBB1-3E0F-6A9B-EE74-B9D5E36DAD65}"/>
                    </a:ext>
                  </a:extLst>
                </p:cNvPr>
                <p:cNvPicPr/>
                <p:nvPr/>
              </p:nvPicPr>
              <p:blipFill>
                <a:blip r:embed="rId541"/>
                <a:stretch>
                  <a:fillRect/>
                </a:stretch>
              </p:blipFill>
              <p:spPr>
                <a:xfrm>
                  <a:off x="10784692" y="2796595"/>
                  <a:ext cx="552141" cy="708197"/>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36" name="Ink 335">
                  <a:extLst>
                    <a:ext uri="{FF2B5EF4-FFF2-40B4-BE49-F238E27FC236}">
                      <a16:creationId xmlns:a16="http://schemas.microsoft.com/office/drawing/2014/main" id="{F061E65C-E22A-0B86-44D4-4A22BE08483F}"/>
                    </a:ext>
                  </a:extLst>
                </p14:cNvPr>
                <p14:cNvContentPartPr/>
                <p14:nvPr/>
              </p14:nvContentPartPr>
              <p14:xfrm>
                <a:off x="10716183" y="3512195"/>
                <a:ext cx="298440" cy="279000"/>
              </p14:xfrm>
            </p:contentPart>
          </mc:Choice>
          <mc:Fallback xmlns="">
            <p:pic>
              <p:nvPicPr>
                <p:cNvPr id="336" name="Ink 335">
                  <a:extLst>
                    <a:ext uri="{FF2B5EF4-FFF2-40B4-BE49-F238E27FC236}">
                      <a16:creationId xmlns:a16="http://schemas.microsoft.com/office/drawing/2014/main" id="{F061E65C-E22A-0B86-44D4-4A22BE08483F}"/>
                    </a:ext>
                  </a:extLst>
                </p:cNvPr>
                <p:cNvPicPr/>
                <p:nvPr/>
              </p:nvPicPr>
              <p:blipFill>
                <a:blip r:embed="rId543"/>
                <a:stretch>
                  <a:fillRect/>
                </a:stretch>
              </p:blipFill>
              <p:spPr>
                <a:xfrm>
                  <a:off x="10674786" y="3470968"/>
                  <a:ext cx="380270" cy="359536"/>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37" name="Ink 336">
                  <a:extLst>
                    <a:ext uri="{FF2B5EF4-FFF2-40B4-BE49-F238E27FC236}">
                      <a16:creationId xmlns:a16="http://schemas.microsoft.com/office/drawing/2014/main" id="{68E2AE86-EA09-E697-04FE-C52CBED7CD8E}"/>
                    </a:ext>
                  </a:extLst>
                </p14:cNvPr>
                <p14:cNvContentPartPr/>
                <p14:nvPr/>
              </p14:nvContentPartPr>
              <p14:xfrm>
                <a:off x="10676943" y="3849155"/>
                <a:ext cx="282600" cy="1069920"/>
              </p14:xfrm>
            </p:contentPart>
          </mc:Choice>
          <mc:Fallback xmlns="">
            <p:pic>
              <p:nvPicPr>
                <p:cNvPr id="337" name="Ink 336">
                  <a:extLst>
                    <a:ext uri="{FF2B5EF4-FFF2-40B4-BE49-F238E27FC236}">
                      <a16:creationId xmlns:a16="http://schemas.microsoft.com/office/drawing/2014/main" id="{68E2AE86-EA09-E697-04FE-C52CBED7CD8E}"/>
                    </a:ext>
                  </a:extLst>
                </p:cNvPr>
                <p:cNvPicPr/>
                <p:nvPr/>
              </p:nvPicPr>
              <p:blipFill>
                <a:blip r:embed="rId545"/>
                <a:stretch>
                  <a:fillRect/>
                </a:stretch>
              </p:blipFill>
              <p:spPr>
                <a:xfrm>
                  <a:off x="10635610" y="3807819"/>
                  <a:ext cx="364304" cy="1150669"/>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38" name="Ink 337">
                  <a:extLst>
                    <a:ext uri="{FF2B5EF4-FFF2-40B4-BE49-F238E27FC236}">
                      <a16:creationId xmlns:a16="http://schemas.microsoft.com/office/drawing/2014/main" id="{DD777D2C-396C-9B0E-1A6A-770B4B8D2497}"/>
                    </a:ext>
                  </a:extLst>
                </p14:cNvPr>
                <p14:cNvContentPartPr/>
                <p14:nvPr/>
              </p14:nvContentPartPr>
              <p14:xfrm>
                <a:off x="11006343" y="3739355"/>
                <a:ext cx="8280" cy="8280"/>
              </p14:xfrm>
            </p:contentPart>
          </mc:Choice>
          <mc:Fallback xmlns="">
            <p:pic>
              <p:nvPicPr>
                <p:cNvPr id="338" name="Ink 337">
                  <a:extLst>
                    <a:ext uri="{FF2B5EF4-FFF2-40B4-BE49-F238E27FC236}">
                      <a16:creationId xmlns:a16="http://schemas.microsoft.com/office/drawing/2014/main" id="{DD777D2C-396C-9B0E-1A6A-770B4B8D2497}"/>
                    </a:ext>
                  </a:extLst>
                </p:cNvPr>
                <p:cNvPicPr/>
                <p:nvPr/>
              </p:nvPicPr>
              <p:blipFill>
                <a:blip r:embed="rId547"/>
                <a:stretch>
                  <a:fillRect/>
                </a:stretch>
              </p:blipFill>
              <p:spPr>
                <a:xfrm>
                  <a:off x="10966783" y="3699795"/>
                  <a:ext cx="86480" cy="864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39" name="Ink 338">
                  <a:extLst>
                    <a:ext uri="{FF2B5EF4-FFF2-40B4-BE49-F238E27FC236}">
                      <a16:creationId xmlns:a16="http://schemas.microsoft.com/office/drawing/2014/main" id="{79BA0CDF-D241-376E-08FA-BFB2AAB95F14}"/>
                    </a:ext>
                  </a:extLst>
                </p14:cNvPr>
                <p14:cNvContentPartPr/>
                <p14:nvPr/>
              </p14:nvContentPartPr>
              <p14:xfrm>
                <a:off x="8364303" y="3684635"/>
                <a:ext cx="345240" cy="86760"/>
              </p14:xfrm>
            </p:contentPart>
          </mc:Choice>
          <mc:Fallback xmlns="">
            <p:pic>
              <p:nvPicPr>
                <p:cNvPr id="339" name="Ink 338">
                  <a:extLst>
                    <a:ext uri="{FF2B5EF4-FFF2-40B4-BE49-F238E27FC236}">
                      <a16:creationId xmlns:a16="http://schemas.microsoft.com/office/drawing/2014/main" id="{79BA0CDF-D241-376E-08FA-BFB2AAB95F14}"/>
                    </a:ext>
                  </a:extLst>
                </p:cNvPr>
                <p:cNvPicPr/>
                <p:nvPr/>
              </p:nvPicPr>
              <p:blipFill>
                <a:blip r:embed="rId549"/>
                <a:stretch>
                  <a:fillRect/>
                </a:stretch>
              </p:blipFill>
              <p:spPr>
                <a:xfrm>
                  <a:off x="8322951" y="3643183"/>
                  <a:ext cx="426982" cy="1687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40" name="Ink 339">
                  <a:extLst>
                    <a:ext uri="{FF2B5EF4-FFF2-40B4-BE49-F238E27FC236}">
                      <a16:creationId xmlns:a16="http://schemas.microsoft.com/office/drawing/2014/main" id="{13888247-8137-B263-4E66-B264DA6549C6}"/>
                    </a:ext>
                  </a:extLst>
                </p14:cNvPr>
                <p14:cNvContentPartPr/>
                <p14:nvPr/>
              </p14:nvContentPartPr>
              <p14:xfrm>
                <a:off x="10238103" y="3425795"/>
                <a:ext cx="509760" cy="658440"/>
              </p14:xfrm>
            </p:contentPart>
          </mc:Choice>
          <mc:Fallback xmlns="">
            <p:pic>
              <p:nvPicPr>
                <p:cNvPr id="340" name="Ink 339">
                  <a:extLst>
                    <a:ext uri="{FF2B5EF4-FFF2-40B4-BE49-F238E27FC236}">
                      <a16:creationId xmlns:a16="http://schemas.microsoft.com/office/drawing/2014/main" id="{13888247-8137-B263-4E66-B264DA6549C6}"/>
                    </a:ext>
                  </a:extLst>
                </p:cNvPr>
                <p:cNvPicPr/>
                <p:nvPr/>
              </p:nvPicPr>
              <p:blipFill>
                <a:blip r:embed="rId551"/>
                <a:stretch>
                  <a:fillRect/>
                </a:stretch>
              </p:blipFill>
              <p:spPr>
                <a:xfrm>
                  <a:off x="10196823" y="3384462"/>
                  <a:ext cx="590400" cy="739183"/>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41" name="Ink 340">
                  <a:extLst>
                    <a:ext uri="{FF2B5EF4-FFF2-40B4-BE49-F238E27FC236}">
                      <a16:creationId xmlns:a16="http://schemas.microsoft.com/office/drawing/2014/main" id="{88C247ED-183A-19F8-67B5-524907ABCD91}"/>
                    </a:ext>
                  </a:extLst>
                </p14:cNvPr>
                <p14:cNvContentPartPr/>
                <p14:nvPr/>
              </p14:nvContentPartPr>
              <p14:xfrm>
                <a:off x="10161423" y="3339755"/>
                <a:ext cx="492480" cy="157320"/>
              </p14:xfrm>
            </p:contentPart>
          </mc:Choice>
          <mc:Fallback xmlns="">
            <p:pic>
              <p:nvPicPr>
                <p:cNvPr id="341" name="Ink 340">
                  <a:extLst>
                    <a:ext uri="{FF2B5EF4-FFF2-40B4-BE49-F238E27FC236}">
                      <a16:creationId xmlns:a16="http://schemas.microsoft.com/office/drawing/2014/main" id="{88C247ED-183A-19F8-67B5-524907ABCD91}"/>
                    </a:ext>
                  </a:extLst>
                </p:cNvPr>
                <p:cNvPicPr/>
                <p:nvPr/>
              </p:nvPicPr>
              <p:blipFill>
                <a:blip r:embed="rId553"/>
                <a:stretch>
                  <a:fillRect/>
                </a:stretch>
              </p:blipFill>
              <p:spPr>
                <a:xfrm>
                  <a:off x="10120062" y="3298506"/>
                  <a:ext cx="574239" cy="238858"/>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42" name="Ink 341">
                  <a:extLst>
                    <a:ext uri="{FF2B5EF4-FFF2-40B4-BE49-F238E27FC236}">
                      <a16:creationId xmlns:a16="http://schemas.microsoft.com/office/drawing/2014/main" id="{55AB6446-43DC-1D26-8462-636465840941}"/>
                    </a:ext>
                  </a:extLst>
                </p14:cNvPr>
                <p14:cNvContentPartPr/>
                <p14:nvPr/>
              </p14:nvContentPartPr>
              <p14:xfrm>
                <a:off x="10608903" y="3786515"/>
                <a:ext cx="381960" cy="172800"/>
              </p14:xfrm>
            </p:contentPart>
          </mc:Choice>
          <mc:Fallback xmlns="">
            <p:pic>
              <p:nvPicPr>
                <p:cNvPr id="342" name="Ink 341">
                  <a:extLst>
                    <a:ext uri="{FF2B5EF4-FFF2-40B4-BE49-F238E27FC236}">
                      <a16:creationId xmlns:a16="http://schemas.microsoft.com/office/drawing/2014/main" id="{55AB6446-43DC-1D26-8462-636465840941}"/>
                    </a:ext>
                  </a:extLst>
                </p:cNvPr>
                <p:cNvPicPr/>
                <p:nvPr/>
              </p:nvPicPr>
              <p:blipFill>
                <a:blip r:embed="rId555"/>
                <a:stretch>
                  <a:fillRect/>
                </a:stretch>
              </p:blipFill>
              <p:spPr>
                <a:xfrm>
                  <a:off x="10567636" y="3745235"/>
                  <a:ext cx="462575" cy="2544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43" name="Ink 342">
                  <a:extLst>
                    <a:ext uri="{FF2B5EF4-FFF2-40B4-BE49-F238E27FC236}">
                      <a16:creationId xmlns:a16="http://schemas.microsoft.com/office/drawing/2014/main" id="{E2A75AC1-05CD-D573-20A9-A83BF2AE5E1D}"/>
                    </a:ext>
                  </a:extLst>
                </p14:cNvPr>
                <p14:cNvContentPartPr/>
                <p14:nvPr/>
              </p14:nvContentPartPr>
              <p14:xfrm>
                <a:off x="10222263" y="3723875"/>
                <a:ext cx="31680" cy="86760"/>
              </p14:xfrm>
            </p:contentPart>
          </mc:Choice>
          <mc:Fallback xmlns="">
            <p:pic>
              <p:nvPicPr>
                <p:cNvPr id="343" name="Ink 342">
                  <a:extLst>
                    <a:ext uri="{FF2B5EF4-FFF2-40B4-BE49-F238E27FC236}">
                      <a16:creationId xmlns:a16="http://schemas.microsoft.com/office/drawing/2014/main" id="{E2A75AC1-05CD-D573-20A9-A83BF2AE5E1D}"/>
                    </a:ext>
                  </a:extLst>
                </p:cNvPr>
                <p:cNvPicPr/>
                <p:nvPr/>
              </p:nvPicPr>
              <p:blipFill>
                <a:blip r:embed="rId557"/>
                <a:stretch>
                  <a:fillRect/>
                </a:stretch>
              </p:blipFill>
              <p:spPr>
                <a:xfrm>
                  <a:off x="10182197" y="3682423"/>
                  <a:ext cx="109948" cy="1687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44" name="Ink 343">
                  <a:extLst>
                    <a:ext uri="{FF2B5EF4-FFF2-40B4-BE49-F238E27FC236}">
                      <a16:creationId xmlns:a16="http://schemas.microsoft.com/office/drawing/2014/main" id="{7CC48AE6-9276-FA31-9469-8513798BB94C}"/>
                    </a:ext>
                  </a:extLst>
                </p14:cNvPr>
                <p14:cNvContentPartPr/>
                <p14:nvPr/>
              </p14:nvContentPartPr>
              <p14:xfrm>
                <a:off x="10865223" y="3339755"/>
                <a:ext cx="118080" cy="31680"/>
              </p14:xfrm>
            </p:contentPart>
          </mc:Choice>
          <mc:Fallback xmlns="">
            <p:pic>
              <p:nvPicPr>
                <p:cNvPr id="344" name="Ink 343">
                  <a:extLst>
                    <a:ext uri="{FF2B5EF4-FFF2-40B4-BE49-F238E27FC236}">
                      <a16:creationId xmlns:a16="http://schemas.microsoft.com/office/drawing/2014/main" id="{7CC48AE6-9276-FA31-9469-8513798BB94C}"/>
                    </a:ext>
                  </a:extLst>
                </p:cNvPr>
                <p:cNvPicPr/>
                <p:nvPr/>
              </p:nvPicPr>
              <p:blipFill>
                <a:blip r:embed="rId559"/>
                <a:stretch>
                  <a:fillRect/>
                </a:stretch>
              </p:blipFill>
              <p:spPr>
                <a:xfrm>
                  <a:off x="10823943" y="3299689"/>
                  <a:ext cx="1996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45" name="Ink 344">
                  <a:extLst>
                    <a:ext uri="{FF2B5EF4-FFF2-40B4-BE49-F238E27FC236}">
                      <a16:creationId xmlns:a16="http://schemas.microsoft.com/office/drawing/2014/main" id="{3018C15C-24D7-A923-4DE3-7E73B7E739C8}"/>
                    </a:ext>
                  </a:extLst>
                </p14:cNvPr>
                <p14:cNvContentPartPr/>
                <p14:nvPr/>
              </p14:nvContentPartPr>
              <p14:xfrm>
                <a:off x="10316223" y="3520115"/>
                <a:ext cx="196200" cy="23760"/>
              </p14:xfrm>
            </p:contentPart>
          </mc:Choice>
          <mc:Fallback xmlns="">
            <p:pic>
              <p:nvPicPr>
                <p:cNvPr id="345" name="Ink 344">
                  <a:extLst>
                    <a:ext uri="{FF2B5EF4-FFF2-40B4-BE49-F238E27FC236}">
                      <a16:creationId xmlns:a16="http://schemas.microsoft.com/office/drawing/2014/main" id="{3018C15C-24D7-A923-4DE3-7E73B7E739C8}"/>
                    </a:ext>
                  </a:extLst>
                </p:cNvPr>
                <p:cNvPicPr/>
                <p:nvPr/>
              </p:nvPicPr>
              <p:blipFill>
                <a:blip r:embed="rId561"/>
                <a:stretch>
                  <a:fillRect/>
                </a:stretch>
              </p:blipFill>
              <p:spPr>
                <a:xfrm>
                  <a:off x="10275069" y="3480820"/>
                  <a:ext cx="276594" cy="100523"/>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46" name="Ink 345">
                  <a:extLst>
                    <a:ext uri="{FF2B5EF4-FFF2-40B4-BE49-F238E27FC236}">
                      <a16:creationId xmlns:a16="http://schemas.microsoft.com/office/drawing/2014/main" id="{FDD8C17F-A88D-B3D2-03D9-C876770F29BB}"/>
                    </a:ext>
                  </a:extLst>
                </p14:cNvPr>
                <p14:cNvContentPartPr/>
                <p14:nvPr/>
              </p14:nvContentPartPr>
              <p14:xfrm>
                <a:off x="10324143" y="3669155"/>
                <a:ext cx="149400" cy="39600"/>
              </p14:xfrm>
            </p:contentPart>
          </mc:Choice>
          <mc:Fallback xmlns="">
            <p:pic>
              <p:nvPicPr>
                <p:cNvPr id="346" name="Ink 345">
                  <a:extLst>
                    <a:ext uri="{FF2B5EF4-FFF2-40B4-BE49-F238E27FC236}">
                      <a16:creationId xmlns:a16="http://schemas.microsoft.com/office/drawing/2014/main" id="{FDD8C17F-A88D-B3D2-03D9-C876770F29BB}"/>
                    </a:ext>
                  </a:extLst>
                </p:cNvPr>
                <p:cNvPicPr/>
                <p:nvPr/>
              </p:nvPicPr>
              <p:blipFill>
                <a:blip r:embed="rId563"/>
                <a:stretch>
                  <a:fillRect/>
                </a:stretch>
              </p:blipFill>
              <p:spPr>
                <a:xfrm>
                  <a:off x="10282962" y="3628612"/>
                  <a:ext cx="229846"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47" name="Ink 346">
                  <a:extLst>
                    <a:ext uri="{FF2B5EF4-FFF2-40B4-BE49-F238E27FC236}">
                      <a16:creationId xmlns:a16="http://schemas.microsoft.com/office/drawing/2014/main" id="{FFA64DFA-70D5-EE5B-40C5-A119DA34736D}"/>
                    </a:ext>
                  </a:extLst>
                </p14:cNvPr>
                <p14:cNvContentPartPr/>
                <p14:nvPr/>
              </p14:nvContentPartPr>
              <p14:xfrm>
                <a:off x="10355463" y="3590675"/>
                <a:ext cx="219960" cy="204120"/>
              </p14:xfrm>
            </p:contentPart>
          </mc:Choice>
          <mc:Fallback xmlns="">
            <p:pic>
              <p:nvPicPr>
                <p:cNvPr id="347" name="Ink 346">
                  <a:extLst>
                    <a:ext uri="{FF2B5EF4-FFF2-40B4-BE49-F238E27FC236}">
                      <a16:creationId xmlns:a16="http://schemas.microsoft.com/office/drawing/2014/main" id="{FFA64DFA-70D5-EE5B-40C5-A119DA34736D}"/>
                    </a:ext>
                  </a:extLst>
                </p:cNvPr>
                <p:cNvPicPr/>
                <p:nvPr/>
              </p:nvPicPr>
              <p:blipFill>
                <a:blip r:embed="rId565"/>
                <a:stretch>
                  <a:fillRect/>
                </a:stretch>
              </p:blipFill>
              <p:spPr>
                <a:xfrm>
                  <a:off x="10314160" y="3549468"/>
                  <a:ext cx="301605" cy="284618"/>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48" name="Ink 347">
                  <a:extLst>
                    <a:ext uri="{FF2B5EF4-FFF2-40B4-BE49-F238E27FC236}">
                      <a16:creationId xmlns:a16="http://schemas.microsoft.com/office/drawing/2014/main" id="{9CB1A4AF-6D7B-89F9-F557-7D4DC31CE83A}"/>
                    </a:ext>
                  </a:extLst>
                </p14:cNvPr>
                <p14:cNvContentPartPr/>
                <p14:nvPr/>
              </p14:nvContentPartPr>
              <p14:xfrm>
                <a:off x="10356543" y="3888395"/>
                <a:ext cx="187560" cy="31680"/>
              </p14:xfrm>
            </p:contentPart>
          </mc:Choice>
          <mc:Fallback xmlns="">
            <p:pic>
              <p:nvPicPr>
                <p:cNvPr id="348" name="Ink 347">
                  <a:extLst>
                    <a:ext uri="{FF2B5EF4-FFF2-40B4-BE49-F238E27FC236}">
                      <a16:creationId xmlns:a16="http://schemas.microsoft.com/office/drawing/2014/main" id="{9CB1A4AF-6D7B-89F9-F557-7D4DC31CE83A}"/>
                    </a:ext>
                  </a:extLst>
                </p:cNvPr>
                <p:cNvPicPr/>
                <p:nvPr/>
              </p:nvPicPr>
              <p:blipFill>
                <a:blip r:embed="rId567"/>
                <a:stretch>
                  <a:fillRect/>
                </a:stretch>
              </p:blipFill>
              <p:spPr>
                <a:xfrm>
                  <a:off x="10315395" y="3848329"/>
                  <a:ext cx="267943" cy="109948"/>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49" name="Ink 348">
                  <a:extLst>
                    <a:ext uri="{FF2B5EF4-FFF2-40B4-BE49-F238E27FC236}">
                      <a16:creationId xmlns:a16="http://schemas.microsoft.com/office/drawing/2014/main" id="{71D437D4-3204-F340-0378-D2693E19F426}"/>
                    </a:ext>
                  </a:extLst>
                </p14:cNvPr>
                <p14:cNvContentPartPr/>
                <p14:nvPr/>
              </p14:nvContentPartPr>
              <p14:xfrm>
                <a:off x="8693703" y="3253355"/>
                <a:ext cx="698040" cy="705960"/>
              </p14:xfrm>
            </p:contentPart>
          </mc:Choice>
          <mc:Fallback xmlns="">
            <p:pic>
              <p:nvPicPr>
                <p:cNvPr id="349" name="Ink 348">
                  <a:extLst>
                    <a:ext uri="{FF2B5EF4-FFF2-40B4-BE49-F238E27FC236}">
                      <a16:creationId xmlns:a16="http://schemas.microsoft.com/office/drawing/2014/main" id="{71D437D4-3204-F340-0378-D2693E19F426}"/>
                    </a:ext>
                  </a:extLst>
                </p:cNvPr>
                <p:cNvPicPr/>
                <p:nvPr/>
              </p:nvPicPr>
              <p:blipFill>
                <a:blip r:embed="rId569"/>
                <a:stretch>
                  <a:fillRect/>
                </a:stretch>
              </p:blipFill>
              <p:spPr>
                <a:xfrm>
                  <a:off x="8652359" y="3211998"/>
                  <a:ext cx="779766" cy="787713"/>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50" name="Ink 349">
                  <a:extLst>
                    <a:ext uri="{FF2B5EF4-FFF2-40B4-BE49-F238E27FC236}">
                      <a16:creationId xmlns:a16="http://schemas.microsoft.com/office/drawing/2014/main" id="{6095BA01-CF97-653F-3C55-5DB51856F403}"/>
                    </a:ext>
                  </a:extLst>
                </p14:cNvPr>
                <p14:cNvContentPartPr/>
                <p14:nvPr/>
              </p14:nvContentPartPr>
              <p14:xfrm>
                <a:off x="9101223" y="3410315"/>
                <a:ext cx="63000" cy="16200"/>
              </p14:xfrm>
            </p:contentPart>
          </mc:Choice>
          <mc:Fallback xmlns="">
            <p:pic>
              <p:nvPicPr>
                <p:cNvPr id="350" name="Ink 349">
                  <a:extLst>
                    <a:ext uri="{FF2B5EF4-FFF2-40B4-BE49-F238E27FC236}">
                      <a16:creationId xmlns:a16="http://schemas.microsoft.com/office/drawing/2014/main" id="{6095BA01-CF97-653F-3C55-5DB51856F403}"/>
                    </a:ext>
                  </a:extLst>
                </p:cNvPr>
                <p:cNvPicPr/>
                <p:nvPr/>
              </p:nvPicPr>
              <p:blipFill>
                <a:blip r:embed="rId571"/>
                <a:stretch>
                  <a:fillRect/>
                </a:stretch>
              </p:blipFill>
              <p:spPr>
                <a:xfrm>
                  <a:off x="9060178" y="3369339"/>
                  <a:ext cx="144136"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51" name="Ink 350">
                  <a:extLst>
                    <a:ext uri="{FF2B5EF4-FFF2-40B4-BE49-F238E27FC236}">
                      <a16:creationId xmlns:a16="http://schemas.microsoft.com/office/drawing/2014/main" id="{52C7F5B9-E97E-62FF-4DEB-CEB23ED7FE46}"/>
                    </a:ext>
                  </a:extLst>
                </p14:cNvPr>
                <p14:cNvContentPartPr/>
                <p14:nvPr/>
              </p14:nvContentPartPr>
              <p14:xfrm>
                <a:off x="9007263" y="3590675"/>
                <a:ext cx="110160" cy="55080"/>
              </p14:xfrm>
            </p:contentPart>
          </mc:Choice>
          <mc:Fallback xmlns="">
            <p:pic>
              <p:nvPicPr>
                <p:cNvPr id="351" name="Ink 350">
                  <a:extLst>
                    <a:ext uri="{FF2B5EF4-FFF2-40B4-BE49-F238E27FC236}">
                      <a16:creationId xmlns:a16="http://schemas.microsoft.com/office/drawing/2014/main" id="{52C7F5B9-E97E-62FF-4DEB-CEB23ED7FE46}"/>
                    </a:ext>
                  </a:extLst>
                </p:cNvPr>
                <p:cNvPicPr/>
                <p:nvPr/>
              </p:nvPicPr>
              <p:blipFill>
                <a:blip r:embed="rId573"/>
                <a:stretch>
                  <a:fillRect/>
                </a:stretch>
              </p:blipFill>
              <p:spPr>
                <a:xfrm>
                  <a:off x="8966073" y="3549840"/>
                  <a:ext cx="191583" cy="135801"/>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52" name="Ink 351">
                  <a:extLst>
                    <a:ext uri="{FF2B5EF4-FFF2-40B4-BE49-F238E27FC236}">
                      <a16:creationId xmlns:a16="http://schemas.microsoft.com/office/drawing/2014/main" id="{E07FA644-C08E-457C-2CBA-81B86B761A29}"/>
                    </a:ext>
                  </a:extLst>
                </p14:cNvPr>
                <p14:cNvContentPartPr/>
                <p14:nvPr/>
              </p14:nvContentPartPr>
              <p14:xfrm>
                <a:off x="9085743" y="3512195"/>
                <a:ext cx="110160" cy="63000"/>
              </p14:xfrm>
            </p:contentPart>
          </mc:Choice>
          <mc:Fallback xmlns="">
            <p:pic>
              <p:nvPicPr>
                <p:cNvPr id="352" name="Ink 351">
                  <a:extLst>
                    <a:ext uri="{FF2B5EF4-FFF2-40B4-BE49-F238E27FC236}">
                      <a16:creationId xmlns:a16="http://schemas.microsoft.com/office/drawing/2014/main" id="{E07FA644-C08E-457C-2CBA-81B86B761A29}"/>
                    </a:ext>
                  </a:extLst>
                </p:cNvPr>
                <p:cNvPicPr/>
                <p:nvPr/>
              </p:nvPicPr>
              <p:blipFill>
                <a:blip r:embed="rId575"/>
                <a:stretch>
                  <a:fillRect/>
                </a:stretch>
              </p:blipFill>
              <p:spPr>
                <a:xfrm>
                  <a:off x="9044553" y="3471150"/>
                  <a:ext cx="191583" cy="144136"/>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53" name="Ink 352">
                  <a:extLst>
                    <a:ext uri="{FF2B5EF4-FFF2-40B4-BE49-F238E27FC236}">
                      <a16:creationId xmlns:a16="http://schemas.microsoft.com/office/drawing/2014/main" id="{5E85A35C-B742-7747-FE8F-0C6FF6FC85D2}"/>
                    </a:ext>
                  </a:extLst>
                </p14:cNvPr>
                <p14:cNvContentPartPr/>
                <p14:nvPr/>
              </p14:nvContentPartPr>
              <p14:xfrm>
                <a:off x="8999343" y="3708035"/>
                <a:ext cx="149400" cy="149760"/>
              </p14:xfrm>
            </p:contentPart>
          </mc:Choice>
          <mc:Fallback xmlns="">
            <p:pic>
              <p:nvPicPr>
                <p:cNvPr id="353" name="Ink 352">
                  <a:extLst>
                    <a:ext uri="{FF2B5EF4-FFF2-40B4-BE49-F238E27FC236}">
                      <a16:creationId xmlns:a16="http://schemas.microsoft.com/office/drawing/2014/main" id="{5E85A35C-B742-7747-FE8F-0C6FF6FC85D2}"/>
                    </a:ext>
                  </a:extLst>
                </p:cNvPr>
                <p:cNvPicPr/>
                <p:nvPr/>
              </p:nvPicPr>
              <p:blipFill>
                <a:blip r:embed="rId577"/>
                <a:stretch>
                  <a:fillRect/>
                </a:stretch>
              </p:blipFill>
              <p:spPr>
                <a:xfrm>
                  <a:off x="8958162" y="3666755"/>
                  <a:ext cx="230804" cy="23136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54" name="Ink 353">
                  <a:extLst>
                    <a:ext uri="{FF2B5EF4-FFF2-40B4-BE49-F238E27FC236}">
                      <a16:creationId xmlns:a16="http://schemas.microsoft.com/office/drawing/2014/main" id="{43F13456-1A65-6224-9171-6EF1A8712226}"/>
                    </a:ext>
                  </a:extLst>
                </p14:cNvPr>
                <p14:cNvContentPartPr/>
                <p14:nvPr/>
              </p14:nvContentPartPr>
              <p14:xfrm>
                <a:off x="8411463" y="3457475"/>
                <a:ext cx="141480" cy="23760"/>
              </p14:xfrm>
            </p:contentPart>
          </mc:Choice>
          <mc:Fallback xmlns="">
            <p:pic>
              <p:nvPicPr>
                <p:cNvPr id="354" name="Ink 353">
                  <a:extLst>
                    <a:ext uri="{FF2B5EF4-FFF2-40B4-BE49-F238E27FC236}">
                      <a16:creationId xmlns:a16="http://schemas.microsoft.com/office/drawing/2014/main" id="{43F13456-1A65-6224-9171-6EF1A8712226}"/>
                    </a:ext>
                  </a:extLst>
                </p:cNvPr>
                <p:cNvPicPr/>
                <p:nvPr/>
              </p:nvPicPr>
              <p:blipFill>
                <a:blip r:embed="rId579"/>
                <a:stretch>
                  <a:fillRect/>
                </a:stretch>
              </p:blipFill>
              <p:spPr>
                <a:xfrm>
                  <a:off x="8370357" y="3416608"/>
                  <a:ext cx="221779" cy="104544"/>
                </a:xfrm>
                <a:prstGeom prst="rect">
                  <a:avLst/>
                </a:prstGeom>
              </p:spPr>
            </p:pic>
          </mc:Fallback>
        </mc:AlternateContent>
      </p:grpSp>
      <p:grpSp>
        <p:nvGrpSpPr>
          <p:cNvPr id="355" name="Group 354">
            <a:extLst>
              <a:ext uri="{FF2B5EF4-FFF2-40B4-BE49-F238E27FC236}">
                <a16:creationId xmlns:a16="http://schemas.microsoft.com/office/drawing/2014/main" id="{7E7B280E-2A2D-F165-1604-7888D61C1FB0}"/>
              </a:ext>
            </a:extLst>
          </p:cNvPr>
          <p:cNvGrpSpPr/>
          <p:nvPr/>
        </p:nvGrpSpPr>
        <p:grpSpPr>
          <a:xfrm>
            <a:off x="5453061" y="2335368"/>
            <a:ext cx="1239120" cy="862302"/>
            <a:chOff x="7996023" y="2837915"/>
            <a:chExt cx="3300480" cy="2296800"/>
          </a:xfrm>
        </p:grpSpPr>
        <mc:AlternateContent xmlns:mc="http://schemas.openxmlformats.org/markup-compatibility/2006" xmlns:p14="http://schemas.microsoft.com/office/powerpoint/2010/main">
          <mc:Choice Requires="p14">
            <p:contentPart p14:bwMode="auto" r:id="rId580">
              <p14:nvContentPartPr>
                <p14:cNvPr id="356" name="Ink 355">
                  <a:extLst>
                    <a:ext uri="{FF2B5EF4-FFF2-40B4-BE49-F238E27FC236}">
                      <a16:creationId xmlns:a16="http://schemas.microsoft.com/office/drawing/2014/main" id="{8681EDAC-53D5-CAED-032F-89BD607B2D6A}"/>
                    </a:ext>
                  </a:extLst>
                </p14:cNvPr>
                <p14:cNvContentPartPr/>
                <p14:nvPr/>
              </p14:nvContentPartPr>
              <p14:xfrm>
                <a:off x="8278263" y="2986955"/>
                <a:ext cx="400320" cy="612000"/>
              </p14:xfrm>
            </p:contentPart>
          </mc:Choice>
          <mc:Fallback xmlns="">
            <p:pic>
              <p:nvPicPr>
                <p:cNvPr id="356" name="Ink 355">
                  <a:extLst>
                    <a:ext uri="{FF2B5EF4-FFF2-40B4-BE49-F238E27FC236}">
                      <a16:creationId xmlns:a16="http://schemas.microsoft.com/office/drawing/2014/main" id="{8681EDAC-53D5-CAED-032F-89BD607B2D6A}"/>
                    </a:ext>
                  </a:extLst>
                </p:cNvPr>
                <p:cNvPicPr/>
                <p:nvPr/>
              </p:nvPicPr>
              <p:blipFill>
                <a:blip r:embed="rId581"/>
                <a:stretch>
                  <a:fillRect/>
                </a:stretch>
              </p:blipFill>
              <p:spPr>
                <a:xfrm>
                  <a:off x="8237082" y="2945707"/>
                  <a:ext cx="481725" cy="693536"/>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57" name="Ink 356">
                  <a:extLst>
                    <a:ext uri="{FF2B5EF4-FFF2-40B4-BE49-F238E27FC236}">
                      <a16:creationId xmlns:a16="http://schemas.microsoft.com/office/drawing/2014/main" id="{8308F0E3-D312-4916-B4B0-CB296CC2F91F}"/>
                    </a:ext>
                  </a:extLst>
                </p14:cNvPr>
                <p14:cNvContentPartPr/>
                <p14:nvPr/>
              </p14:nvContentPartPr>
              <p14:xfrm>
                <a:off x="7996023" y="2837915"/>
                <a:ext cx="604080" cy="666720"/>
              </p14:xfrm>
            </p:contentPart>
          </mc:Choice>
          <mc:Fallback xmlns="">
            <p:pic>
              <p:nvPicPr>
                <p:cNvPr id="357" name="Ink 356">
                  <a:extLst>
                    <a:ext uri="{FF2B5EF4-FFF2-40B4-BE49-F238E27FC236}">
                      <a16:creationId xmlns:a16="http://schemas.microsoft.com/office/drawing/2014/main" id="{8308F0E3-D312-4916-B4B0-CB296CC2F91F}"/>
                    </a:ext>
                  </a:extLst>
                </p:cNvPr>
                <p:cNvPicPr/>
                <p:nvPr/>
              </p:nvPicPr>
              <p:blipFill>
                <a:blip r:embed="rId583"/>
                <a:stretch>
                  <a:fillRect/>
                </a:stretch>
              </p:blipFill>
              <p:spPr>
                <a:xfrm>
                  <a:off x="7954857" y="2796724"/>
                  <a:ext cx="684496" cy="748144"/>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58" name="Ink 357">
                  <a:extLst>
                    <a:ext uri="{FF2B5EF4-FFF2-40B4-BE49-F238E27FC236}">
                      <a16:creationId xmlns:a16="http://schemas.microsoft.com/office/drawing/2014/main" id="{92E5320C-55B9-0980-0585-B85AB8100F6A}"/>
                    </a:ext>
                  </a:extLst>
                </p14:cNvPr>
                <p14:cNvContentPartPr/>
                <p14:nvPr/>
              </p14:nvContentPartPr>
              <p14:xfrm>
                <a:off x="8513343" y="3571235"/>
                <a:ext cx="102240" cy="744120"/>
              </p14:xfrm>
            </p:contentPart>
          </mc:Choice>
          <mc:Fallback xmlns="">
            <p:pic>
              <p:nvPicPr>
                <p:cNvPr id="358" name="Ink 357">
                  <a:extLst>
                    <a:ext uri="{FF2B5EF4-FFF2-40B4-BE49-F238E27FC236}">
                      <a16:creationId xmlns:a16="http://schemas.microsoft.com/office/drawing/2014/main" id="{92E5320C-55B9-0980-0585-B85AB8100F6A}"/>
                    </a:ext>
                  </a:extLst>
                </p:cNvPr>
                <p:cNvPicPr/>
                <p:nvPr/>
              </p:nvPicPr>
              <p:blipFill>
                <a:blip r:embed="rId535"/>
                <a:stretch>
                  <a:fillRect/>
                </a:stretch>
              </p:blipFill>
              <p:spPr>
                <a:xfrm>
                  <a:off x="8472256" y="3531012"/>
                  <a:ext cx="183459" cy="824565"/>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59" name="Ink 358">
                  <a:extLst>
                    <a:ext uri="{FF2B5EF4-FFF2-40B4-BE49-F238E27FC236}">
                      <a16:creationId xmlns:a16="http://schemas.microsoft.com/office/drawing/2014/main" id="{D695449A-ADBE-78C8-D8B5-E9D6277C132C}"/>
                    </a:ext>
                  </a:extLst>
                </p14:cNvPr>
                <p14:cNvContentPartPr/>
                <p14:nvPr/>
              </p14:nvContentPartPr>
              <p14:xfrm>
                <a:off x="8352063" y="3794435"/>
                <a:ext cx="561240" cy="173160"/>
              </p14:xfrm>
            </p:contentPart>
          </mc:Choice>
          <mc:Fallback xmlns="">
            <p:pic>
              <p:nvPicPr>
                <p:cNvPr id="359" name="Ink 358">
                  <a:extLst>
                    <a:ext uri="{FF2B5EF4-FFF2-40B4-BE49-F238E27FC236}">
                      <a16:creationId xmlns:a16="http://schemas.microsoft.com/office/drawing/2014/main" id="{D695449A-ADBE-78C8-D8B5-E9D6277C132C}"/>
                    </a:ext>
                  </a:extLst>
                </p:cNvPr>
                <p:cNvPicPr/>
                <p:nvPr/>
              </p:nvPicPr>
              <p:blipFill>
                <a:blip r:embed="rId537"/>
                <a:stretch>
                  <a:fillRect/>
                </a:stretch>
              </p:blipFill>
              <p:spPr>
                <a:xfrm>
                  <a:off x="8310880" y="3753298"/>
                  <a:ext cx="642649" cy="254478"/>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60" name="Ink 359">
                  <a:extLst>
                    <a:ext uri="{FF2B5EF4-FFF2-40B4-BE49-F238E27FC236}">
                      <a16:creationId xmlns:a16="http://schemas.microsoft.com/office/drawing/2014/main" id="{A3DA4E81-B3D1-E078-EB97-08010B91953B}"/>
                    </a:ext>
                  </a:extLst>
                </p14:cNvPr>
                <p14:cNvContentPartPr/>
                <p14:nvPr/>
              </p14:nvContentPartPr>
              <p14:xfrm>
                <a:off x="8426943" y="4234355"/>
                <a:ext cx="369000" cy="900360"/>
              </p14:xfrm>
            </p:contentPart>
          </mc:Choice>
          <mc:Fallback xmlns="">
            <p:pic>
              <p:nvPicPr>
                <p:cNvPr id="360" name="Ink 359">
                  <a:extLst>
                    <a:ext uri="{FF2B5EF4-FFF2-40B4-BE49-F238E27FC236}">
                      <a16:creationId xmlns:a16="http://schemas.microsoft.com/office/drawing/2014/main" id="{A3DA4E81-B3D1-E078-EB97-08010B91953B}"/>
                    </a:ext>
                  </a:extLst>
                </p:cNvPr>
                <p:cNvPicPr/>
                <p:nvPr/>
              </p:nvPicPr>
              <p:blipFill>
                <a:blip r:embed="rId587"/>
                <a:stretch>
                  <a:fillRect/>
                </a:stretch>
              </p:blipFill>
              <p:spPr>
                <a:xfrm>
                  <a:off x="8385730" y="4193168"/>
                  <a:ext cx="450468" cy="980818"/>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61" name="Ink 360">
                  <a:extLst>
                    <a:ext uri="{FF2B5EF4-FFF2-40B4-BE49-F238E27FC236}">
                      <a16:creationId xmlns:a16="http://schemas.microsoft.com/office/drawing/2014/main" id="{528B21FB-AD33-2569-2140-E3AC82400D6D}"/>
                    </a:ext>
                  </a:extLst>
                </p14:cNvPr>
                <p14:cNvContentPartPr/>
                <p14:nvPr/>
              </p14:nvContentPartPr>
              <p14:xfrm>
                <a:off x="10825983" y="2837915"/>
                <a:ext cx="470520" cy="627480"/>
              </p14:xfrm>
            </p:contentPart>
          </mc:Choice>
          <mc:Fallback xmlns="">
            <p:pic>
              <p:nvPicPr>
                <p:cNvPr id="361" name="Ink 360">
                  <a:extLst>
                    <a:ext uri="{FF2B5EF4-FFF2-40B4-BE49-F238E27FC236}">
                      <a16:creationId xmlns:a16="http://schemas.microsoft.com/office/drawing/2014/main" id="{528B21FB-AD33-2569-2140-E3AC82400D6D}"/>
                    </a:ext>
                  </a:extLst>
                </p:cNvPr>
                <p:cNvPicPr/>
                <p:nvPr/>
              </p:nvPicPr>
              <p:blipFill>
                <a:blip r:embed="rId589"/>
                <a:stretch>
                  <a:fillRect/>
                </a:stretch>
              </p:blipFill>
              <p:spPr>
                <a:xfrm>
                  <a:off x="10784860" y="2796722"/>
                  <a:ext cx="550853" cy="708909"/>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62" name="Ink 361">
                  <a:extLst>
                    <a:ext uri="{FF2B5EF4-FFF2-40B4-BE49-F238E27FC236}">
                      <a16:creationId xmlns:a16="http://schemas.microsoft.com/office/drawing/2014/main" id="{B41C0785-B941-D99B-CA9D-D7F36203D870}"/>
                    </a:ext>
                  </a:extLst>
                </p14:cNvPr>
                <p14:cNvContentPartPr/>
                <p14:nvPr/>
              </p14:nvContentPartPr>
              <p14:xfrm>
                <a:off x="10716183" y="3512195"/>
                <a:ext cx="298440" cy="279000"/>
              </p14:xfrm>
            </p:contentPart>
          </mc:Choice>
          <mc:Fallback xmlns="">
            <p:pic>
              <p:nvPicPr>
                <p:cNvPr id="362" name="Ink 361">
                  <a:extLst>
                    <a:ext uri="{FF2B5EF4-FFF2-40B4-BE49-F238E27FC236}">
                      <a16:creationId xmlns:a16="http://schemas.microsoft.com/office/drawing/2014/main" id="{B41C0785-B941-D99B-CA9D-D7F36203D870}"/>
                    </a:ext>
                  </a:extLst>
                </p:cNvPr>
                <p:cNvPicPr/>
                <p:nvPr/>
              </p:nvPicPr>
              <p:blipFill>
                <a:blip r:embed="rId591"/>
                <a:stretch>
                  <a:fillRect/>
                </a:stretch>
              </p:blipFill>
              <p:spPr>
                <a:xfrm>
                  <a:off x="10674920" y="3471109"/>
                  <a:ext cx="380007" cy="3592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63" name="Ink 362">
                  <a:extLst>
                    <a:ext uri="{FF2B5EF4-FFF2-40B4-BE49-F238E27FC236}">
                      <a16:creationId xmlns:a16="http://schemas.microsoft.com/office/drawing/2014/main" id="{E8CB3B04-D37F-CFD5-D2B3-2403C5DCAD44}"/>
                    </a:ext>
                  </a:extLst>
                </p14:cNvPr>
                <p14:cNvContentPartPr/>
                <p14:nvPr/>
              </p14:nvContentPartPr>
              <p14:xfrm>
                <a:off x="10676943" y="3849155"/>
                <a:ext cx="282600" cy="1069920"/>
              </p14:xfrm>
            </p:contentPart>
          </mc:Choice>
          <mc:Fallback xmlns="">
            <p:pic>
              <p:nvPicPr>
                <p:cNvPr id="363" name="Ink 362">
                  <a:extLst>
                    <a:ext uri="{FF2B5EF4-FFF2-40B4-BE49-F238E27FC236}">
                      <a16:creationId xmlns:a16="http://schemas.microsoft.com/office/drawing/2014/main" id="{E8CB3B04-D37F-CFD5-D2B3-2403C5DCAD44}"/>
                    </a:ext>
                  </a:extLst>
                </p:cNvPr>
                <p:cNvPicPr/>
                <p:nvPr/>
              </p:nvPicPr>
              <p:blipFill>
                <a:blip r:embed="rId593"/>
                <a:stretch>
                  <a:fillRect/>
                </a:stretch>
              </p:blipFill>
              <p:spPr>
                <a:xfrm>
                  <a:off x="10635750" y="3807930"/>
                  <a:ext cx="364027" cy="115141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64" name="Ink 363">
                  <a:extLst>
                    <a:ext uri="{FF2B5EF4-FFF2-40B4-BE49-F238E27FC236}">
                      <a16:creationId xmlns:a16="http://schemas.microsoft.com/office/drawing/2014/main" id="{4205DB5A-5392-DB5D-785C-FBEC3385B96B}"/>
                    </a:ext>
                  </a:extLst>
                </p14:cNvPr>
                <p14:cNvContentPartPr/>
                <p14:nvPr/>
              </p14:nvContentPartPr>
              <p14:xfrm>
                <a:off x="11006343" y="3739355"/>
                <a:ext cx="8280" cy="8280"/>
              </p14:xfrm>
            </p:contentPart>
          </mc:Choice>
          <mc:Fallback xmlns="">
            <p:pic>
              <p:nvPicPr>
                <p:cNvPr id="364" name="Ink 363">
                  <a:extLst>
                    <a:ext uri="{FF2B5EF4-FFF2-40B4-BE49-F238E27FC236}">
                      <a16:creationId xmlns:a16="http://schemas.microsoft.com/office/drawing/2014/main" id="{4205DB5A-5392-DB5D-785C-FBEC3385B96B}"/>
                    </a:ext>
                  </a:extLst>
                </p:cNvPr>
                <p:cNvPicPr/>
                <p:nvPr/>
              </p:nvPicPr>
              <p:blipFill>
                <a:blip r:embed="rId547"/>
                <a:stretch>
                  <a:fillRect/>
                </a:stretch>
              </p:blipFill>
              <p:spPr>
                <a:xfrm>
                  <a:off x="10966783" y="3699795"/>
                  <a:ext cx="86480" cy="8648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65" name="Ink 364">
                  <a:extLst>
                    <a:ext uri="{FF2B5EF4-FFF2-40B4-BE49-F238E27FC236}">
                      <a16:creationId xmlns:a16="http://schemas.microsoft.com/office/drawing/2014/main" id="{BCF8A7CB-19CF-9E7D-90A2-292245216826}"/>
                    </a:ext>
                  </a:extLst>
                </p14:cNvPr>
                <p14:cNvContentPartPr/>
                <p14:nvPr/>
              </p14:nvContentPartPr>
              <p14:xfrm>
                <a:off x="8364303" y="3684635"/>
                <a:ext cx="345240" cy="86760"/>
              </p14:xfrm>
            </p:contentPart>
          </mc:Choice>
          <mc:Fallback xmlns="">
            <p:pic>
              <p:nvPicPr>
                <p:cNvPr id="365" name="Ink 364">
                  <a:extLst>
                    <a:ext uri="{FF2B5EF4-FFF2-40B4-BE49-F238E27FC236}">
                      <a16:creationId xmlns:a16="http://schemas.microsoft.com/office/drawing/2014/main" id="{BCF8A7CB-19CF-9E7D-90A2-292245216826}"/>
                    </a:ext>
                  </a:extLst>
                </p:cNvPr>
                <p:cNvPicPr/>
                <p:nvPr/>
              </p:nvPicPr>
              <p:blipFill>
                <a:blip r:embed="rId596"/>
                <a:stretch>
                  <a:fillRect/>
                </a:stretch>
              </p:blipFill>
              <p:spPr>
                <a:xfrm>
                  <a:off x="8323180" y="3643639"/>
                  <a:ext cx="425573"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66" name="Ink 365">
                  <a:extLst>
                    <a:ext uri="{FF2B5EF4-FFF2-40B4-BE49-F238E27FC236}">
                      <a16:creationId xmlns:a16="http://schemas.microsoft.com/office/drawing/2014/main" id="{C05DBBC4-06A6-000A-F431-210779D0AB67}"/>
                    </a:ext>
                  </a:extLst>
                </p14:cNvPr>
                <p14:cNvContentPartPr/>
                <p14:nvPr/>
              </p14:nvContentPartPr>
              <p14:xfrm>
                <a:off x="10238103" y="3425795"/>
                <a:ext cx="509760" cy="658440"/>
              </p14:xfrm>
            </p:contentPart>
          </mc:Choice>
          <mc:Fallback xmlns="">
            <p:pic>
              <p:nvPicPr>
                <p:cNvPr id="366" name="Ink 365">
                  <a:extLst>
                    <a:ext uri="{FF2B5EF4-FFF2-40B4-BE49-F238E27FC236}">
                      <a16:creationId xmlns:a16="http://schemas.microsoft.com/office/drawing/2014/main" id="{C05DBBC4-06A6-000A-F431-210779D0AB67}"/>
                    </a:ext>
                  </a:extLst>
                </p:cNvPr>
                <p:cNvPicPr/>
                <p:nvPr/>
              </p:nvPicPr>
              <p:blipFill>
                <a:blip r:embed="rId598"/>
                <a:stretch>
                  <a:fillRect/>
                </a:stretch>
              </p:blipFill>
              <p:spPr>
                <a:xfrm>
                  <a:off x="10196978" y="3384583"/>
                  <a:ext cx="590097" cy="739906"/>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67" name="Ink 366">
                  <a:extLst>
                    <a:ext uri="{FF2B5EF4-FFF2-40B4-BE49-F238E27FC236}">
                      <a16:creationId xmlns:a16="http://schemas.microsoft.com/office/drawing/2014/main" id="{318AD293-057A-47C2-3521-7AF4241C9E26}"/>
                    </a:ext>
                  </a:extLst>
                </p14:cNvPr>
                <p14:cNvContentPartPr/>
                <p14:nvPr/>
              </p14:nvContentPartPr>
              <p14:xfrm>
                <a:off x="10161423" y="3339755"/>
                <a:ext cx="492480" cy="157320"/>
              </p14:xfrm>
            </p:contentPart>
          </mc:Choice>
          <mc:Fallback xmlns="">
            <p:pic>
              <p:nvPicPr>
                <p:cNvPr id="367" name="Ink 366">
                  <a:extLst>
                    <a:ext uri="{FF2B5EF4-FFF2-40B4-BE49-F238E27FC236}">
                      <a16:creationId xmlns:a16="http://schemas.microsoft.com/office/drawing/2014/main" id="{318AD293-057A-47C2-3521-7AF4241C9E26}"/>
                    </a:ext>
                  </a:extLst>
                </p:cNvPr>
                <p:cNvPicPr/>
                <p:nvPr/>
              </p:nvPicPr>
              <p:blipFill>
                <a:blip r:embed="rId600"/>
                <a:stretch>
                  <a:fillRect/>
                </a:stretch>
              </p:blipFill>
              <p:spPr>
                <a:xfrm>
                  <a:off x="10120223" y="3298756"/>
                  <a:ext cx="573921" cy="23741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68" name="Ink 367">
                  <a:extLst>
                    <a:ext uri="{FF2B5EF4-FFF2-40B4-BE49-F238E27FC236}">
                      <a16:creationId xmlns:a16="http://schemas.microsoft.com/office/drawing/2014/main" id="{ADE09284-0755-7EBE-6C3A-30131F9DAEC0}"/>
                    </a:ext>
                  </a:extLst>
                </p14:cNvPr>
                <p14:cNvContentPartPr/>
                <p14:nvPr/>
              </p14:nvContentPartPr>
              <p14:xfrm>
                <a:off x="10608903" y="3786515"/>
                <a:ext cx="381960" cy="172800"/>
              </p14:xfrm>
            </p:contentPart>
          </mc:Choice>
          <mc:Fallback xmlns="">
            <p:pic>
              <p:nvPicPr>
                <p:cNvPr id="368" name="Ink 367">
                  <a:extLst>
                    <a:ext uri="{FF2B5EF4-FFF2-40B4-BE49-F238E27FC236}">
                      <a16:creationId xmlns:a16="http://schemas.microsoft.com/office/drawing/2014/main" id="{ADE09284-0755-7EBE-6C3A-30131F9DAEC0}"/>
                    </a:ext>
                  </a:extLst>
                </p:cNvPr>
                <p:cNvPicPr/>
                <p:nvPr/>
              </p:nvPicPr>
              <p:blipFill>
                <a:blip r:embed="rId602"/>
                <a:stretch>
                  <a:fillRect/>
                </a:stretch>
              </p:blipFill>
              <p:spPr>
                <a:xfrm>
                  <a:off x="10567739" y="3745463"/>
                  <a:ext cx="463330" cy="253949"/>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69" name="Ink 368">
                  <a:extLst>
                    <a:ext uri="{FF2B5EF4-FFF2-40B4-BE49-F238E27FC236}">
                      <a16:creationId xmlns:a16="http://schemas.microsoft.com/office/drawing/2014/main" id="{58457DBC-CF4F-F586-1453-1E529055E545}"/>
                    </a:ext>
                  </a:extLst>
                </p14:cNvPr>
                <p14:cNvContentPartPr/>
                <p14:nvPr/>
              </p14:nvContentPartPr>
              <p14:xfrm>
                <a:off x="10222263" y="3723875"/>
                <a:ext cx="31680" cy="86760"/>
              </p14:xfrm>
            </p:contentPart>
          </mc:Choice>
          <mc:Fallback xmlns="">
            <p:pic>
              <p:nvPicPr>
                <p:cNvPr id="369" name="Ink 368">
                  <a:extLst>
                    <a:ext uri="{FF2B5EF4-FFF2-40B4-BE49-F238E27FC236}">
                      <a16:creationId xmlns:a16="http://schemas.microsoft.com/office/drawing/2014/main" id="{58457DBC-CF4F-F586-1453-1E529055E545}"/>
                    </a:ext>
                  </a:extLst>
                </p:cNvPr>
                <p:cNvPicPr/>
                <p:nvPr/>
              </p:nvPicPr>
              <p:blipFill>
                <a:blip r:embed="rId557"/>
                <a:stretch>
                  <a:fillRect/>
                </a:stretch>
              </p:blipFill>
              <p:spPr>
                <a:xfrm>
                  <a:off x="10182197" y="3682879"/>
                  <a:ext cx="109948"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70" name="Ink 369">
                  <a:extLst>
                    <a:ext uri="{FF2B5EF4-FFF2-40B4-BE49-F238E27FC236}">
                      <a16:creationId xmlns:a16="http://schemas.microsoft.com/office/drawing/2014/main" id="{4DBB4FA7-8442-5A6D-22D8-45B5D5E7FB3B}"/>
                    </a:ext>
                  </a:extLst>
                </p14:cNvPr>
                <p14:cNvContentPartPr/>
                <p14:nvPr/>
              </p14:nvContentPartPr>
              <p14:xfrm>
                <a:off x="10865223" y="3339755"/>
                <a:ext cx="118080" cy="31680"/>
              </p14:xfrm>
            </p:contentPart>
          </mc:Choice>
          <mc:Fallback xmlns="">
            <p:pic>
              <p:nvPicPr>
                <p:cNvPr id="370" name="Ink 369">
                  <a:extLst>
                    <a:ext uri="{FF2B5EF4-FFF2-40B4-BE49-F238E27FC236}">
                      <a16:creationId xmlns:a16="http://schemas.microsoft.com/office/drawing/2014/main" id="{4DBB4FA7-8442-5A6D-22D8-45B5D5E7FB3B}"/>
                    </a:ext>
                  </a:extLst>
                </p:cNvPr>
                <p:cNvPicPr/>
                <p:nvPr/>
              </p:nvPicPr>
              <p:blipFill>
                <a:blip r:embed="rId559"/>
                <a:stretch>
                  <a:fillRect/>
                </a:stretch>
              </p:blipFill>
              <p:spPr>
                <a:xfrm>
                  <a:off x="10824276" y="3299689"/>
                  <a:ext cx="19807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71" name="Ink 370">
                  <a:extLst>
                    <a:ext uri="{FF2B5EF4-FFF2-40B4-BE49-F238E27FC236}">
                      <a16:creationId xmlns:a16="http://schemas.microsoft.com/office/drawing/2014/main" id="{DF1B23D3-8B4B-2B9F-5C8D-889C6A6DE702}"/>
                    </a:ext>
                  </a:extLst>
                </p14:cNvPr>
                <p14:cNvContentPartPr/>
                <p14:nvPr/>
              </p14:nvContentPartPr>
              <p14:xfrm>
                <a:off x="10316223" y="3520115"/>
                <a:ext cx="196200" cy="23760"/>
              </p14:xfrm>
            </p:contentPart>
          </mc:Choice>
          <mc:Fallback xmlns="">
            <p:pic>
              <p:nvPicPr>
                <p:cNvPr id="371" name="Ink 370">
                  <a:extLst>
                    <a:ext uri="{FF2B5EF4-FFF2-40B4-BE49-F238E27FC236}">
                      <a16:creationId xmlns:a16="http://schemas.microsoft.com/office/drawing/2014/main" id="{DF1B23D3-8B4B-2B9F-5C8D-889C6A6DE702}"/>
                    </a:ext>
                  </a:extLst>
                </p:cNvPr>
                <p:cNvPicPr/>
                <p:nvPr/>
              </p:nvPicPr>
              <p:blipFill>
                <a:blip r:embed="rId561"/>
                <a:stretch>
                  <a:fillRect/>
                </a:stretch>
              </p:blipFill>
              <p:spPr>
                <a:xfrm>
                  <a:off x="10275069" y="3480820"/>
                  <a:ext cx="277551" cy="100523"/>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72" name="Ink 371">
                  <a:extLst>
                    <a:ext uri="{FF2B5EF4-FFF2-40B4-BE49-F238E27FC236}">
                      <a16:creationId xmlns:a16="http://schemas.microsoft.com/office/drawing/2014/main" id="{B394A72A-2EC9-ED39-82F7-CA08F051ADB1}"/>
                    </a:ext>
                  </a:extLst>
                </p14:cNvPr>
                <p14:cNvContentPartPr/>
                <p14:nvPr/>
              </p14:nvContentPartPr>
              <p14:xfrm>
                <a:off x="10324143" y="3669155"/>
                <a:ext cx="149400" cy="39600"/>
              </p14:xfrm>
            </p:contentPart>
          </mc:Choice>
          <mc:Fallback xmlns="">
            <p:pic>
              <p:nvPicPr>
                <p:cNvPr id="372" name="Ink 371">
                  <a:extLst>
                    <a:ext uri="{FF2B5EF4-FFF2-40B4-BE49-F238E27FC236}">
                      <a16:creationId xmlns:a16="http://schemas.microsoft.com/office/drawing/2014/main" id="{B394A72A-2EC9-ED39-82F7-CA08F051ADB1}"/>
                    </a:ext>
                  </a:extLst>
                </p:cNvPr>
                <p:cNvPicPr/>
                <p:nvPr/>
              </p:nvPicPr>
              <p:blipFill>
                <a:blip r:embed="rId607"/>
                <a:stretch>
                  <a:fillRect/>
                </a:stretch>
              </p:blipFill>
              <p:spPr>
                <a:xfrm>
                  <a:off x="10282962" y="3628612"/>
                  <a:ext cx="230804" cy="119743"/>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73" name="Ink 372">
                  <a:extLst>
                    <a:ext uri="{FF2B5EF4-FFF2-40B4-BE49-F238E27FC236}">
                      <a16:creationId xmlns:a16="http://schemas.microsoft.com/office/drawing/2014/main" id="{C26D226E-C702-553F-779F-79DD54C52FF9}"/>
                    </a:ext>
                  </a:extLst>
                </p14:cNvPr>
                <p14:cNvContentPartPr/>
                <p14:nvPr/>
              </p14:nvContentPartPr>
              <p14:xfrm>
                <a:off x="10355463" y="3590675"/>
                <a:ext cx="219960" cy="204120"/>
              </p14:xfrm>
            </p:contentPart>
          </mc:Choice>
          <mc:Fallback xmlns="">
            <p:pic>
              <p:nvPicPr>
                <p:cNvPr id="373" name="Ink 372">
                  <a:extLst>
                    <a:ext uri="{FF2B5EF4-FFF2-40B4-BE49-F238E27FC236}">
                      <a16:creationId xmlns:a16="http://schemas.microsoft.com/office/drawing/2014/main" id="{C26D226E-C702-553F-779F-79DD54C52FF9}"/>
                    </a:ext>
                  </a:extLst>
                </p:cNvPr>
                <p:cNvPicPr/>
                <p:nvPr/>
              </p:nvPicPr>
              <p:blipFill>
                <a:blip r:embed="rId565"/>
                <a:stretch>
                  <a:fillRect/>
                </a:stretch>
              </p:blipFill>
              <p:spPr>
                <a:xfrm>
                  <a:off x="10314340" y="3549468"/>
                  <a:ext cx="301250" cy="285576"/>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74" name="Ink 373">
                  <a:extLst>
                    <a:ext uri="{FF2B5EF4-FFF2-40B4-BE49-F238E27FC236}">
                      <a16:creationId xmlns:a16="http://schemas.microsoft.com/office/drawing/2014/main" id="{5CA9E3B2-3B13-5856-1E39-DF5BB53D389D}"/>
                    </a:ext>
                  </a:extLst>
                </p14:cNvPr>
                <p14:cNvContentPartPr/>
                <p14:nvPr/>
              </p14:nvContentPartPr>
              <p14:xfrm>
                <a:off x="10356543" y="3888395"/>
                <a:ext cx="187560" cy="31680"/>
              </p14:xfrm>
            </p:contentPart>
          </mc:Choice>
          <mc:Fallback xmlns="">
            <p:pic>
              <p:nvPicPr>
                <p:cNvPr id="374" name="Ink 373">
                  <a:extLst>
                    <a:ext uri="{FF2B5EF4-FFF2-40B4-BE49-F238E27FC236}">
                      <a16:creationId xmlns:a16="http://schemas.microsoft.com/office/drawing/2014/main" id="{5CA9E3B2-3B13-5856-1E39-DF5BB53D389D}"/>
                    </a:ext>
                  </a:extLst>
                </p:cNvPr>
                <p:cNvPicPr/>
                <p:nvPr/>
              </p:nvPicPr>
              <p:blipFill>
                <a:blip r:embed="rId610"/>
                <a:stretch>
                  <a:fillRect/>
                </a:stretch>
              </p:blipFill>
              <p:spPr>
                <a:xfrm>
                  <a:off x="10315395" y="3848329"/>
                  <a:ext cx="268900" cy="109948"/>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75" name="Ink 374">
                  <a:extLst>
                    <a:ext uri="{FF2B5EF4-FFF2-40B4-BE49-F238E27FC236}">
                      <a16:creationId xmlns:a16="http://schemas.microsoft.com/office/drawing/2014/main" id="{2821B26C-26C6-9FB7-69F8-59C7458BE6EF}"/>
                    </a:ext>
                  </a:extLst>
                </p14:cNvPr>
                <p14:cNvContentPartPr/>
                <p14:nvPr/>
              </p14:nvContentPartPr>
              <p14:xfrm>
                <a:off x="8693703" y="3253355"/>
                <a:ext cx="698040" cy="705960"/>
              </p14:xfrm>
            </p:contentPart>
          </mc:Choice>
          <mc:Fallback xmlns="">
            <p:pic>
              <p:nvPicPr>
                <p:cNvPr id="375" name="Ink 374">
                  <a:extLst>
                    <a:ext uri="{FF2B5EF4-FFF2-40B4-BE49-F238E27FC236}">
                      <a16:creationId xmlns:a16="http://schemas.microsoft.com/office/drawing/2014/main" id="{2821B26C-26C6-9FB7-69F8-59C7458BE6EF}"/>
                    </a:ext>
                  </a:extLst>
                </p:cNvPr>
                <p:cNvPicPr/>
                <p:nvPr/>
              </p:nvPicPr>
              <p:blipFill>
                <a:blip r:embed="rId612"/>
                <a:stretch>
                  <a:fillRect/>
                </a:stretch>
              </p:blipFill>
              <p:spPr>
                <a:xfrm>
                  <a:off x="8652529" y="3212166"/>
                  <a:ext cx="778473" cy="78738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76" name="Ink 375">
                  <a:extLst>
                    <a:ext uri="{FF2B5EF4-FFF2-40B4-BE49-F238E27FC236}">
                      <a16:creationId xmlns:a16="http://schemas.microsoft.com/office/drawing/2014/main" id="{08159814-848F-F7DA-8B4E-158F1DC039A6}"/>
                    </a:ext>
                  </a:extLst>
                </p14:cNvPr>
                <p14:cNvContentPartPr/>
                <p14:nvPr/>
              </p14:nvContentPartPr>
              <p14:xfrm>
                <a:off x="9101223" y="3410315"/>
                <a:ext cx="63000" cy="16200"/>
              </p14:xfrm>
            </p:contentPart>
          </mc:Choice>
          <mc:Fallback xmlns="">
            <p:pic>
              <p:nvPicPr>
                <p:cNvPr id="376" name="Ink 375">
                  <a:extLst>
                    <a:ext uri="{FF2B5EF4-FFF2-40B4-BE49-F238E27FC236}">
                      <a16:creationId xmlns:a16="http://schemas.microsoft.com/office/drawing/2014/main" id="{08159814-848F-F7DA-8B4E-158F1DC039A6}"/>
                    </a:ext>
                  </a:extLst>
                </p:cNvPr>
                <p:cNvPicPr/>
                <p:nvPr/>
              </p:nvPicPr>
              <p:blipFill>
                <a:blip r:embed="rId571"/>
                <a:stretch>
                  <a:fillRect/>
                </a:stretch>
              </p:blipFill>
              <p:spPr>
                <a:xfrm>
                  <a:off x="9060178" y="3371615"/>
                  <a:ext cx="144136"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77" name="Ink 376">
                  <a:extLst>
                    <a:ext uri="{FF2B5EF4-FFF2-40B4-BE49-F238E27FC236}">
                      <a16:creationId xmlns:a16="http://schemas.microsoft.com/office/drawing/2014/main" id="{8408983B-F123-5208-C873-5016B4CEB759}"/>
                    </a:ext>
                  </a:extLst>
                </p14:cNvPr>
                <p14:cNvContentPartPr/>
                <p14:nvPr/>
              </p14:nvContentPartPr>
              <p14:xfrm>
                <a:off x="9007263" y="3590675"/>
                <a:ext cx="110160" cy="55080"/>
              </p14:xfrm>
            </p:contentPart>
          </mc:Choice>
          <mc:Fallback xmlns="">
            <p:pic>
              <p:nvPicPr>
                <p:cNvPr id="377" name="Ink 376">
                  <a:extLst>
                    <a:ext uri="{FF2B5EF4-FFF2-40B4-BE49-F238E27FC236}">
                      <a16:creationId xmlns:a16="http://schemas.microsoft.com/office/drawing/2014/main" id="{8408983B-F123-5208-C873-5016B4CEB759}"/>
                    </a:ext>
                  </a:extLst>
                </p:cNvPr>
                <p:cNvPicPr/>
                <p:nvPr/>
              </p:nvPicPr>
              <p:blipFill>
                <a:blip r:embed="rId615"/>
                <a:stretch>
                  <a:fillRect/>
                </a:stretch>
              </p:blipFill>
              <p:spPr>
                <a:xfrm>
                  <a:off x="8966428" y="3549840"/>
                  <a:ext cx="189931" cy="135801"/>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78" name="Ink 377">
                  <a:extLst>
                    <a:ext uri="{FF2B5EF4-FFF2-40B4-BE49-F238E27FC236}">
                      <a16:creationId xmlns:a16="http://schemas.microsoft.com/office/drawing/2014/main" id="{1D6FA9A7-D478-B29B-8B48-3A21B3133899}"/>
                    </a:ext>
                  </a:extLst>
                </p14:cNvPr>
                <p14:cNvContentPartPr/>
                <p14:nvPr/>
              </p14:nvContentPartPr>
              <p14:xfrm>
                <a:off x="9085743" y="3512195"/>
                <a:ext cx="110160" cy="63000"/>
              </p14:xfrm>
            </p:contentPart>
          </mc:Choice>
          <mc:Fallback xmlns="">
            <p:pic>
              <p:nvPicPr>
                <p:cNvPr id="378" name="Ink 377">
                  <a:extLst>
                    <a:ext uri="{FF2B5EF4-FFF2-40B4-BE49-F238E27FC236}">
                      <a16:creationId xmlns:a16="http://schemas.microsoft.com/office/drawing/2014/main" id="{1D6FA9A7-D478-B29B-8B48-3A21B3133899}"/>
                    </a:ext>
                  </a:extLst>
                </p:cNvPr>
                <p:cNvPicPr/>
                <p:nvPr/>
              </p:nvPicPr>
              <p:blipFill>
                <a:blip r:embed="rId617"/>
                <a:stretch>
                  <a:fillRect/>
                </a:stretch>
              </p:blipFill>
              <p:spPr>
                <a:xfrm>
                  <a:off x="9044908" y="3471150"/>
                  <a:ext cx="189931" cy="144136"/>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79" name="Ink 378">
                  <a:extLst>
                    <a:ext uri="{FF2B5EF4-FFF2-40B4-BE49-F238E27FC236}">
                      <a16:creationId xmlns:a16="http://schemas.microsoft.com/office/drawing/2014/main" id="{232982DE-001E-A3EA-19AD-8CB5DB9699C7}"/>
                    </a:ext>
                  </a:extLst>
                </p14:cNvPr>
                <p14:cNvContentPartPr/>
                <p14:nvPr/>
              </p14:nvContentPartPr>
              <p14:xfrm>
                <a:off x="8999343" y="3708035"/>
                <a:ext cx="149400" cy="149760"/>
              </p14:xfrm>
            </p:contentPart>
          </mc:Choice>
          <mc:Fallback xmlns="">
            <p:pic>
              <p:nvPicPr>
                <p:cNvPr id="379" name="Ink 378">
                  <a:extLst>
                    <a:ext uri="{FF2B5EF4-FFF2-40B4-BE49-F238E27FC236}">
                      <a16:creationId xmlns:a16="http://schemas.microsoft.com/office/drawing/2014/main" id="{232982DE-001E-A3EA-19AD-8CB5DB9699C7}"/>
                    </a:ext>
                  </a:extLst>
                </p:cNvPr>
                <p:cNvPicPr/>
                <p:nvPr/>
              </p:nvPicPr>
              <p:blipFill>
                <a:blip r:embed="rId619"/>
                <a:stretch>
                  <a:fillRect/>
                </a:stretch>
              </p:blipFill>
              <p:spPr>
                <a:xfrm>
                  <a:off x="8958162" y="3666755"/>
                  <a:ext cx="230804" cy="23136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80" name="Ink 379">
                  <a:extLst>
                    <a:ext uri="{FF2B5EF4-FFF2-40B4-BE49-F238E27FC236}">
                      <a16:creationId xmlns:a16="http://schemas.microsoft.com/office/drawing/2014/main" id="{16901E49-508D-EF59-9BCB-D6F2FABCDCC8}"/>
                    </a:ext>
                  </a:extLst>
                </p14:cNvPr>
                <p14:cNvContentPartPr/>
                <p14:nvPr/>
              </p14:nvContentPartPr>
              <p14:xfrm>
                <a:off x="8411463" y="3457475"/>
                <a:ext cx="141480" cy="23760"/>
              </p14:xfrm>
            </p:contentPart>
          </mc:Choice>
          <mc:Fallback xmlns="">
            <p:pic>
              <p:nvPicPr>
                <p:cNvPr id="380" name="Ink 379">
                  <a:extLst>
                    <a:ext uri="{FF2B5EF4-FFF2-40B4-BE49-F238E27FC236}">
                      <a16:creationId xmlns:a16="http://schemas.microsoft.com/office/drawing/2014/main" id="{16901E49-508D-EF59-9BCB-D6F2FABCDCC8}"/>
                    </a:ext>
                  </a:extLst>
                </p:cNvPr>
                <p:cNvPicPr/>
                <p:nvPr/>
              </p:nvPicPr>
              <p:blipFill>
                <a:blip r:embed="rId579"/>
                <a:stretch>
                  <a:fillRect/>
                </a:stretch>
              </p:blipFill>
              <p:spPr>
                <a:xfrm>
                  <a:off x="8370357" y="3416608"/>
                  <a:ext cx="222735" cy="104544"/>
                </a:xfrm>
                <a:prstGeom prst="rect">
                  <a:avLst/>
                </a:prstGeom>
              </p:spPr>
            </p:pic>
          </mc:Fallback>
        </mc:AlternateContent>
      </p:grpSp>
      <p:grpSp>
        <p:nvGrpSpPr>
          <p:cNvPr id="381" name="Group 380">
            <a:extLst>
              <a:ext uri="{FF2B5EF4-FFF2-40B4-BE49-F238E27FC236}">
                <a16:creationId xmlns:a16="http://schemas.microsoft.com/office/drawing/2014/main" id="{28B8430C-B07B-5174-359E-50E5D6B10FBF}"/>
              </a:ext>
            </a:extLst>
          </p:cNvPr>
          <p:cNvGrpSpPr/>
          <p:nvPr/>
        </p:nvGrpSpPr>
        <p:grpSpPr>
          <a:xfrm>
            <a:off x="10313385" y="1782100"/>
            <a:ext cx="1239120" cy="862302"/>
            <a:chOff x="7996023" y="2837915"/>
            <a:chExt cx="3300480" cy="2296800"/>
          </a:xfrm>
        </p:grpSpPr>
        <mc:AlternateContent xmlns:mc="http://schemas.openxmlformats.org/markup-compatibility/2006" xmlns:p14="http://schemas.microsoft.com/office/powerpoint/2010/main">
          <mc:Choice Requires="p14">
            <p:contentPart p14:bwMode="auto" r:id="rId621">
              <p14:nvContentPartPr>
                <p14:cNvPr id="382" name="Ink 381">
                  <a:extLst>
                    <a:ext uri="{FF2B5EF4-FFF2-40B4-BE49-F238E27FC236}">
                      <a16:creationId xmlns:a16="http://schemas.microsoft.com/office/drawing/2014/main" id="{CC906959-F36F-025A-A5EE-7DC6FFC74980}"/>
                    </a:ext>
                  </a:extLst>
                </p14:cNvPr>
                <p14:cNvContentPartPr/>
                <p14:nvPr/>
              </p14:nvContentPartPr>
              <p14:xfrm>
                <a:off x="8278263" y="2986955"/>
                <a:ext cx="400320" cy="612000"/>
              </p14:xfrm>
            </p:contentPart>
          </mc:Choice>
          <mc:Fallback xmlns="">
            <p:pic>
              <p:nvPicPr>
                <p:cNvPr id="382" name="Ink 381">
                  <a:extLst>
                    <a:ext uri="{FF2B5EF4-FFF2-40B4-BE49-F238E27FC236}">
                      <a16:creationId xmlns:a16="http://schemas.microsoft.com/office/drawing/2014/main" id="{CC906959-F36F-025A-A5EE-7DC6FFC74980}"/>
                    </a:ext>
                  </a:extLst>
                </p:cNvPr>
                <p:cNvPicPr/>
                <p:nvPr/>
              </p:nvPicPr>
              <p:blipFill>
                <a:blip r:embed="rId581"/>
                <a:stretch>
                  <a:fillRect/>
                </a:stretch>
              </p:blipFill>
              <p:spPr>
                <a:xfrm>
                  <a:off x="8237082" y="2945707"/>
                  <a:ext cx="481725" cy="693536"/>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83" name="Ink 382">
                  <a:extLst>
                    <a:ext uri="{FF2B5EF4-FFF2-40B4-BE49-F238E27FC236}">
                      <a16:creationId xmlns:a16="http://schemas.microsoft.com/office/drawing/2014/main" id="{8A135631-7CA4-903B-1AD4-60DA0B699F0F}"/>
                    </a:ext>
                  </a:extLst>
                </p14:cNvPr>
                <p14:cNvContentPartPr/>
                <p14:nvPr/>
              </p14:nvContentPartPr>
              <p14:xfrm>
                <a:off x="7996023" y="2837915"/>
                <a:ext cx="604080" cy="666720"/>
              </p14:xfrm>
            </p:contentPart>
          </mc:Choice>
          <mc:Fallback xmlns="">
            <p:pic>
              <p:nvPicPr>
                <p:cNvPr id="383" name="Ink 382">
                  <a:extLst>
                    <a:ext uri="{FF2B5EF4-FFF2-40B4-BE49-F238E27FC236}">
                      <a16:creationId xmlns:a16="http://schemas.microsoft.com/office/drawing/2014/main" id="{8A135631-7CA4-903B-1AD4-60DA0B699F0F}"/>
                    </a:ext>
                  </a:extLst>
                </p:cNvPr>
                <p:cNvPicPr/>
                <p:nvPr/>
              </p:nvPicPr>
              <p:blipFill>
                <a:blip r:embed="rId583"/>
                <a:stretch>
                  <a:fillRect/>
                </a:stretch>
              </p:blipFill>
              <p:spPr>
                <a:xfrm>
                  <a:off x="7954857" y="2796724"/>
                  <a:ext cx="684496" cy="748144"/>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84" name="Ink 383">
                  <a:extLst>
                    <a:ext uri="{FF2B5EF4-FFF2-40B4-BE49-F238E27FC236}">
                      <a16:creationId xmlns:a16="http://schemas.microsoft.com/office/drawing/2014/main" id="{3FC848E2-0C22-170E-F3B2-0600CA6135C4}"/>
                    </a:ext>
                  </a:extLst>
                </p14:cNvPr>
                <p14:cNvContentPartPr/>
                <p14:nvPr/>
              </p14:nvContentPartPr>
              <p14:xfrm>
                <a:off x="8513343" y="3571235"/>
                <a:ext cx="102240" cy="744120"/>
              </p14:xfrm>
            </p:contentPart>
          </mc:Choice>
          <mc:Fallback xmlns="">
            <p:pic>
              <p:nvPicPr>
                <p:cNvPr id="384" name="Ink 383">
                  <a:extLst>
                    <a:ext uri="{FF2B5EF4-FFF2-40B4-BE49-F238E27FC236}">
                      <a16:creationId xmlns:a16="http://schemas.microsoft.com/office/drawing/2014/main" id="{3FC848E2-0C22-170E-F3B2-0600CA6135C4}"/>
                    </a:ext>
                  </a:extLst>
                </p:cNvPr>
                <p:cNvPicPr/>
                <p:nvPr/>
              </p:nvPicPr>
              <p:blipFill>
                <a:blip r:embed="rId535"/>
                <a:stretch>
                  <a:fillRect/>
                </a:stretch>
              </p:blipFill>
              <p:spPr>
                <a:xfrm>
                  <a:off x="8472256" y="3531012"/>
                  <a:ext cx="183459" cy="824565"/>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85" name="Ink 384">
                  <a:extLst>
                    <a:ext uri="{FF2B5EF4-FFF2-40B4-BE49-F238E27FC236}">
                      <a16:creationId xmlns:a16="http://schemas.microsoft.com/office/drawing/2014/main" id="{FD8C480C-C627-E089-E6C2-92402DEB8254}"/>
                    </a:ext>
                  </a:extLst>
                </p14:cNvPr>
                <p14:cNvContentPartPr/>
                <p14:nvPr/>
              </p14:nvContentPartPr>
              <p14:xfrm>
                <a:off x="8352063" y="3794435"/>
                <a:ext cx="561240" cy="173160"/>
              </p14:xfrm>
            </p:contentPart>
          </mc:Choice>
          <mc:Fallback xmlns="">
            <p:pic>
              <p:nvPicPr>
                <p:cNvPr id="385" name="Ink 384">
                  <a:extLst>
                    <a:ext uri="{FF2B5EF4-FFF2-40B4-BE49-F238E27FC236}">
                      <a16:creationId xmlns:a16="http://schemas.microsoft.com/office/drawing/2014/main" id="{FD8C480C-C627-E089-E6C2-92402DEB8254}"/>
                    </a:ext>
                  </a:extLst>
                </p:cNvPr>
                <p:cNvPicPr/>
                <p:nvPr/>
              </p:nvPicPr>
              <p:blipFill>
                <a:blip r:embed="rId537"/>
                <a:stretch>
                  <a:fillRect/>
                </a:stretch>
              </p:blipFill>
              <p:spPr>
                <a:xfrm>
                  <a:off x="8310880" y="3753298"/>
                  <a:ext cx="642649" cy="254478"/>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86" name="Ink 385">
                  <a:extLst>
                    <a:ext uri="{FF2B5EF4-FFF2-40B4-BE49-F238E27FC236}">
                      <a16:creationId xmlns:a16="http://schemas.microsoft.com/office/drawing/2014/main" id="{4A72F93B-9261-D347-D64A-AB056E4CD21D}"/>
                    </a:ext>
                  </a:extLst>
                </p14:cNvPr>
                <p14:cNvContentPartPr/>
                <p14:nvPr/>
              </p14:nvContentPartPr>
              <p14:xfrm>
                <a:off x="8426943" y="4234355"/>
                <a:ext cx="369000" cy="900360"/>
              </p14:xfrm>
            </p:contentPart>
          </mc:Choice>
          <mc:Fallback xmlns="">
            <p:pic>
              <p:nvPicPr>
                <p:cNvPr id="386" name="Ink 385">
                  <a:extLst>
                    <a:ext uri="{FF2B5EF4-FFF2-40B4-BE49-F238E27FC236}">
                      <a16:creationId xmlns:a16="http://schemas.microsoft.com/office/drawing/2014/main" id="{4A72F93B-9261-D347-D64A-AB056E4CD21D}"/>
                    </a:ext>
                  </a:extLst>
                </p:cNvPr>
                <p:cNvPicPr/>
                <p:nvPr/>
              </p:nvPicPr>
              <p:blipFill>
                <a:blip r:embed="rId587"/>
                <a:stretch>
                  <a:fillRect/>
                </a:stretch>
              </p:blipFill>
              <p:spPr>
                <a:xfrm>
                  <a:off x="8385730" y="4193168"/>
                  <a:ext cx="450468" cy="980818"/>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87" name="Ink 386">
                  <a:extLst>
                    <a:ext uri="{FF2B5EF4-FFF2-40B4-BE49-F238E27FC236}">
                      <a16:creationId xmlns:a16="http://schemas.microsoft.com/office/drawing/2014/main" id="{C6218608-3AA3-C92A-C79A-39AE002A5D60}"/>
                    </a:ext>
                  </a:extLst>
                </p14:cNvPr>
                <p14:cNvContentPartPr/>
                <p14:nvPr/>
              </p14:nvContentPartPr>
              <p14:xfrm>
                <a:off x="10825983" y="2837915"/>
                <a:ext cx="470520" cy="627480"/>
              </p14:xfrm>
            </p:contentPart>
          </mc:Choice>
          <mc:Fallback xmlns="">
            <p:pic>
              <p:nvPicPr>
                <p:cNvPr id="387" name="Ink 386">
                  <a:extLst>
                    <a:ext uri="{FF2B5EF4-FFF2-40B4-BE49-F238E27FC236}">
                      <a16:creationId xmlns:a16="http://schemas.microsoft.com/office/drawing/2014/main" id="{C6218608-3AA3-C92A-C79A-39AE002A5D60}"/>
                    </a:ext>
                  </a:extLst>
                </p:cNvPr>
                <p:cNvPicPr/>
                <p:nvPr/>
              </p:nvPicPr>
              <p:blipFill>
                <a:blip r:embed="rId589"/>
                <a:stretch>
                  <a:fillRect/>
                </a:stretch>
              </p:blipFill>
              <p:spPr>
                <a:xfrm>
                  <a:off x="10784860" y="2796722"/>
                  <a:ext cx="550853" cy="708909"/>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88" name="Ink 387">
                  <a:extLst>
                    <a:ext uri="{FF2B5EF4-FFF2-40B4-BE49-F238E27FC236}">
                      <a16:creationId xmlns:a16="http://schemas.microsoft.com/office/drawing/2014/main" id="{64FB1D37-5B0A-FAC6-B978-5EC03B67EAB1}"/>
                    </a:ext>
                  </a:extLst>
                </p14:cNvPr>
                <p14:cNvContentPartPr/>
                <p14:nvPr/>
              </p14:nvContentPartPr>
              <p14:xfrm>
                <a:off x="10716183" y="3512195"/>
                <a:ext cx="298440" cy="279000"/>
              </p14:xfrm>
            </p:contentPart>
          </mc:Choice>
          <mc:Fallback xmlns="">
            <p:pic>
              <p:nvPicPr>
                <p:cNvPr id="388" name="Ink 387">
                  <a:extLst>
                    <a:ext uri="{FF2B5EF4-FFF2-40B4-BE49-F238E27FC236}">
                      <a16:creationId xmlns:a16="http://schemas.microsoft.com/office/drawing/2014/main" id="{64FB1D37-5B0A-FAC6-B978-5EC03B67EAB1}"/>
                    </a:ext>
                  </a:extLst>
                </p:cNvPr>
                <p:cNvPicPr/>
                <p:nvPr/>
              </p:nvPicPr>
              <p:blipFill>
                <a:blip r:embed="rId591"/>
                <a:stretch>
                  <a:fillRect/>
                </a:stretch>
              </p:blipFill>
              <p:spPr>
                <a:xfrm>
                  <a:off x="10674920" y="3471109"/>
                  <a:ext cx="380007" cy="35926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89" name="Ink 388">
                  <a:extLst>
                    <a:ext uri="{FF2B5EF4-FFF2-40B4-BE49-F238E27FC236}">
                      <a16:creationId xmlns:a16="http://schemas.microsoft.com/office/drawing/2014/main" id="{5C06472B-5563-B939-2294-92533AE2B2B7}"/>
                    </a:ext>
                  </a:extLst>
                </p14:cNvPr>
                <p14:cNvContentPartPr/>
                <p14:nvPr/>
              </p14:nvContentPartPr>
              <p14:xfrm>
                <a:off x="10676943" y="3849155"/>
                <a:ext cx="282600" cy="1069920"/>
              </p14:xfrm>
            </p:contentPart>
          </mc:Choice>
          <mc:Fallback xmlns="">
            <p:pic>
              <p:nvPicPr>
                <p:cNvPr id="389" name="Ink 388">
                  <a:extLst>
                    <a:ext uri="{FF2B5EF4-FFF2-40B4-BE49-F238E27FC236}">
                      <a16:creationId xmlns:a16="http://schemas.microsoft.com/office/drawing/2014/main" id="{5C06472B-5563-B939-2294-92533AE2B2B7}"/>
                    </a:ext>
                  </a:extLst>
                </p:cNvPr>
                <p:cNvPicPr/>
                <p:nvPr/>
              </p:nvPicPr>
              <p:blipFill>
                <a:blip r:embed="rId593"/>
                <a:stretch>
                  <a:fillRect/>
                </a:stretch>
              </p:blipFill>
              <p:spPr>
                <a:xfrm>
                  <a:off x="10635750" y="3807930"/>
                  <a:ext cx="364027" cy="115141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90" name="Ink 389">
                  <a:extLst>
                    <a:ext uri="{FF2B5EF4-FFF2-40B4-BE49-F238E27FC236}">
                      <a16:creationId xmlns:a16="http://schemas.microsoft.com/office/drawing/2014/main" id="{4444F0FE-85FA-4AE6-1F73-8655ECE857C8}"/>
                    </a:ext>
                  </a:extLst>
                </p14:cNvPr>
                <p14:cNvContentPartPr/>
                <p14:nvPr/>
              </p14:nvContentPartPr>
              <p14:xfrm>
                <a:off x="11006343" y="3739355"/>
                <a:ext cx="8280" cy="8280"/>
              </p14:xfrm>
            </p:contentPart>
          </mc:Choice>
          <mc:Fallback xmlns="">
            <p:pic>
              <p:nvPicPr>
                <p:cNvPr id="390" name="Ink 389">
                  <a:extLst>
                    <a:ext uri="{FF2B5EF4-FFF2-40B4-BE49-F238E27FC236}">
                      <a16:creationId xmlns:a16="http://schemas.microsoft.com/office/drawing/2014/main" id="{4444F0FE-85FA-4AE6-1F73-8655ECE857C8}"/>
                    </a:ext>
                  </a:extLst>
                </p:cNvPr>
                <p:cNvPicPr/>
                <p:nvPr/>
              </p:nvPicPr>
              <p:blipFill>
                <a:blip r:embed="rId547"/>
                <a:stretch>
                  <a:fillRect/>
                </a:stretch>
              </p:blipFill>
              <p:spPr>
                <a:xfrm>
                  <a:off x="10966783" y="3699795"/>
                  <a:ext cx="86480" cy="8648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91" name="Ink 390">
                  <a:extLst>
                    <a:ext uri="{FF2B5EF4-FFF2-40B4-BE49-F238E27FC236}">
                      <a16:creationId xmlns:a16="http://schemas.microsoft.com/office/drawing/2014/main" id="{D05E9972-8DDD-EC3E-A3CF-D73955771D4E}"/>
                    </a:ext>
                  </a:extLst>
                </p14:cNvPr>
                <p14:cNvContentPartPr/>
                <p14:nvPr/>
              </p14:nvContentPartPr>
              <p14:xfrm>
                <a:off x="8364303" y="3684635"/>
                <a:ext cx="345240" cy="86760"/>
              </p14:xfrm>
            </p:contentPart>
          </mc:Choice>
          <mc:Fallback xmlns="">
            <p:pic>
              <p:nvPicPr>
                <p:cNvPr id="391" name="Ink 390">
                  <a:extLst>
                    <a:ext uri="{FF2B5EF4-FFF2-40B4-BE49-F238E27FC236}">
                      <a16:creationId xmlns:a16="http://schemas.microsoft.com/office/drawing/2014/main" id="{D05E9972-8DDD-EC3E-A3CF-D73955771D4E}"/>
                    </a:ext>
                  </a:extLst>
                </p:cNvPr>
                <p:cNvPicPr/>
                <p:nvPr/>
              </p:nvPicPr>
              <p:blipFill>
                <a:blip r:embed="rId596"/>
                <a:stretch>
                  <a:fillRect/>
                </a:stretch>
              </p:blipFill>
              <p:spPr>
                <a:xfrm>
                  <a:off x="8323180" y="3643639"/>
                  <a:ext cx="425573"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92" name="Ink 391">
                  <a:extLst>
                    <a:ext uri="{FF2B5EF4-FFF2-40B4-BE49-F238E27FC236}">
                      <a16:creationId xmlns:a16="http://schemas.microsoft.com/office/drawing/2014/main" id="{B25C6904-C656-41EC-BE71-8A32CD9C336B}"/>
                    </a:ext>
                  </a:extLst>
                </p14:cNvPr>
                <p14:cNvContentPartPr/>
                <p14:nvPr/>
              </p14:nvContentPartPr>
              <p14:xfrm>
                <a:off x="10238103" y="3425795"/>
                <a:ext cx="509760" cy="658440"/>
              </p14:xfrm>
            </p:contentPart>
          </mc:Choice>
          <mc:Fallback xmlns="">
            <p:pic>
              <p:nvPicPr>
                <p:cNvPr id="392" name="Ink 391">
                  <a:extLst>
                    <a:ext uri="{FF2B5EF4-FFF2-40B4-BE49-F238E27FC236}">
                      <a16:creationId xmlns:a16="http://schemas.microsoft.com/office/drawing/2014/main" id="{B25C6904-C656-41EC-BE71-8A32CD9C336B}"/>
                    </a:ext>
                  </a:extLst>
                </p:cNvPr>
                <p:cNvPicPr/>
                <p:nvPr/>
              </p:nvPicPr>
              <p:blipFill>
                <a:blip r:embed="rId598"/>
                <a:stretch>
                  <a:fillRect/>
                </a:stretch>
              </p:blipFill>
              <p:spPr>
                <a:xfrm>
                  <a:off x="10196978" y="3384583"/>
                  <a:ext cx="590097" cy="739906"/>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93" name="Ink 392">
                  <a:extLst>
                    <a:ext uri="{FF2B5EF4-FFF2-40B4-BE49-F238E27FC236}">
                      <a16:creationId xmlns:a16="http://schemas.microsoft.com/office/drawing/2014/main" id="{8548C732-A947-769D-7D06-CB49AF6212EC}"/>
                    </a:ext>
                  </a:extLst>
                </p14:cNvPr>
                <p14:cNvContentPartPr/>
                <p14:nvPr/>
              </p14:nvContentPartPr>
              <p14:xfrm>
                <a:off x="10161423" y="3339755"/>
                <a:ext cx="492480" cy="157320"/>
              </p14:xfrm>
            </p:contentPart>
          </mc:Choice>
          <mc:Fallback xmlns="">
            <p:pic>
              <p:nvPicPr>
                <p:cNvPr id="393" name="Ink 392">
                  <a:extLst>
                    <a:ext uri="{FF2B5EF4-FFF2-40B4-BE49-F238E27FC236}">
                      <a16:creationId xmlns:a16="http://schemas.microsoft.com/office/drawing/2014/main" id="{8548C732-A947-769D-7D06-CB49AF6212EC}"/>
                    </a:ext>
                  </a:extLst>
                </p:cNvPr>
                <p:cNvPicPr/>
                <p:nvPr/>
              </p:nvPicPr>
              <p:blipFill>
                <a:blip r:embed="rId600"/>
                <a:stretch>
                  <a:fillRect/>
                </a:stretch>
              </p:blipFill>
              <p:spPr>
                <a:xfrm>
                  <a:off x="10120223" y="3298756"/>
                  <a:ext cx="573921" cy="23741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94" name="Ink 393">
                  <a:extLst>
                    <a:ext uri="{FF2B5EF4-FFF2-40B4-BE49-F238E27FC236}">
                      <a16:creationId xmlns:a16="http://schemas.microsoft.com/office/drawing/2014/main" id="{6FD85A86-13CE-1E71-7E22-42088006AE0F}"/>
                    </a:ext>
                  </a:extLst>
                </p14:cNvPr>
                <p14:cNvContentPartPr/>
                <p14:nvPr/>
              </p14:nvContentPartPr>
              <p14:xfrm>
                <a:off x="10608903" y="3786515"/>
                <a:ext cx="381960" cy="172800"/>
              </p14:xfrm>
            </p:contentPart>
          </mc:Choice>
          <mc:Fallback xmlns="">
            <p:pic>
              <p:nvPicPr>
                <p:cNvPr id="394" name="Ink 393">
                  <a:extLst>
                    <a:ext uri="{FF2B5EF4-FFF2-40B4-BE49-F238E27FC236}">
                      <a16:creationId xmlns:a16="http://schemas.microsoft.com/office/drawing/2014/main" id="{6FD85A86-13CE-1E71-7E22-42088006AE0F}"/>
                    </a:ext>
                  </a:extLst>
                </p:cNvPr>
                <p:cNvPicPr/>
                <p:nvPr/>
              </p:nvPicPr>
              <p:blipFill>
                <a:blip r:embed="rId602"/>
                <a:stretch>
                  <a:fillRect/>
                </a:stretch>
              </p:blipFill>
              <p:spPr>
                <a:xfrm>
                  <a:off x="10567739" y="3745463"/>
                  <a:ext cx="463330" cy="253949"/>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95" name="Ink 394">
                  <a:extLst>
                    <a:ext uri="{FF2B5EF4-FFF2-40B4-BE49-F238E27FC236}">
                      <a16:creationId xmlns:a16="http://schemas.microsoft.com/office/drawing/2014/main" id="{FBCFA96C-7BF3-B637-E65F-086AA5E95AFC}"/>
                    </a:ext>
                  </a:extLst>
                </p14:cNvPr>
                <p14:cNvContentPartPr/>
                <p14:nvPr/>
              </p14:nvContentPartPr>
              <p14:xfrm>
                <a:off x="10222263" y="3723875"/>
                <a:ext cx="31680" cy="86760"/>
              </p14:xfrm>
            </p:contentPart>
          </mc:Choice>
          <mc:Fallback xmlns="">
            <p:pic>
              <p:nvPicPr>
                <p:cNvPr id="395" name="Ink 394">
                  <a:extLst>
                    <a:ext uri="{FF2B5EF4-FFF2-40B4-BE49-F238E27FC236}">
                      <a16:creationId xmlns:a16="http://schemas.microsoft.com/office/drawing/2014/main" id="{FBCFA96C-7BF3-B637-E65F-086AA5E95AFC}"/>
                    </a:ext>
                  </a:extLst>
                </p:cNvPr>
                <p:cNvPicPr/>
                <p:nvPr/>
              </p:nvPicPr>
              <p:blipFill>
                <a:blip r:embed="rId557"/>
                <a:stretch>
                  <a:fillRect/>
                </a:stretch>
              </p:blipFill>
              <p:spPr>
                <a:xfrm>
                  <a:off x="10182197" y="3682879"/>
                  <a:ext cx="109948"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96" name="Ink 395">
                  <a:extLst>
                    <a:ext uri="{FF2B5EF4-FFF2-40B4-BE49-F238E27FC236}">
                      <a16:creationId xmlns:a16="http://schemas.microsoft.com/office/drawing/2014/main" id="{36DBCE50-EA55-528B-D363-BB119BB563DD}"/>
                    </a:ext>
                  </a:extLst>
                </p14:cNvPr>
                <p14:cNvContentPartPr/>
                <p14:nvPr/>
              </p14:nvContentPartPr>
              <p14:xfrm>
                <a:off x="10865223" y="3339755"/>
                <a:ext cx="118080" cy="31680"/>
              </p14:xfrm>
            </p:contentPart>
          </mc:Choice>
          <mc:Fallback xmlns="">
            <p:pic>
              <p:nvPicPr>
                <p:cNvPr id="396" name="Ink 395">
                  <a:extLst>
                    <a:ext uri="{FF2B5EF4-FFF2-40B4-BE49-F238E27FC236}">
                      <a16:creationId xmlns:a16="http://schemas.microsoft.com/office/drawing/2014/main" id="{36DBCE50-EA55-528B-D363-BB119BB563DD}"/>
                    </a:ext>
                  </a:extLst>
                </p:cNvPr>
                <p:cNvPicPr/>
                <p:nvPr/>
              </p:nvPicPr>
              <p:blipFill>
                <a:blip r:embed="rId559"/>
                <a:stretch>
                  <a:fillRect/>
                </a:stretch>
              </p:blipFill>
              <p:spPr>
                <a:xfrm>
                  <a:off x="10824276" y="3299689"/>
                  <a:ext cx="19807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97" name="Ink 396">
                  <a:extLst>
                    <a:ext uri="{FF2B5EF4-FFF2-40B4-BE49-F238E27FC236}">
                      <a16:creationId xmlns:a16="http://schemas.microsoft.com/office/drawing/2014/main" id="{C6713BFF-6874-1D02-D9C0-DF05B2E5ED32}"/>
                    </a:ext>
                  </a:extLst>
                </p14:cNvPr>
                <p14:cNvContentPartPr/>
                <p14:nvPr/>
              </p14:nvContentPartPr>
              <p14:xfrm>
                <a:off x="10316223" y="3520115"/>
                <a:ext cx="196200" cy="23760"/>
              </p14:xfrm>
            </p:contentPart>
          </mc:Choice>
          <mc:Fallback xmlns="">
            <p:pic>
              <p:nvPicPr>
                <p:cNvPr id="397" name="Ink 396">
                  <a:extLst>
                    <a:ext uri="{FF2B5EF4-FFF2-40B4-BE49-F238E27FC236}">
                      <a16:creationId xmlns:a16="http://schemas.microsoft.com/office/drawing/2014/main" id="{C6713BFF-6874-1D02-D9C0-DF05B2E5ED32}"/>
                    </a:ext>
                  </a:extLst>
                </p:cNvPr>
                <p:cNvPicPr/>
                <p:nvPr/>
              </p:nvPicPr>
              <p:blipFill>
                <a:blip r:embed="rId561"/>
                <a:stretch>
                  <a:fillRect/>
                </a:stretch>
              </p:blipFill>
              <p:spPr>
                <a:xfrm>
                  <a:off x="10275069" y="3480820"/>
                  <a:ext cx="277551" cy="100523"/>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98" name="Ink 397">
                  <a:extLst>
                    <a:ext uri="{FF2B5EF4-FFF2-40B4-BE49-F238E27FC236}">
                      <a16:creationId xmlns:a16="http://schemas.microsoft.com/office/drawing/2014/main" id="{38E1E3E0-D061-CD2C-25A5-CFE1AFBC6BD0}"/>
                    </a:ext>
                  </a:extLst>
                </p14:cNvPr>
                <p14:cNvContentPartPr/>
                <p14:nvPr/>
              </p14:nvContentPartPr>
              <p14:xfrm>
                <a:off x="10324143" y="3669155"/>
                <a:ext cx="149400" cy="39600"/>
              </p14:xfrm>
            </p:contentPart>
          </mc:Choice>
          <mc:Fallback xmlns="">
            <p:pic>
              <p:nvPicPr>
                <p:cNvPr id="398" name="Ink 397">
                  <a:extLst>
                    <a:ext uri="{FF2B5EF4-FFF2-40B4-BE49-F238E27FC236}">
                      <a16:creationId xmlns:a16="http://schemas.microsoft.com/office/drawing/2014/main" id="{38E1E3E0-D061-CD2C-25A5-CFE1AFBC6BD0}"/>
                    </a:ext>
                  </a:extLst>
                </p:cNvPr>
                <p:cNvPicPr/>
                <p:nvPr/>
              </p:nvPicPr>
              <p:blipFill>
                <a:blip r:embed="rId607"/>
                <a:stretch>
                  <a:fillRect/>
                </a:stretch>
              </p:blipFill>
              <p:spPr>
                <a:xfrm>
                  <a:off x="10282962" y="3628612"/>
                  <a:ext cx="230804" cy="119743"/>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99" name="Ink 398">
                  <a:extLst>
                    <a:ext uri="{FF2B5EF4-FFF2-40B4-BE49-F238E27FC236}">
                      <a16:creationId xmlns:a16="http://schemas.microsoft.com/office/drawing/2014/main" id="{D3329ED5-2FA3-76E2-5024-A522A076E7E0}"/>
                    </a:ext>
                  </a:extLst>
                </p14:cNvPr>
                <p14:cNvContentPartPr/>
                <p14:nvPr/>
              </p14:nvContentPartPr>
              <p14:xfrm>
                <a:off x="10355463" y="3590675"/>
                <a:ext cx="219960" cy="204120"/>
              </p14:xfrm>
            </p:contentPart>
          </mc:Choice>
          <mc:Fallback xmlns="">
            <p:pic>
              <p:nvPicPr>
                <p:cNvPr id="399" name="Ink 398">
                  <a:extLst>
                    <a:ext uri="{FF2B5EF4-FFF2-40B4-BE49-F238E27FC236}">
                      <a16:creationId xmlns:a16="http://schemas.microsoft.com/office/drawing/2014/main" id="{D3329ED5-2FA3-76E2-5024-A522A076E7E0}"/>
                    </a:ext>
                  </a:extLst>
                </p:cNvPr>
                <p:cNvPicPr/>
                <p:nvPr/>
              </p:nvPicPr>
              <p:blipFill>
                <a:blip r:embed="rId565"/>
                <a:stretch>
                  <a:fillRect/>
                </a:stretch>
              </p:blipFill>
              <p:spPr>
                <a:xfrm>
                  <a:off x="10314340" y="3549468"/>
                  <a:ext cx="301250" cy="285576"/>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00" name="Ink 399">
                  <a:extLst>
                    <a:ext uri="{FF2B5EF4-FFF2-40B4-BE49-F238E27FC236}">
                      <a16:creationId xmlns:a16="http://schemas.microsoft.com/office/drawing/2014/main" id="{32679B94-92E5-CEE9-38AC-9F87302ABCEC}"/>
                    </a:ext>
                  </a:extLst>
                </p14:cNvPr>
                <p14:cNvContentPartPr/>
                <p14:nvPr/>
              </p14:nvContentPartPr>
              <p14:xfrm>
                <a:off x="10356543" y="3888395"/>
                <a:ext cx="187560" cy="31680"/>
              </p14:xfrm>
            </p:contentPart>
          </mc:Choice>
          <mc:Fallback xmlns="">
            <p:pic>
              <p:nvPicPr>
                <p:cNvPr id="400" name="Ink 399">
                  <a:extLst>
                    <a:ext uri="{FF2B5EF4-FFF2-40B4-BE49-F238E27FC236}">
                      <a16:creationId xmlns:a16="http://schemas.microsoft.com/office/drawing/2014/main" id="{32679B94-92E5-CEE9-38AC-9F87302ABCEC}"/>
                    </a:ext>
                  </a:extLst>
                </p:cNvPr>
                <p:cNvPicPr/>
                <p:nvPr/>
              </p:nvPicPr>
              <p:blipFill>
                <a:blip r:embed="rId610"/>
                <a:stretch>
                  <a:fillRect/>
                </a:stretch>
              </p:blipFill>
              <p:spPr>
                <a:xfrm>
                  <a:off x="10315395" y="3848329"/>
                  <a:ext cx="268900" cy="109948"/>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401" name="Ink 400">
                  <a:extLst>
                    <a:ext uri="{FF2B5EF4-FFF2-40B4-BE49-F238E27FC236}">
                      <a16:creationId xmlns:a16="http://schemas.microsoft.com/office/drawing/2014/main" id="{1A96199B-1CBA-7945-1218-61E2DA7A5EB0}"/>
                    </a:ext>
                  </a:extLst>
                </p14:cNvPr>
                <p14:cNvContentPartPr/>
                <p14:nvPr/>
              </p14:nvContentPartPr>
              <p14:xfrm>
                <a:off x="8693703" y="3253355"/>
                <a:ext cx="698040" cy="705960"/>
              </p14:xfrm>
            </p:contentPart>
          </mc:Choice>
          <mc:Fallback xmlns="">
            <p:pic>
              <p:nvPicPr>
                <p:cNvPr id="401" name="Ink 400">
                  <a:extLst>
                    <a:ext uri="{FF2B5EF4-FFF2-40B4-BE49-F238E27FC236}">
                      <a16:creationId xmlns:a16="http://schemas.microsoft.com/office/drawing/2014/main" id="{1A96199B-1CBA-7945-1218-61E2DA7A5EB0}"/>
                    </a:ext>
                  </a:extLst>
                </p:cNvPr>
                <p:cNvPicPr/>
                <p:nvPr/>
              </p:nvPicPr>
              <p:blipFill>
                <a:blip r:embed="rId612"/>
                <a:stretch>
                  <a:fillRect/>
                </a:stretch>
              </p:blipFill>
              <p:spPr>
                <a:xfrm>
                  <a:off x="8652529" y="3212166"/>
                  <a:ext cx="778473" cy="78738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02" name="Ink 401">
                  <a:extLst>
                    <a:ext uri="{FF2B5EF4-FFF2-40B4-BE49-F238E27FC236}">
                      <a16:creationId xmlns:a16="http://schemas.microsoft.com/office/drawing/2014/main" id="{6A7B5C72-EC07-6D59-16D9-DE7E3941E5BF}"/>
                    </a:ext>
                  </a:extLst>
                </p14:cNvPr>
                <p14:cNvContentPartPr/>
                <p14:nvPr/>
              </p14:nvContentPartPr>
              <p14:xfrm>
                <a:off x="9101223" y="3410315"/>
                <a:ext cx="63000" cy="16200"/>
              </p14:xfrm>
            </p:contentPart>
          </mc:Choice>
          <mc:Fallback xmlns="">
            <p:pic>
              <p:nvPicPr>
                <p:cNvPr id="402" name="Ink 401">
                  <a:extLst>
                    <a:ext uri="{FF2B5EF4-FFF2-40B4-BE49-F238E27FC236}">
                      <a16:creationId xmlns:a16="http://schemas.microsoft.com/office/drawing/2014/main" id="{6A7B5C72-EC07-6D59-16D9-DE7E3941E5BF}"/>
                    </a:ext>
                  </a:extLst>
                </p:cNvPr>
                <p:cNvPicPr/>
                <p:nvPr/>
              </p:nvPicPr>
              <p:blipFill>
                <a:blip r:embed="rId571"/>
                <a:stretch>
                  <a:fillRect/>
                </a:stretch>
              </p:blipFill>
              <p:spPr>
                <a:xfrm>
                  <a:off x="9060178" y="3371615"/>
                  <a:ext cx="144136"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03" name="Ink 402">
                  <a:extLst>
                    <a:ext uri="{FF2B5EF4-FFF2-40B4-BE49-F238E27FC236}">
                      <a16:creationId xmlns:a16="http://schemas.microsoft.com/office/drawing/2014/main" id="{2FF86EA6-118B-4832-1E08-0F295941AE81}"/>
                    </a:ext>
                  </a:extLst>
                </p14:cNvPr>
                <p14:cNvContentPartPr/>
                <p14:nvPr/>
              </p14:nvContentPartPr>
              <p14:xfrm>
                <a:off x="9007263" y="3590675"/>
                <a:ext cx="110160" cy="55080"/>
              </p14:xfrm>
            </p:contentPart>
          </mc:Choice>
          <mc:Fallback xmlns="">
            <p:pic>
              <p:nvPicPr>
                <p:cNvPr id="403" name="Ink 402">
                  <a:extLst>
                    <a:ext uri="{FF2B5EF4-FFF2-40B4-BE49-F238E27FC236}">
                      <a16:creationId xmlns:a16="http://schemas.microsoft.com/office/drawing/2014/main" id="{2FF86EA6-118B-4832-1E08-0F295941AE81}"/>
                    </a:ext>
                  </a:extLst>
                </p:cNvPr>
                <p:cNvPicPr/>
                <p:nvPr/>
              </p:nvPicPr>
              <p:blipFill>
                <a:blip r:embed="rId615"/>
                <a:stretch>
                  <a:fillRect/>
                </a:stretch>
              </p:blipFill>
              <p:spPr>
                <a:xfrm>
                  <a:off x="8966428" y="3549840"/>
                  <a:ext cx="189931" cy="135801"/>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04" name="Ink 403">
                  <a:extLst>
                    <a:ext uri="{FF2B5EF4-FFF2-40B4-BE49-F238E27FC236}">
                      <a16:creationId xmlns:a16="http://schemas.microsoft.com/office/drawing/2014/main" id="{A45F706B-2D0A-C639-8293-83020F521655}"/>
                    </a:ext>
                  </a:extLst>
                </p14:cNvPr>
                <p14:cNvContentPartPr/>
                <p14:nvPr/>
              </p14:nvContentPartPr>
              <p14:xfrm>
                <a:off x="9085743" y="3512195"/>
                <a:ext cx="110160" cy="63000"/>
              </p14:xfrm>
            </p:contentPart>
          </mc:Choice>
          <mc:Fallback xmlns="">
            <p:pic>
              <p:nvPicPr>
                <p:cNvPr id="404" name="Ink 403">
                  <a:extLst>
                    <a:ext uri="{FF2B5EF4-FFF2-40B4-BE49-F238E27FC236}">
                      <a16:creationId xmlns:a16="http://schemas.microsoft.com/office/drawing/2014/main" id="{A45F706B-2D0A-C639-8293-83020F521655}"/>
                    </a:ext>
                  </a:extLst>
                </p:cNvPr>
                <p:cNvPicPr/>
                <p:nvPr/>
              </p:nvPicPr>
              <p:blipFill>
                <a:blip r:embed="rId617"/>
                <a:stretch>
                  <a:fillRect/>
                </a:stretch>
              </p:blipFill>
              <p:spPr>
                <a:xfrm>
                  <a:off x="9044908" y="3471150"/>
                  <a:ext cx="189931" cy="144136"/>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05" name="Ink 404">
                  <a:extLst>
                    <a:ext uri="{FF2B5EF4-FFF2-40B4-BE49-F238E27FC236}">
                      <a16:creationId xmlns:a16="http://schemas.microsoft.com/office/drawing/2014/main" id="{F7FF79BB-9DB8-39AB-CA4E-E52583E9F77E}"/>
                    </a:ext>
                  </a:extLst>
                </p14:cNvPr>
                <p14:cNvContentPartPr/>
                <p14:nvPr/>
              </p14:nvContentPartPr>
              <p14:xfrm>
                <a:off x="8999343" y="3708035"/>
                <a:ext cx="149400" cy="149760"/>
              </p14:xfrm>
            </p:contentPart>
          </mc:Choice>
          <mc:Fallback xmlns="">
            <p:pic>
              <p:nvPicPr>
                <p:cNvPr id="405" name="Ink 404">
                  <a:extLst>
                    <a:ext uri="{FF2B5EF4-FFF2-40B4-BE49-F238E27FC236}">
                      <a16:creationId xmlns:a16="http://schemas.microsoft.com/office/drawing/2014/main" id="{F7FF79BB-9DB8-39AB-CA4E-E52583E9F77E}"/>
                    </a:ext>
                  </a:extLst>
                </p:cNvPr>
                <p:cNvPicPr/>
                <p:nvPr/>
              </p:nvPicPr>
              <p:blipFill>
                <a:blip r:embed="rId619"/>
                <a:stretch>
                  <a:fillRect/>
                </a:stretch>
              </p:blipFill>
              <p:spPr>
                <a:xfrm>
                  <a:off x="8958162" y="3666755"/>
                  <a:ext cx="230804" cy="23136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06" name="Ink 405">
                  <a:extLst>
                    <a:ext uri="{FF2B5EF4-FFF2-40B4-BE49-F238E27FC236}">
                      <a16:creationId xmlns:a16="http://schemas.microsoft.com/office/drawing/2014/main" id="{CFE32E1D-8DC6-F4D6-CBD7-745DF871DA95}"/>
                    </a:ext>
                  </a:extLst>
                </p14:cNvPr>
                <p14:cNvContentPartPr/>
                <p14:nvPr/>
              </p14:nvContentPartPr>
              <p14:xfrm>
                <a:off x="8411463" y="3457475"/>
                <a:ext cx="141480" cy="23760"/>
              </p14:xfrm>
            </p:contentPart>
          </mc:Choice>
          <mc:Fallback xmlns="">
            <p:pic>
              <p:nvPicPr>
                <p:cNvPr id="406" name="Ink 405">
                  <a:extLst>
                    <a:ext uri="{FF2B5EF4-FFF2-40B4-BE49-F238E27FC236}">
                      <a16:creationId xmlns:a16="http://schemas.microsoft.com/office/drawing/2014/main" id="{CFE32E1D-8DC6-F4D6-CBD7-745DF871DA95}"/>
                    </a:ext>
                  </a:extLst>
                </p:cNvPr>
                <p:cNvPicPr/>
                <p:nvPr/>
              </p:nvPicPr>
              <p:blipFill>
                <a:blip r:embed="rId579"/>
                <a:stretch>
                  <a:fillRect/>
                </a:stretch>
              </p:blipFill>
              <p:spPr>
                <a:xfrm>
                  <a:off x="8370357" y="3416608"/>
                  <a:ext cx="222735" cy="104544"/>
                </a:xfrm>
                <a:prstGeom prst="rect">
                  <a:avLst/>
                </a:prstGeom>
              </p:spPr>
            </p:pic>
          </mc:Fallback>
        </mc:AlternateContent>
      </p:grpSp>
      <p:grpSp>
        <p:nvGrpSpPr>
          <p:cNvPr id="407" name="Group 406">
            <a:extLst>
              <a:ext uri="{FF2B5EF4-FFF2-40B4-BE49-F238E27FC236}">
                <a16:creationId xmlns:a16="http://schemas.microsoft.com/office/drawing/2014/main" id="{B37F37DE-F485-FC79-C69D-B41DF0CC2923}"/>
              </a:ext>
            </a:extLst>
          </p:cNvPr>
          <p:cNvGrpSpPr/>
          <p:nvPr/>
        </p:nvGrpSpPr>
        <p:grpSpPr>
          <a:xfrm>
            <a:off x="9679260" y="4564973"/>
            <a:ext cx="1239120" cy="862302"/>
            <a:chOff x="7996023" y="2837915"/>
            <a:chExt cx="3300480" cy="2296800"/>
          </a:xfrm>
        </p:grpSpPr>
        <mc:AlternateContent xmlns:mc="http://schemas.openxmlformats.org/markup-compatibility/2006" xmlns:p14="http://schemas.microsoft.com/office/powerpoint/2010/main">
          <mc:Choice Requires="p14">
            <p:contentPart p14:bwMode="auto" r:id="rId646">
              <p14:nvContentPartPr>
                <p14:cNvPr id="408" name="Ink 407">
                  <a:extLst>
                    <a:ext uri="{FF2B5EF4-FFF2-40B4-BE49-F238E27FC236}">
                      <a16:creationId xmlns:a16="http://schemas.microsoft.com/office/drawing/2014/main" id="{9BBF47FA-800C-3CEA-A3B5-CDDBBE58F092}"/>
                    </a:ext>
                  </a:extLst>
                </p14:cNvPr>
                <p14:cNvContentPartPr/>
                <p14:nvPr/>
              </p14:nvContentPartPr>
              <p14:xfrm>
                <a:off x="8278263" y="2986955"/>
                <a:ext cx="400320" cy="612000"/>
              </p14:xfrm>
            </p:contentPart>
          </mc:Choice>
          <mc:Fallback xmlns="">
            <p:pic>
              <p:nvPicPr>
                <p:cNvPr id="408" name="Ink 407">
                  <a:extLst>
                    <a:ext uri="{FF2B5EF4-FFF2-40B4-BE49-F238E27FC236}">
                      <a16:creationId xmlns:a16="http://schemas.microsoft.com/office/drawing/2014/main" id="{9BBF47FA-800C-3CEA-A3B5-CDDBBE58F092}"/>
                    </a:ext>
                  </a:extLst>
                </p:cNvPr>
                <p:cNvPicPr/>
                <p:nvPr/>
              </p:nvPicPr>
              <p:blipFill>
                <a:blip r:embed="rId581"/>
                <a:stretch>
                  <a:fillRect/>
                </a:stretch>
              </p:blipFill>
              <p:spPr>
                <a:xfrm>
                  <a:off x="8237082" y="2945707"/>
                  <a:ext cx="481725" cy="693536"/>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09" name="Ink 408">
                  <a:extLst>
                    <a:ext uri="{FF2B5EF4-FFF2-40B4-BE49-F238E27FC236}">
                      <a16:creationId xmlns:a16="http://schemas.microsoft.com/office/drawing/2014/main" id="{5DD74514-6526-E393-3A63-96CD9774E24A}"/>
                    </a:ext>
                  </a:extLst>
                </p14:cNvPr>
                <p14:cNvContentPartPr/>
                <p14:nvPr/>
              </p14:nvContentPartPr>
              <p14:xfrm>
                <a:off x="7996023" y="2837915"/>
                <a:ext cx="604080" cy="666720"/>
              </p14:xfrm>
            </p:contentPart>
          </mc:Choice>
          <mc:Fallback xmlns="">
            <p:pic>
              <p:nvPicPr>
                <p:cNvPr id="409" name="Ink 408">
                  <a:extLst>
                    <a:ext uri="{FF2B5EF4-FFF2-40B4-BE49-F238E27FC236}">
                      <a16:creationId xmlns:a16="http://schemas.microsoft.com/office/drawing/2014/main" id="{5DD74514-6526-E393-3A63-96CD9774E24A}"/>
                    </a:ext>
                  </a:extLst>
                </p:cNvPr>
                <p:cNvPicPr/>
                <p:nvPr/>
              </p:nvPicPr>
              <p:blipFill>
                <a:blip r:embed="rId583"/>
                <a:stretch>
                  <a:fillRect/>
                </a:stretch>
              </p:blipFill>
              <p:spPr>
                <a:xfrm>
                  <a:off x="7954857" y="2796724"/>
                  <a:ext cx="684496" cy="748144"/>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410" name="Ink 409">
                  <a:extLst>
                    <a:ext uri="{FF2B5EF4-FFF2-40B4-BE49-F238E27FC236}">
                      <a16:creationId xmlns:a16="http://schemas.microsoft.com/office/drawing/2014/main" id="{0588B3E3-E34B-20B6-35A9-74B4F295B3BE}"/>
                    </a:ext>
                  </a:extLst>
                </p14:cNvPr>
                <p14:cNvContentPartPr/>
                <p14:nvPr/>
              </p14:nvContentPartPr>
              <p14:xfrm>
                <a:off x="8513343" y="3571235"/>
                <a:ext cx="102240" cy="744120"/>
              </p14:xfrm>
            </p:contentPart>
          </mc:Choice>
          <mc:Fallback xmlns="">
            <p:pic>
              <p:nvPicPr>
                <p:cNvPr id="410" name="Ink 409">
                  <a:extLst>
                    <a:ext uri="{FF2B5EF4-FFF2-40B4-BE49-F238E27FC236}">
                      <a16:creationId xmlns:a16="http://schemas.microsoft.com/office/drawing/2014/main" id="{0588B3E3-E34B-20B6-35A9-74B4F295B3BE}"/>
                    </a:ext>
                  </a:extLst>
                </p:cNvPr>
                <p:cNvPicPr/>
                <p:nvPr/>
              </p:nvPicPr>
              <p:blipFill>
                <a:blip r:embed="rId535"/>
                <a:stretch>
                  <a:fillRect/>
                </a:stretch>
              </p:blipFill>
              <p:spPr>
                <a:xfrm>
                  <a:off x="8472256" y="3531012"/>
                  <a:ext cx="183459" cy="824565"/>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11" name="Ink 410">
                  <a:extLst>
                    <a:ext uri="{FF2B5EF4-FFF2-40B4-BE49-F238E27FC236}">
                      <a16:creationId xmlns:a16="http://schemas.microsoft.com/office/drawing/2014/main" id="{1E7686D3-F3CA-93FE-08CA-1BBC07A5955F}"/>
                    </a:ext>
                  </a:extLst>
                </p14:cNvPr>
                <p14:cNvContentPartPr/>
                <p14:nvPr/>
              </p14:nvContentPartPr>
              <p14:xfrm>
                <a:off x="8352063" y="3794435"/>
                <a:ext cx="561240" cy="173160"/>
              </p14:xfrm>
            </p:contentPart>
          </mc:Choice>
          <mc:Fallback xmlns="">
            <p:pic>
              <p:nvPicPr>
                <p:cNvPr id="411" name="Ink 410">
                  <a:extLst>
                    <a:ext uri="{FF2B5EF4-FFF2-40B4-BE49-F238E27FC236}">
                      <a16:creationId xmlns:a16="http://schemas.microsoft.com/office/drawing/2014/main" id="{1E7686D3-F3CA-93FE-08CA-1BBC07A5955F}"/>
                    </a:ext>
                  </a:extLst>
                </p:cNvPr>
                <p:cNvPicPr/>
                <p:nvPr/>
              </p:nvPicPr>
              <p:blipFill>
                <a:blip r:embed="rId537"/>
                <a:stretch>
                  <a:fillRect/>
                </a:stretch>
              </p:blipFill>
              <p:spPr>
                <a:xfrm>
                  <a:off x="8310880" y="3753298"/>
                  <a:ext cx="642649" cy="254478"/>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412" name="Ink 411">
                  <a:extLst>
                    <a:ext uri="{FF2B5EF4-FFF2-40B4-BE49-F238E27FC236}">
                      <a16:creationId xmlns:a16="http://schemas.microsoft.com/office/drawing/2014/main" id="{3D3B8D52-9A0C-CEDC-5EC1-E8E6FC95FB73}"/>
                    </a:ext>
                  </a:extLst>
                </p14:cNvPr>
                <p14:cNvContentPartPr/>
                <p14:nvPr/>
              </p14:nvContentPartPr>
              <p14:xfrm>
                <a:off x="8426943" y="4234355"/>
                <a:ext cx="369000" cy="900360"/>
              </p14:xfrm>
            </p:contentPart>
          </mc:Choice>
          <mc:Fallback xmlns="">
            <p:pic>
              <p:nvPicPr>
                <p:cNvPr id="412" name="Ink 411">
                  <a:extLst>
                    <a:ext uri="{FF2B5EF4-FFF2-40B4-BE49-F238E27FC236}">
                      <a16:creationId xmlns:a16="http://schemas.microsoft.com/office/drawing/2014/main" id="{3D3B8D52-9A0C-CEDC-5EC1-E8E6FC95FB73}"/>
                    </a:ext>
                  </a:extLst>
                </p:cNvPr>
                <p:cNvPicPr/>
                <p:nvPr/>
              </p:nvPicPr>
              <p:blipFill>
                <a:blip r:embed="rId587"/>
                <a:stretch>
                  <a:fillRect/>
                </a:stretch>
              </p:blipFill>
              <p:spPr>
                <a:xfrm>
                  <a:off x="8385730" y="4193168"/>
                  <a:ext cx="450468" cy="980818"/>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13" name="Ink 412">
                  <a:extLst>
                    <a:ext uri="{FF2B5EF4-FFF2-40B4-BE49-F238E27FC236}">
                      <a16:creationId xmlns:a16="http://schemas.microsoft.com/office/drawing/2014/main" id="{B45122D8-3A09-0449-242A-ABE2D16157E3}"/>
                    </a:ext>
                  </a:extLst>
                </p14:cNvPr>
                <p14:cNvContentPartPr/>
                <p14:nvPr/>
              </p14:nvContentPartPr>
              <p14:xfrm>
                <a:off x="10825983" y="2837915"/>
                <a:ext cx="470520" cy="627480"/>
              </p14:xfrm>
            </p:contentPart>
          </mc:Choice>
          <mc:Fallback xmlns="">
            <p:pic>
              <p:nvPicPr>
                <p:cNvPr id="413" name="Ink 412">
                  <a:extLst>
                    <a:ext uri="{FF2B5EF4-FFF2-40B4-BE49-F238E27FC236}">
                      <a16:creationId xmlns:a16="http://schemas.microsoft.com/office/drawing/2014/main" id="{B45122D8-3A09-0449-242A-ABE2D16157E3}"/>
                    </a:ext>
                  </a:extLst>
                </p:cNvPr>
                <p:cNvPicPr/>
                <p:nvPr/>
              </p:nvPicPr>
              <p:blipFill>
                <a:blip r:embed="rId589"/>
                <a:stretch>
                  <a:fillRect/>
                </a:stretch>
              </p:blipFill>
              <p:spPr>
                <a:xfrm>
                  <a:off x="10784860" y="2796722"/>
                  <a:ext cx="550853" cy="708909"/>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14" name="Ink 413">
                  <a:extLst>
                    <a:ext uri="{FF2B5EF4-FFF2-40B4-BE49-F238E27FC236}">
                      <a16:creationId xmlns:a16="http://schemas.microsoft.com/office/drawing/2014/main" id="{B13FF19B-5C57-C530-4D28-A3EBA9C8D21E}"/>
                    </a:ext>
                  </a:extLst>
                </p14:cNvPr>
                <p14:cNvContentPartPr/>
                <p14:nvPr/>
              </p14:nvContentPartPr>
              <p14:xfrm>
                <a:off x="10716183" y="3512195"/>
                <a:ext cx="298440" cy="279000"/>
              </p14:xfrm>
            </p:contentPart>
          </mc:Choice>
          <mc:Fallback xmlns="">
            <p:pic>
              <p:nvPicPr>
                <p:cNvPr id="414" name="Ink 413">
                  <a:extLst>
                    <a:ext uri="{FF2B5EF4-FFF2-40B4-BE49-F238E27FC236}">
                      <a16:creationId xmlns:a16="http://schemas.microsoft.com/office/drawing/2014/main" id="{B13FF19B-5C57-C530-4D28-A3EBA9C8D21E}"/>
                    </a:ext>
                  </a:extLst>
                </p:cNvPr>
                <p:cNvPicPr/>
                <p:nvPr/>
              </p:nvPicPr>
              <p:blipFill>
                <a:blip r:embed="rId591"/>
                <a:stretch>
                  <a:fillRect/>
                </a:stretch>
              </p:blipFill>
              <p:spPr>
                <a:xfrm>
                  <a:off x="10674920" y="3471109"/>
                  <a:ext cx="380007" cy="35926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15" name="Ink 414">
                  <a:extLst>
                    <a:ext uri="{FF2B5EF4-FFF2-40B4-BE49-F238E27FC236}">
                      <a16:creationId xmlns:a16="http://schemas.microsoft.com/office/drawing/2014/main" id="{790412D2-8108-A3B8-504D-E3218648C965}"/>
                    </a:ext>
                  </a:extLst>
                </p14:cNvPr>
                <p14:cNvContentPartPr/>
                <p14:nvPr/>
              </p14:nvContentPartPr>
              <p14:xfrm>
                <a:off x="10676943" y="3849155"/>
                <a:ext cx="282600" cy="1069920"/>
              </p14:xfrm>
            </p:contentPart>
          </mc:Choice>
          <mc:Fallback xmlns="">
            <p:pic>
              <p:nvPicPr>
                <p:cNvPr id="415" name="Ink 414">
                  <a:extLst>
                    <a:ext uri="{FF2B5EF4-FFF2-40B4-BE49-F238E27FC236}">
                      <a16:creationId xmlns:a16="http://schemas.microsoft.com/office/drawing/2014/main" id="{790412D2-8108-A3B8-504D-E3218648C965}"/>
                    </a:ext>
                  </a:extLst>
                </p:cNvPr>
                <p:cNvPicPr/>
                <p:nvPr/>
              </p:nvPicPr>
              <p:blipFill>
                <a:blip r:embed="rId593"/>
                <a:stretch>
                  <a:fillRect/>
                </a:stretch>
              </p:blipFill>
              <p:spPr>
                <a:xfrm>
                  <a:off x="10635750" y="3807930"/>
                  <a:ext cx="364027" cy="115141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16" name="Ink 415">
                  <a:extLst>
                    <a:ext uri="{FF2B5EF4-FFF2-40B4-BE49-F238E27FC236}">
                      <a16:creationId xmlns:a16="http://schemas.microsoft.com/office/drawing/2014/main" id="{8DE56D30-4F83-27EA-28B1-2CD050A8EB70}"/>
                    </a:ext>
                  </a:extLst>
                </p14:cNvPr>
                <p14:cNvContentPartPr/>
                <p14:nvPr/>
              </p14:nvContentPartPr>
              <p14:xfrm>
                <a:off x="11006343" y="3739355"/>
                <a:ext cx="8280" cy="8280"/>
              </p14:xfrm>
            </p:contentPart>
          </mc:Choice>
          <mc:Fallback xmlns="">
            <p:pic>
              <p:nvPicPr>
                <p:cNvPr id="416" name="Ink 415">
                  <a:extLst>
                    <a:ext uri="{FF2B5EF4-FFF2-40B4-BE49-F238E27FC236}">
                      <a16:creationId xmlns:a16="http://schemas.microsoft.com/office/drawing/2014/main" id="{8DE56D30-4F83-27EA-28B1-2CD050A8EB70}"/>
                    </a:ext>
                  </a:extLst>
                </p:cNvPr>
                <p:cNvPicPr/>
                <p:nvPr/>
              </p:nvPicPr>
              <p:blipFill>
                <a:blip r:embed="rId547"/>
                <a:stretch>
                  <a:fillRect/>
                </a:stretch>
              </p:blipFill>
              <p:spPr>
                <a:xfrm>
                  <a:off x="10966783" y="3699795"/>
                  <a:ext cx="86480" cy="8648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17" name="Ink 416">
                  <a:extLst>
                    <a:ext uri="{FF2B5EF4-FFF2-40B4-BE49-F238E27FC236}">
                      <a16:creationId xmlns:a16="http://schemas.microsoft.com/office/drawing/2014/main" id="{0223474D-AA8C-9FE0-3AB2-D801FFFF0BB2}"/>
                    </a:ext>
                  </a:extLst>
                </p14:cNvPr>
                <p14:cNvContentPartPr/>
                <p14:nvPr/>
              </p14:nvContentPartPr>
              <p14:xfrm>
                <a:off x="8364303" y="3684635"/>
                <a:ext cx="345240" cy="86760"/>
              </p14:xfrm>
            </p:contentPart>
          </mc:Choice>
          <mc:Fallback xmlns="">
            <p:pic>
              <p:nvPicPr>
                <p:cNvPr id="417" name="Ink 416">
                  <a:extLst>
                    <a:ext uri="{FF2B5EF4-FFF2-40B4-BE49-F238E27FC236}">
                      <a16:creationId xmlns:a16="http://schemas.microsoft.com/office/drawing/2014/main" id="{0223474D-AA8C-9FE0-3AB2-D801FFFF0BB2}"/>
                    </a:ext>
                  </a:extLst>
                </p:cNvPr>
                <p:cNvPicPr/>
                <p:nvPr/>
              </p:nvPicPr>
              <p:blipFill>
                <a:blip r:embed="rId596"/>
                <a:stretch>
                  <a:fillRect/>
                </a:stretch>
              </p:blipFill>
              <p:spPr>
                <a:xfrm>
                  <a:off x="8323180" y="3643639"/>
                  <a:ext cx="425573"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18" name="Ink 417">
                  <a:extLst>
                    <a:ext uri="{FF2B5EF4-FFF2-40B4-BE49-F238E27FC236}">
                      <a16:creationId xmlns:a16="http://schemas.microsoft.com/office/drawing/2014/main" id="{3385FC70-590E-5415-DBFF-A3C812F3DE43}"/>
                    </a:ext>
                  </a:extLst>
                </p14:cNvPr>
                <p14:cNvContentPartPr/>
                <p14:nvPr/>
              </p14:nvContentPartPr>
              <p14:xfrm>
                <a:off x="10238103" y="3425795"/>
                <a:ext cx="509760" cy="658440"/>
              </p14:xfrm>
            </p:contentPart>
          </mc:Choice>
          <mc:Fallback xmlns="">
            <p:pic>
              <p:nvPicPr>
                <p:cNvPr id="418" name="Ink 417">
                  <a:extLst>
                    <a:ext uri="{FF2B5EF4-FFF2-40B4-BE49-F238E27FC236}">
                      <a16:creationId xmlns:a16="http://schemas.microsoft.com/office/drawing/2014/main" id="{3385FC70-590E-5415-DBFF-A3C812F3DE43}"/>
                    </a:ext>
                  </a:extLst>
                </p:cNvPr>
                <p:cNvPicPr/>
                <p:nvPr/>
              </p:nvPicPr>
              <p:blipFill>
                <a:blip r:embed="rId598"/>
                <a:stretch>
                  <a:fillRect/>
                </a:stretch>
              </p:blipFill>
              <p:spPr>
                <a:xfrm>
                  <a:off x="10196978" y="3384583"/>
                  <a:ext cx="590097" cy="739906"/>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419" name="Ink 418">
                  <a:extLst>
                    <a:ext uri="{FF2B5EF4-FFF2-40B4-BE49-F238E27FC236}">
                      <a16:creationId xmlns:a16="http://schemas.microsoft.com/office/drawing/2014/main" id="{72E24AA5-0456-4BF9-64A2-FB0F1534B1BE}"/>
                    </a:ext>
                  </a:extLst>
                </p14:cNvPr>
                <p14:cNvContentPartPr/>
                <p14:nvPr/>
              </p14:nvContentPartPr>
              <p14:xfrm>
                <a:off x="10161423" y="3339755"/>
                <a:ext cx="492480" cy="157320"/>
              </p14:xfrm>
            </p:contentPart>
          </mc:Choice>
          <mc:Fallback xmlns="">
            <p:pic>
              <p:nvPicPr>
                <p:cNvPr id="419" name="Ink 418">
                  <a:extLst>
                    <a:ext uri="{FF2B5EF4-FFF2-40B4-BE49-F238E27FC236}">
                      <a16:creationId xmlns:a16="http://schemas.microsoft.com/office/drawing/2014/main" id="{72E24AA5-0456-4BF9-64A2-FB0F1534B1BE}"/>
                    </a:ext>
                  </a:extLst>
                </p:cNvPr>
                <p:cNvPicPr/>
                <p:nvPr/>
              </p:nvPicPr>
              <p:blipFill>
                <a:blip r:embed="rId600"/>
                <a:stretch>
                  <a:fillRect/>
                </a:stretch>
              </p:blipFill>
              <p:spPr>
                <a:xfrm>
                  <a:off x="10120223" y="3298756"/>
                  <a:ext cx="573921" cy="23741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20" name="Ink 419">
                  <a:extLst>
                    <a:ext uri="{FF2B5EF4-FFF2-40B4-BE49-F238E27FC236}">
                      <a16:creationId xmlns:a16="http://schemas.microsoft.com/office/drawing/2014/main" id="{173C0841-A31B-5782-3E43-FCA07B85C057}"/>
                    </a:ext>
                  </a:extLst>
                </p14:cNvPr>
                <p14:cNvContentPartPr/>
                <p14:nvPr/>
              </p14:nvContentPartPr>
              <p14:xfrm>
                <a:off x="10608903" y="3786515"/>
                <a:ext cx="381960" cy="172800"/>
              </p14:xfrm>
            </p:contentPart>
          </mc:Choice>
          <mc:Fallback xmlns="">
            <p:pic>
              <p:nvPicPr>
                <p:cNvPr id="420" name="Ink 419">
                  <a:extLst>
                    <a:ext uri="{FF2B5EF4-FFF2-40B4-BE49-F238E27FC236}">
                      <a16:creationId xmlns:a16="http://schemas.microsoft.com/office/drawing/2014/main" id="{173C0841-A31B-5782-3E43-FCA07B85C057}"/>
                    </a:ext>
                  </a:extLst>
                </p:cNvPr>
                <p:cNvPicPr/>
                <p:nvPr/>
              </p:nvPicPr>
              <p:blipFill>
                <a:blip r:embed="rId602"/>
                <a:stretch>
                  <a:fillRect/>
                </a:stretch>
              </p:blipFill>
              <p:spPr>
                <a:xfrm>
                  <a:off x="10567739" y="3745463"/>
                  <a:ext cx="463330" cy="253949"/>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421" name="Ink 420">
                  <a:extLst>
                    <a:ext uri="{FF2B5EF4-FFF2-40B4-BE49-F238E27FC236}">
                      <a16:creationId xmlns:a16="http://schemas.microsoft.com/office/drawing/2014/main" id="{1E45115E-4DBB-C3F9-EF90-1B9EA49A8E70}"/>
                    </a:ext>
                  </a:extLst>
                </p14:cNvPr>
                <p14:cNvContentPartPr/>
                <p14:nvPr/>
              </p14:nvContentPartPr>
              <p14:xfrm>
                <a:off x="10222263" y="3723875"/>
                <a:ext cx="31680" cy="86760"/>
              </p14:xfrm>
            </p:contentPart>
          </mc:Choice>
          <mc:Fallback xmlns="">
            <p:pic>
              <p:nvPicPr>
                <p:cNvPr id="421" name="Ink 420">
                  <a:extLst>
                    <a:ext uri="{FF2B5EF4-FFF2-40B4-BE49-F238E27FC236}">
                      <a16:creationId xmlns:a16="http://schemas.microsoft.com/office/drawing/2014/main" id="{1E45115E-4DBB-C3F9-EF90-1B9EA49A8E70}"/>
                    </a:ext>
                  </a:extLst>
                </p:cNvPr>
                <p:cNvPicPr/>
                <p:nvPr/>
              </p:nvPicPr>
              <p:blipFill>
                <a:blip r:embed="rId557"/>
                <a:stretch>
                  <a:fillRect/>
                </a:stretch>
              </p:blipFill>
              <p:spPr>
                <a:xfrm>
                  <a:off x="10182197" y="3682879"/>
                  <a:ext cx="109948" cy="166846"/>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22" name="Ink 421">
                  <a:extLst>
                    <a:ext uri="{FF2B5EF4-FFF2-40B4-BE49-F238E27FC236}">
                      <a16:creationId xmlns:a16="http://schemas.microsoft.com/office/drawing/2014/main" id="{F2ED3620-A4EA-6148-BD8D-89E969402F44}"/>
                    </a:ext>
                  </a:extLst>
                </p14:cNvPr>
                <p14:cNvContentPartPr/>
                <p14:nvPr/>
              </p14:nvContentPartPr>
              <p14:xfrm>
                <a:off x="10865223" y="3339755"/>
                <a:ext cx="118080" cy="31680"/>
              </p14:xfrm>
            </p:contentPart>
          </mc:Choice>
          <mc:Fallback xmlns="">
            <p:pic>
              <p:nvPicPr>
                <p:cNvPr id="422" name="Ink 421">
                  <a:extLst>
                    <a:ext uri="{FF2B5EF4-FFF2-40B4-BE49-F238E27FC236}">
                      <a16:creationId xmlns:a16="http://schemas.microsoft.com/office/drawing/2014/main" id="{F2ED3620-A4EA-6148-BD8D-89E969402F44}"/>
                    </a:ext>
                  </a:extLst>
                </p:cNvPr>
                <p:cNvPicPr/>
                <p:nvPr/>
              </p:nvPicPr>
              <p:blipFill>
                <a:blip r:embed="rId559"/>
                <a:stretch>
                  <a:fillRect/>
                </a:stretch>
              </p:blipFill>
              <p:spPr>
                <a:xfrm>
                  <a:off x="10824276" y="3299689"/>
                  <a:ext cx="19807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423" name="Ink 422">
                  <a:extLst>
                    <a:ext uri="{FF2B5EF4-FFF2-40B4-BE49-F238E27FC236}">
                      <a16:creationId xmlns:a16="http://schemas.microsoft.com/office/drawing/2014/main" id="{FCC40C69-6202-DE78-DF34-198292E99557}"/>
                    </a:ext>
                  </a:extLst>
                </p14:cNvPr>
                <p14:cNvContentPartPr/>
                <p14:nvPr/>
              </p14:nvContentPartPr>
              <p14:xfrm>
                <a:off x="10316223" y="3520115"/>
                <a:ext cx="196200" cy="23760"/>
              </p14:xfrm>
            </p:contentPart>
          </mc:Choice>
          <mc:Fallback xmlns="">
            <p:pic>
              <p:nvPicPr>
                <p:cNvPr id="423" name="Ink 422">
                  <a:extLst>
                    <a:ext uri="{FF2B5EF4-FFF2-40B4-BE49-F238E27FC236}">
                      <a16:creationId xmlns:a16="http://schemas.microsoft.com/office/drawing/2014/main" id="{FCC40C69-6202-DE78-DF34-198292E99557}"/>
                    </a:ext>
                  </a:extLst>
                </p:cNvPr>
                <p:cNvPicPr/>
                <p:nvPr/>
              </p:nvPicPr>
              <p:blipFill>
                <a:blip r:embed="rId561"/>
                <a:stretch>
                  <a:fillRect/>
                </a:stretch>
              </p:blipFill>
              <p:spPr>
                <a:xfrm>
                  <a:off x="10275069" y="3480820"/>
                  <a:ext cx="277551" cy="100523"/>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24" name="Ink 423">
                  <a:extLst>
                    <a:ext uri="{FF2B5EF4-FFF2-40B4-BE49-F238E27FC236}">
                      <a16:creationId xmlns:a16="http://schemas.microsoft.com/office/drawing/2014/main" id="{B03CD9D3-F99F-F292-8F23-18595AAE3F2B}"/>
                    </a:ext>
                  </a:extLst>
                </p14:cNvPr>
                <p14:cNvContentPartPr/>
                <p14:nvPr/>
              </p14:nvContentPartPr>
              <p14:xfrm>
                <a:off x="10324143" y="3669155"/>
                <a:ext cx="149400" cy="39600"/>
              </p14:xfrm>
            </p:contentPart>
          </mc:Choice>
          <mc:Fallback xmlns="">
            <p:pic>
              <p:nvPicPr>
                <p:cNvPr id="424" name="Ink 423">
                  <a:extLst>
                    <a:ext uri="{FF2B5EF4-FFF2-40B4-BE49-F238E27FC236}">
                      <a16:creationId xmlns:a16="http://schemas.microsoft.com/office/drawing/2014/main" id="{B03CD9D3-F99F-F292-8F23-18595AAE3F2B}"/>
                    </a:ext>
                  </a:extLst>
                </p:cNvPr>
                <p:cNvPicPr/>
                <p:nvPr/>
              </p:nvPicPr>
              <p:blipFill>
                <a:blip r:embed="rId607"/>
                <a:stretch>
                  <a:fillRect/>
                </a:stretch>
              </p:blipFill>
              <p:spPr>
                <a:xfrm>
                  <a:off x="10282962" y="3628612"/>
                  <a:ext cx="230804" cy="119743"/>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425" name="Ink 424">
                  <a:extLst>
                    <a:ext uri="{FF2B5EF4-FFF2-40B4-BE49-F238E27FC236}">
                      <a16:creationId xmlns:a16="http://schemas.microsoft.com/office/drawing/2014/main" id="{AE13C6F8-3A74-20D8-7FF8-1497D2CD6202}"/>
                    </a:ext>
                  </a:extLst>
                </p14:cNvPr>
                <p14:cNvContentPartPr/>
                <p14:nvPr/>
              </p14:nvContentPartPr>
              <p14:xfrm>
                <a:off x="10355463" y="3590675"/>
                <a:ext cx="219960" cy="204120"/>
              </p14:xfrm>
            </p:contentPart>
          </mc:Choice>
          <mc:Fallback xmlns="">
            <p:pic>
              <p:nvPicPr>
                <p:cNvPr id="425" name="Ink 424">
                  <a:extLst>
                    <a:ext uri="{FF2B5EF4-FFF2-40B4-BE49-F238E27FC236}">
                      <a16:creationId xmlns:a16="http://schemas.microsoft.com/office/drawing/2014/main" id="{AE13C6F8-3A74-20D8-7FF8-1497D2CD6202}"/>
                    </a:ext>
                  </a:extLst>
                </p:cNvPr>
                <p:cNvPicPr/>
                <p:nvPr/>
              </p:nvPicPr>
              <p:blipFill>
                <a:blip r:embed="rId565"/>
                <a:stretch>
                  <a:fillRect/>
                </a:stretch>
              </p:blipFill>
              <p:spPr>
                <a:xfrm>
                  <a:off x="10314340" y="3549468"/>
                  <a:ext cx="301250" cy="285576"/>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26" name="Ink 425">
                  <a:extLst>
                    <a:ext uri="{FF2B5EF4-FFF2-40B4-BE49-F238E27FC236}">
                      <a16:creationId xmlns:a16="http://schemas.microsoft.com/office/drawing/2014/main" id="{C6448DE1-6DBD-B351-42DF-C26993A85D0E}"/>
                    </a:ext>
                  </a:extLst>
                </p14:cNvPr>
                <p14:cNvContentPartPr/>
                <p14:nvPr/>
              </p14:nvContentPartPr>
              <p14:xfrm>
                <a:off x="10356543" y="3888395"/>
                <a:ext cx="187560" cy="31680"/>
              </p14:xfrm>
            </p:contentPart>
          </mc:Choice>
          <mc:Fallback xmlns="">
            <p:pic>
              <p:nvPicPr>
                <p:cNvPr id="426" name="Ink 425">
                  <a:extLst>
                    <a:ext uri="{FF2B5EF4-FFF2-40B4-BE49-F238E27FC236}">
                      <a16:creationId xmlns:a16="http://schemas.microsoft.com/office/drawing/2014/main" id="{C6448DE1-6DBD-B351-42DF-C26993A85D0E}"/>
                    </a:ext>
                  </a:extLst>
                </p:cNvPr>
                <p:cNvPicPr/>
                <p:nvPr/>
              </p:nvPicPr>
              <p:blipFill>
                <a:blip r:embed="rId610"/>
                <a:stretch>
                  <a:fillRect/>
                </a:stretch>
              </p:blipFill>
              <p:spPr>
                <a:xfrm>
                  <a:off x="10315395" y="3848329"/>
                  <a:ext cx="268900" cy="109948"/>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27" name="Ink 426">
                  <a:extLst>
                    <a:ext uri="{FF2B5EF4-FFF2-40B4-BE49-F238E27FC236}">
                      <a16:creationId xmlns:a16="http://schemas.microsoft.com/office/drawing/2014/main" id="{4F79666A-A9E1-B0A5-C878-70C5C423F5F0}"/>
                    </a:ext>
                  </a:extLst>
                </p14:cNvPr>
                <p14:cNvContentPartPr/>
                <p14:nvPr/>
              </p14:nvContentPartPr>
              <p14:xfrm>
                <a:off x="8693703" y="3253355"/>
                <a:ext cx="698040" cy="705960"/>
              </p14:xfrm>
            </p:contentPart>
          </mc:Choice>
          <mc:Fallback xmlns="">
            <p:pic>
              <p:nvPicPr>
                <p:cNvPr id="427" name="Ink 426">
                  <a:extLst>
                    <a:ext uri="{FF2B5EF4-FFF2-40B4-BE49-F238E27FC236}">
                      <a16:creationId xmlns:a16="http://schemas.microsoft.com/office/drawing/2014/main" id="{4F79666A-A9E1-B0A5-C878-70C5C423F5F0}"/>
                    </a:ext>
                  </a:extLst>
                </p:cNvPr>
                <p:cNvPicPr/>
                <p:nvPr/>
              </p:nvPicPr>
              <p:blipFill>
                <a:blip r:embed="rId612"/>
                <a:stretch>
                  <a:fillRect/>
                </a:stretch>
              </p:blipFill>
              <p:spPr>
                <a:xfrm>
                  <a:off x="8652529" y="3212166"/>
                  <a:ext cx="778473" cy="78738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28" name="Ink 427">
                  <a:extLst>
                    <a:ext uri="{FF2B5EF4-FFF2-40B4-BE49-F238E27FC236}">
                      <a16:creationId xmlns:a16="http://schemas.microsoft.com/office/drawing/2014/main" id="{08214E2D-B04D-102F-3218-C605F3320E35}"/>
                    </a:ext>
                  </a:extLst>
                </p14:cNvPr>
                <p14:cNvContentPartPr/>
                <p14:nvPr/>
              </p14:nvContentPartPr>
              <p14:xfrm>
                <a:off x="9101223" y="3410315"/>
                <a:ext cx="63000" cy="16200"/>
              </p14:xfrm>
            </p:contentPart>
          </mc:Choice>
          <mc:Fallback xmlns="">
            <p:pic>
              <p:nvPicPr>
                <p:cNvPr id="428" name="Ink 427">
                  <a:extLst>
                    <a:ext uri="{FF2B5EF4-FFF2-40B4-BE49-F238E27FC236}">
                      <a16:creationId xmlns:a16="http://schemas.microsoft.com/office/drawing/2014/main" id="{08214E2D-B04D-102F-3218-C605F3320E35}"/>
                    </a:ext>
                  </a:extLst>
                </p:cNvPr>
                <p:cNvPicPr/>
                <p:nvPr/>
              </p:nvPicPr>
              <p:blipFill>
                <a:blip r:embed="rId571"/>
                <a:stretch>
                  <a:fillRect/>
                </a:stretch>
              </p:blipFill>
              <p:spPr>
                <a:xfrm>
                  <a:off x="9060178" y="3371615"/>
                  <a:ext cx="144136"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29" name="Ink 428">
                  <a:extLst>
                    <a:ext uri="{FF2B5EF4-FFF2-40B4-BE49-F238E27FC236}">
                      <a16:creationId xmlns:a16="http://schemas.microsoft.com/office/drawing/2014/main" id="{A09203C2-1D47-161A-0B76-63A82ED5F2E2}"/>
                    </a:ext>
                  </a:extLst>
                </p14:cNvPr>
                <p14:cNvContentPartPr/>
                <p14:nvPr/>
              </p14:nvContentPartPr>
              <p14:xfrm>
                <a:off x="9007263" y="3590675"/>
                <a:ext cx="110160" cy="55080"/>
              </p14:xfrm>
            </p:contentPart>
          </mc:Choice>
          <mc:Fallback xmlns="">
            <p:pic>
              <p:nvPicPr>
                <p:cNvPr id="429" name="Ink 428">
                  <a:extLst>
                    <a:ext uri="{FF2B5EF4-FFF2-40B4-BE49-F238E27FC236}">
                      <a16:creationId xmlns:a16="http://schemas.microsoft.com/office/drawing/2014/main" id="{A09203C2-1D47-161A-0B76-63A82ED5F2E2}"/>
                    </a:ext>
                  </a:extLst>
                </p:cNvPr>
                <p:cNvPicPr/>
                <p:nvPr/>
              </p:nvPicPr>
              <p:blipFill>
                <a:blip r:embed="rId615"/>
                <a:stretch>
                  <a:fillRect/>
                </a:stretch>
              </p:blipFill>
              <p:spPr>
                <a:xfrm>
                  <a:off x="8966428" y="3549840"/>
                  <a:ext cx="189931" cy="135801"/>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30" name="Ink 429">
                  <a:extLst>
                    <a:ext uri="{FF2B5EF4-FFF2-40B4-BE49-F238E27FC236}">
                      <a16:creationId xmlns:a16="http://schemas.microsoft.com/office/drawing/2014/main" id="{37F885FE-2881-3283-A9EC-C7C4BF547B05}"/>
                    </a:ext>
                  </a:extLst>
                </p14:cNvPr>
                <p14:cNvContentPartPr/>
                <p14:nvPr/>
              </p14:nvContentPartPr>
              <p14:xfrm>
                <a:off x="9085743" y="3512195"/>
                <a:ext cx="110160" cy="63000"/>
              </p14:xfrm>
            </p:contentPart>
          </mc:Choice>
          <mc:Fallback xmlns="">
            <p:pic>
              <p:nvPicPr>
                <p:cNvPr id="430" name="Ink 429">
                  <a:extLst>
                    <a:ext uri="{FF2B5EF4-FFF2-40B4-BE49-F238E27FC236}">
                      <a16:creationId xmlns:a16="http://schemas.microsoft.com/office/drawing/2014/main" id="{37F885FE-2881-3283-A9EC-C7C4BF547B05}"/>
                    </a:ext>
                  </a:extLst>
                </p:cNvPr>
                <p:cNvPicPr/>
                <p:nvPr/>
              </p:nvPicPr>
              <p:blipFill>
                <a:blip r:embed="rId617"/>
                <a:stretch>
                  <a:fillRect/>
                </a:stretch>
              </p:blipFill>
              <p:spPr>
                <a:xfrm>
                  <a:off x="9044908" y="3471150"/>
                  <a:ext cx="189931" cy="144136"/>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31" name="Ink 430">
                  <a:extLst>
                    <a:ext uri="{FF2B5EF4-FFF2-40B4-BE49-F238E27FC236}">
                      <a16:creationId xmlns:a16="http://schemas.microsoft.com/office/drawing/2014/main" id="{E85D65B6-0395-487B-2DC7-6AA7C4326260}"/>
                    </a:ext>
                  </a:extLst>
                </p14:cNvPr>
                <p14:cNvContentPartPr/>
                <p14:nvPr/>
              </p14:nvContentPartPr>
              <p14:xfrm>
                <a:off x="8999343" y="3708035"/>
                <a:ext cx="149400" cy="149760"/>
              </p14:xfrm>
            </p:contentPart>
          </mc:Choice>
          <mc:Fallback xmlns="">
            <p:pic>
              <p:nvPicPr>
                <p:cNvPr id="431" name="Ink 430">
                  <a:extLst>
                    <a:ext uri="{FF2B5EF4-FFF2-40B4-BE49-F238E27FC236}">
                      <a16:creationId xmlns:a16="http://schemas.microsoft.com/office/drawing/2014/main" id="{E85D65B6-0395-487B-2DC7-6AA7C4326260}"/>
                    </a:ext>
                  </a:extLst>
                </p:cNvPr>
                <p:cNvPicPr/>
                <p:nvPr/>
              </p:nvPicPr>
              <p:blipFill>
                <a:blip r:embed="rId619"/>
                <a:stretch>
                  <a:fillRect/>
                </a:stretch>
              </p:blipFill>
              <p:spPr>
                <a:xfrm>
                  <a:off x="8958162" y="3666755"/>
                  <a:ext cx="230804" cy="23136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432" name="Ink 431">
                  <a:extLst>
                    <a:ext uri="{FF2B5EF4-FFF2-40B4-BE49-F238E27FC236}">
                      <a16:creationId xmlns:a16="http://schemas.microsoft.com/office/drawing/2014/main" id="{628DF8E7-8993-BEF1-A0D1-774EE7368753}"/>
                    </a:ext>
                  </a:extLst>
                </p14:cNvPr>
                <p14:cNvContentPartPr/>
                <p14:nvPr/>
              </p14:nvContentPartPr>
              <p14:xfrm>
                <a:off x="8411463" y="3457475"/>
                <a:ext cx="141480" cy="23760"/>
              </p14:xfrm>
            </p:contentPart>
          </mc:Choice>
          <mc:Fallback xmlns="">
            <p:pic>
              <p:nvPicPr>
                <p:cNvPr id="432" name="Ink 431">
                  <a:extLst>
                    <a:ext uri="{FF2B5EF4-FFF2-40B4-BE49-F238E27FC236}">
                      <a16:creationId xmlns:a16="http://schemas.microsoft.com/office/drawing/2014/main" id="{628DF8E7-8993-BEF1-A0D1-774EE7368753}"/>
                    </a:ext>
                  </a:extLst>
                </p:cNvPr>
                <p:cNvPicPr/>
                <p:nvPr/>
              </p:nvPicPr>
              <p:blipFill>
                <a:blip r:embed="rId579"/>
                <a:stretch>
                  <a:fillRect/>
                </a:stretch>
              </p:blipFill>
              <p:spPr>
                <a:xfrm>
                  <a:off x="8370357" y="3416608"/>
                  <a:ext cx="222735" cy="104544"/>
                </a:xfrm>
                <a:prstGeom prst="rect">
                  <a:avLst/>
                </a:prstGeom>
              </p:spPr>
            </p:pic>
          </mc:Fallback>
        </mc:AlternateContent>
      </p:grpSp>
      <p:grpSp>
        <p:nvGrpSpPr>
          <p:cNvPr id="433" name="Group 432">
            <a:extLst>
              <a:ext uri="{FF2B5EF4-FFF2-40B4-BE49-F238E27FC236}">
                <a16:creationId xmlns:a16="http://schemas.microsoft.com/office/drawing/2014/main" id="{72E6D6B1-AE3A-BA5B-C1F1-B7D489CAFCE2}"/>
              </a:ext>
            </a:extLst>
          </p:cNvPr>
          <p:cNvGrpSpPr/>
          <p:nvPr/>
        </p:nvGrpSpPr>
        <p:grpSpPr>
          <a:xfrm>
            <a:off x="833644" y="4458052"/>
            <a:ext cx="1091340" cy="759462"/>
            <a:chOff x="7996023" y="2837915"/>
            <a:chExt cx="3300480" cy="2296800"/>
          </a:xfrm>
        </p:grpSpPr>
        <mc:AlternateContent xmlns:mc="http://schemas.openxmlformats.org/markup-compatibility/2006" xmlns:p14="http://schemas.microsoft.com/office/powerpoint/2010/main">
          <mc:Choice Requires="p14">
            <p:contentPart p14:bwMode="auto" r:id="rId671">
              <p14:nvContentPartPr>
                <p14:cNvPr id="434" name="Ink 433">
                  <a:extLst>
                    <a:ext uri="{FF2B5EF4-FFF2-40B4-BE49-F238E27FC236}">
                      <a16:creationId xmlns:a16="http://schemas.microsoft.com/office/drawing/2014/main" id="{A96FDBD8-AF6E-37C0-D989-824CA90942DF}"/>
                    </a:ext>
                  </a:extLst>
                </p14:cNvPr>
                <p14:cNvContentPartPr/>
                <p14:nvPr/>
              </p14:nvContentPartPr>
              <p14:xfrm>
                <a:off x="8278263" y="2986955"/>
                <a:ext cx="400320" cy="612000"/>
              </p14:xfrm>
            </p:contentPart>
          </mc:Choice>
          <mc:Fallback xmlns="">
            <p:pic>
              <p:nvPicPr>
                <p:cNvPr id="434" name="Ink 433">
                  <a:extLst>
                    <a:ext uri="{FF2B5EF4-FFF2-40B4-BE49-F238E27FC236}">
                      <a16:creationId xmlns:a16="http://schemas.microsoft.com/office/drawing/2014/main" id="{A96FDBD8-AF6E-37C0-D989-824CA90942DF}"/>
                    </a:ext>
                  </a:extLst>
                </p:cNvPr>
                <p:cNvPicPr/>
                <p:nvPr/>
              </p:nvPicPr>
              <p:blipFill>
                <a:blip r:embed="rId672"/>
                <a:stretch>
                  <a:fillRect/>
                </a:stretch>
              </p:blipFill>
              <p:spPr>
                <a:xfrm>
                  <a:off x="8231486" y="2940129"/>
                  <a:ext cx="492785" cy="704562"/>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35" name="Ink 434">
                  <a:extLst>
                    <a:ext uri="{FF2B5EF4-FFF2-40B4-BE49-F238E27FC236}">
                      <a16:creationId xmlns:a16="http://schemas.microsoft.com/office/drawing/2014/main" id="{2607DA93-8450-62E4-B88C-F33C2EB6AE46}"/>
                    </a:ext>
                  </a:extLst>
                </p14:cNvPr>
                <p14:cNvContentPartPr/>
                <p14:nvPr/>
              </p14:nvContentPartPr>
              <p14:xfrm>
                <a:off x="7996023" y="2837915"/>
                <a:ext cx="604080" cy="666720"/>
              </p14:xfrm>
            </p:contentPart>
          </mc:Choice>
          <mc:Fallback xmlns="">
            <p:pic>
              <p:nvPicPr>
                <p:cNvPr id="435" name="Ink 434">
                  <a:extLst>
                    <a:ext uri="{FF2B5EF4-FFF2-40B4-BE49-F238E27FC236}">
                      <a16:creationId xmlns:a16="http://schemas.microsoft.com/office/drawing/2014/main" id="{2607DA93-8450-62E4-B88C-F33C2EB6AE46}"/>
                    </a:ext>
                  </a:extLst>
                </p:cNvPr>
                <p:cNvPicPr/>
                <p:nvPr/>
              </p:nvPicPr>
              <p:blipFill>
                <a:blip r:embed="rId674"/>
                <a:stretch>
                  <a:fillRect/>
                </a:stretch>
              </p:blipFill>
              <p:spPr>
                <a:xfrm>
                  <a:off x="7949305" y="2791147"/>
                  <a:ext cx="695344" cy="759169"/>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436" name="Ink 435">
                  <a:extLst>
                    <a:ext uri="{FF2B5EF4-FFF2-40B4-BE49-F238E27FC236}">
                      <a16:creationId xmlns:a16="http://schemas.microsoft.com/office/drawing/2014/main" id="{7A101755-B8CE-9CAD-0D29-DAA5E6F5894C}"/>
                    </a:ext>
                  </a:extLst>
                </p14:cNvPr>
                <p14:cNvContentPartPr/>
                <p14:nvPr/>
              </p14:nvContentPartPr>
              <p14:xfrm>
                <a:off x="8513343" y="3571235"/>
                <a:ext cx="102240" cy="744120"/>
              </p14:xfrm>
            </p:contentPart>
          </mc:Choice>
          <mc:Fallback xmlns="">
            <p:pic>
              <p:nvPicPr>
                <p:cNvPr id="436" name="Ink 435">
                  <a:extLst>
                    <a:ext uri="{FF2B5EF4-FFF2-40B4-BE49-F238E27FC236}">
                      <a16:creationId xmlns:a16="http://schemas.microsoft.com/office/drawing/2014/main" id="{7A101755-B8CE-9CAD-0D29-DAA5E6F5894C}"/>
                    </a:ext>
                  </a:extLst>
                </p:cNvPr>
                <p:cNvPicPr/>
                <p:nvPr/>
              </p:nvPicPr>
              <p:blipFill>
                <a:blip r:embed="rId676"/>
                <a:stretch>
                  <a:fillRect/>
                </a:stretch>
              </p:blipFill>
              <p:spPr>
                <a:xfrm>
                  <a:off x="8467066" y="3525543"/>
                  <a:ext cx="192642" cy="836591"/>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37" name="Ink 436">
                  <a:extLst>
                    <a:ext uri="{FF2B5EF4-FFF2-40B4-BE49-F238E27FC236}">
                      <a16:creationId xmlns:a16="http://schemas.microsoft.com/office/drawing/2014/main" id="{9F1A30F0-F755-EBC2-03D7-71A85D9376DF}"/>
                    </a:ext>
                  </a:extLst>
                </p14:cNvPr>
                <p14:cNvContentPartPr/>
                <p14:nvPr/>
              </p14:nvContentPartPr>
              <p14:xfrm>
                <a:off x="8352063" y="3794435"/>
                <a:ext cx="561240" cy="173160"/>
              </p14:xfrm>
            </p:contentPart>
          </mc:Choice>
          <mc:Fallback xmlns="">
            <p:pic>
              <p:nvPicPr>
                <p:cNvPr id="437" name="Ink 436">
                  <a:extLst>
                    <a:ext uri="{FF2B5EF4-FFF2-40B4-BE49-F238E27FC236}">
                      <a16:creationId xmlns:a16="http://schemas.microsoft.com/office/drawing/2014/main" id="{9F1A30F0-F755-EBC2-03D7-71A85D9376DF}"/>
                    </a:ext>
                  </a:extLst>
                </p:cNvPr>
                <p:cNvPicPr/>
                <p:nvPr/>
              </p:nvPicPr>
              <p:blipFill>
                <a:blip r:embed="rId678"/>
                <a:stretch>
                  <a:fillRect/>
                </a:stretch>
              </p:blipFill>
              <p:spPr>
                <a:xfrm>
                  <a:off x="8305293" y="3747898"/>
                  <a:ext cx="653692" cy="264069"/>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38" name="Ink 437">
                  <a:extLst>
                    <a:ext uri="{FF2B5EF4-FFF2-40B4-BE49-F238E27FC236}">
                      <a16:creationId xmlns:a16="http://schemas.microsoft.com/office/drawing/2014/main" id="{2DE751D1-82BA-30C3-5ADB-BCFDB8DAD565}"/>
                    </a:ext>
                  </a:extLst>
                </p14:cNvPr>
                <p14:cNvContentPartPr/>
                <p14:nvPr/>
              </p14:nvContentPartPr>
              <p14:xfrm>
                <a:off x="8426943" y="4234355"/>
                <a:ext cx="369000" cy="900360"/>
              </p14:xfrm>
            </p:contentPart>
          </mc:Choice>
          <mc:Fallback xmlns="">
            <p:pic>
              <p:nvPicPr>
                <p:cNvPr id="438" name="Ink 437">
                  <a:extLst>
                    <a:ext uri="{FF2B5EF4-FFF2-40B4-BE49-F238E27FC236}">
                      <a16:creationId xmlns:a16="http://schemas.microsoft.com/office/drawing/2014/main" id="{2DE751D1-82BA-30C3-5ADB-BCFDB8DAD565}"/>
                    </a:ext>
                  </a:extLst>
                </p:cNvPr>
                <p:cNvPicPr/>
                <p:nvPr/>
              </p:nvPicPr>
              <p:blipFill>
                <a:blip r:embed="rId680"/>
                <a:stretch>
                  <a:fillRect/>
                </a:stretch>
              </p:blipFill>
              <p:spPr>
                <a:xfrm>
                  <a:off x="8380138" y="4187597"/>
                  <a:ext cx="461522" cy="991701"/>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39" name="Ink 438">
                  <a:extLst>
                    <a:ext uri="{FF2B5EF4-FFF2-40B4-BE49-F238E27FC236}">
                      <a16:creationId xmlns:a16="http://schemas.microsoft.com/office/drawing/2014/main" id="{94A7E112-BA83-E5A9-4899-35062C009418}"/>
                    </a:ext>
                  </a:extLst>
                </p14:cNvPr>
                <p14:cNvContentPartPr/>
                <p14:nvPr/>
              </p14:nvContentPartPr>
              <p14:xfrm>
                <a:off x="10825983" y="2837915"/>
                <a:ext cx="470520" cy="627480"/>
              </p14:xfrm>
            </p:contentPart>
          </mc:Choice>
          <mc:Fallback xmlns="">
            <p:pic>
              <p:nvPicPr>
                <p:cNvPr id="439" name="Ink 438">
                  <a:extLst>
                    <a:ext uri="{FF2B5EF4-FFF2-40B4-BE49-F238E27FC236}">
                      <a16:creationId xmlns:a16="http://schemas.microsoft.com/office/drawing/2014/main" id="{94A7E112-BA83-E5A9-4899-35062C009418}"/>
                    </a:ext>
                  </a:extLst>
                </p:cNvPr>
                <p:cNvPicPr/>
                <p:nvPr/>
              </p:nvPicPr>
              <p:blipFill>
                <a:blip r:embed="rId682"/>
                <a:stretch>
                  <a:fillRect/>
                </a:stretch>
              </p:blipFill>
              <p:spPr>
                <a:xfrm>
                  <a:off x="10779257" y="2791153"/>
                  <a:ext cx="562885" cy="719916"/>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40" name="Ink 439">
                  <a:extLst>
                    <a:ext uri="{FF2B5EF4-FFF2-40B4-BE49-F238E27FC236}">
                      <a16:creationId xmlns:a16="http://schemas.microsoft.com/office/drawing/2014/main" id="{A651EB8B-2D9B-5AE5-6436-D21730EAEBFB}"/>
                    </a:ext>
                  </a:extLst>
                </p14:cNvPr>
                <p14:cNvContentPartPr/>
                <p14:nvPr/>
              </p14:nvContentPartPr>
              <p14:xfrm>
                <a:off x="10716183" y="3512195"/>
                <a:ext cx="298440" cy="279000"/>
              </p14:xfrm>
            </p:contentPart>
          </mc:Choice>
          <mc:Fallback xmlns="">
            <p:pic>
              <p:nvPicPr>
                <p:cNvPr id="440" name="Ink 439">
                  <a:extLst>
                    <a:ext uri="{FF2B5EF4-FFF2-40B4-BE49-F238E27FC236}">
                      <a16:creationId xmlns:a16="http://schemas.microsoft.com/office/drawing/2014/main" id="{A651EB8B-2D9B-5AE5-6436-D21730EAEBFB}"/>
                    </a:ext>
                  </a:extLst>
                </p:cNvPr>
                <p:cNvPicPr/>
                <p:nvPr/>
              </p:nvPicPr>
              <p:blipFill>
                <a:blip r:embed="rId684"/>
                <a:stretch>
                  <a:fillRect/>
                </a:stretch>
              </p:blipFill>
              <p:spPr>
                <a:xfrm>
                  <a:off x="10669348" y="3465514"/>
                  <a:ext cx="391022" cy="371276"/>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41" name="Ink 440">
                  <a:extLst>
                    <a:ext uri="{FF2B5EF4-FFF2-40B4-BE49-F238E27FC236}">
                      <a16:creationId xmlns:a16="http://schemas.microsoft.com/office/drawing/2014/main" id="{0EE3DB84-5CC2-00B3-B184-E2DC6D19AA94}"/>
                    </a:ext>
                  </a:extLst>
                </p14:cNvPr>
                <p14:cNvContentPartPr/>
                <p14:nvPr/>
              </p14:nvContentPartPr>
              <p14:xfrm>
                <a:off x="10676943" y="3849155"/>
                <a:ext cx="282600" cy="1069920"/>
              </p14:xfrm>
            </p:contentPart>
          </mc:Choice>
          <mc:Fallback xmlns="">
            <p:pic>
              <p:nvPicPr>
                <p:cNvPr id="441" name="Ink 440">
                  <a:extLst>
                    <a:ext uri="{FF2B5EF4-FFF2-40B4-BE49-F238E27FC236}">
                      <a16:creationId xmlns:a16="http://schemas.microsoft.com/office/drawing/2014/main" id="{0EE3DB84-5CC2-00B3-B184-E2DC6D19AA94}"/>
                    </a:ext>
                  </a:extLst>
                </p:cNvPr>
                <p:cNvPicPr/>
                <p:nvPr/>
              </p:nvPicPr>
              <p:blipFill>
                <a:blip r:embed="rId686"/>
                <a:stretch>
                  <a:fillRect/>
                </a:stretch>
              </p:blipFill>
              <p:spPr>
                <a:xfrm>
                  <a:off x="10630205" y="3802353"/>
                  <a:ext cx="374988" cy="1162436"/>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42" name="Ink 441">
                  <a:extLst>
                    <a:ext uri="{FF2B5EF4-FFF2-40B4-BE49-F238E27FC236}">
                      <a16:creationId xmlns:a16="http://schemas.microsoft.com/office/drawing/2014/main" id="{9EB174FB-198E-A66C-44D2-78B501BCDFD3}"/>
                    </a:ext>
                  </a:extLst>
                </p14:cNvPr>
                <p14:cNvContentPartPr/>
                <p14:nvPr/>
              </p14:nvContentPartPr>
              <p14:xfrm>
                <a:off x="11006343" y="3739355"/>
                <a:ext cx="8280" cy="8280"/>
              </p14:xfrm>
            </p:contentPart>
          </mc:Choice>
          <mc:Fallback xmlns="">
            <p:pic>
              <p:nvPicPr>
                <p:cNvPr id="442" name="Ink 441">
                  <a:extLst>
                    <a:ext uri="{FF2B5EF4-FFF2-40B4-BE49-F238E27FC236}">
                      <a16:creationId xmlns:a16="http://schemas.microsoft.com/office/drawing/2014/main" id="{9EB174FB-198E-A66C-44D2-78B501BCDFD3}"/>
                    </a:ext>
                  </a:extLst>
                </p:cNvPr>
                <p:cNvPicPr/>
                <p:nvPr/>
              </p:nvPicPr>
              <p:blipFill>
                <a:blip r:embed="rId688"/>
                <a:stretch>
                  <a:fillRect/>
                </a:stretch>
              </p:blipFill>
              <p:spPr>
                <a:xfrm>
                  <a:off x="10961838" y="3694850"/>
                  <a:ext cx="96255" cy="96255"/>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43" name="Ink 442">
                  <a:extLst>
                    <a:ext uri="{FF2B5EF4-FFF2-40B4-BE49-F238E27FC236}">
                      <a16:creationId xmlns:a16="http://schemas.microsoft.com/office/drawing/2014/main" id="{CA220893-3062-0B57-BA24-4E0A7A8720B7}"/>
                    </a:ext>
                  </a:extLst>
                </p14:cNvPr>
                <p14:cNvContentPartPr/>
                <p14:nvPr/>
              </p14:nvContentPartPr>
              <p14:xfrm>
                <a:off x="8364303" y="3684635"/>
                <a:ext cx="345240" cy="86760"/>
              </p14:xfrm>
            </p:contentPart>
          </mc:Choice>
          <mc:Fallback xmlns="">
            <p:pic>
              <p:nvPicPr>
                <p:cNvPr id="443" name="Ink 442">
                  <a:extLst>
                    <a:ext uri="{FF2B5EF4-FFF2-40B4-BE49-F238E27FC236}">
                      <a16:creationId xmlns:a16="http://schemas.microsoft.com/office/drawing/2014/main" id="{CA220893-3062-0B57-BA24-4E0A7A8720B7}"/>
                    </a:ext>
                  </a:extLst>
                </p:cNvPr>
                <p:cNvPicPr/>
                <p:nvPr/>
              </p:nvPicPr>
              <p:blipFill>
                <a:blip r:embed="rId690"/>
                <a:stretch>
                  <a:fillRect/>
                </a:stretch>
              </p:blipFill>
              <p:spPr>
                <a:xfrm>
                  <a:off x="8317620" y="3638001"/>
                  <a:ext cx="436435" cy="178943"/>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444" name="Ink 443">
                  <a:extLst>
                    <a:ext uri="{FF2B5EF4-FFF2-40B4-BE49-F238E27FC236}">
                      <a16:creationId xmlns:a16="http://schemas.microsoft.com/office/drawing/2014/main" id="{BD91927A-726A-4DB1-D9B8-2462C11A0A4B}"/>
                    </a:ext>
                  </a:extLst>
                </p14:cNvPr>
                <p14:cNvContentPartPr/>
                <p14:nvPr/>
              </p14:nvContentPartPr>
              <p14:xfrm>
                <a:off x="10238103" y="3425795"/>
                <a:ext cx="509760" cy="658440"/>
              </p14:xfrm>
            </p:contentPart>
          </mc:Choice>
          <mc:Fallback xmlns="">
            <p:pic>
              <p:nvPicPr>
                <p:cNvPr id="444" name="Ink 443">
                  <a:extLst>
                    <a:ext uri="{FF2B5EF4-FFF2-40B4-BE49-F238E27FC236}">
                      <a16:creationId xmlns:a16="http://schemas.microsoft.com/office/drawing/2014/main" id="{BD91927A-726A-4DB1-D9B8-2462C11A0A4B}"/>
                    </a:ext>
                  </a:extLst>
                </p:cNvPr>
                <p:cNvPicPr/>
                <p:nvPr/>
              </p:nvPicPr>
              <p:blipFill>
                <a:blip r:embed="rId692"/>
                <a:stretch>
                  <a:fillRect/>
                </a:stretch>
              </p:blipFill>
              <p:spPr>
                <a:xfrm>
                  <a:off x="10191366" y="3378997"/>
                  <a:ext cx="602147" cy="750948"/>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45" name="Ink 444">
                  <a:extLst>
                    <a:ext uri="{FF2B5EF4-FFF2-40B4-BE49-F238E27FC236}">
                      <a16:creationId xmlns:a16="http://schemas.microsoft.com/office/drawing/2014/main" id="{392CFBE9-9E0A-9537-001B-7D7846705388}"/>
                    </a:ext>
                  </a:extLst>
                </p14:cNvPr>
                <p14:cNvContentPartPr/>
                <p14:nvPr/>
              </p14:nvContentPartPr>
              <p14:xfrm>
                <a:off x="10161423" y="3339755"/>
                <a:ext cx="492480" cy="157320"/>
              </p14:xfrm>
            </p:contentPart>
          </mc:Choice>
          <mc:Fallback xmlns="">
            <p:pic>
              <p:nvPicPr>
                <p:cNvPr id="445" name="Ink 444">
                  <a:extLst>
                    <a:ext uri="{FF2B5EF4-FFF2-40B4-BE49-F238E27FC236}">
                      <a16:creationId xmlns:a16="http://schemas.microsoft.com/office/drawing/2014/main" id="{392CFBE9-9E0A-9537-001B-7D7846705388}"/>
                    </a:ext>
                  </a:extLst>
                </p:cNvPr>
                <p:cNvPicPr/>
                <p:nvPr/>
              </p:nvPicPr>
              <p:blipFill>
                <a:blip r:embed="rId694"/>
                <a:stretch>
                  <a:fillRect/>
                </a:stretch>
              </p:blipFill>
              <p:spPr>
                <a:xfrm>
                  <a:off x="10114675" y="3293101"/>
                  <a:ext cx="584888" cy="249542"/>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46" name="Ink 445">
                  <a:extLst>
                    <a:ext uri="{FF2B5EF4-FFF2-40B4-BE49-F238E27FC236}">
                      <a16:creationId xmlns:a16="http://schemas.microsoft.com/office/drawing/2014/main" id="{F99782FD-8F4F-FDB8-084D-75DE2BCF5659}"/>
                    </a:ext>
                  </a:extLst>
                </p14:cNvPr>
                <p14:cNvContentPartPr/>
                <p14:nvPr/>
              </p14:nvContentPartPr>
              <p14:xfrm>
                <a:off x="10608903" y="3786515"/>
                <a:ext cx="381960" cy="172800"/>
              </p14:xfrm>
            </p:contentPart>
          </mc:Choice>
          <mc:Fallback xmlns="">
            <p:pic>
              <p:nvPicPr>
                <p:cNvPr id="446" name="Ink 445">
                  <a:extLst>
                    <a:ext uri="{FF2B5EF4-FFF2-40B4-BE49-F238E27FC236}">
                      <a16:creationId xmlns:a16="http://schemas.microsoft.com/office/drawing/2014/main" id="{F99782FD-8F4F-FDB8-084D-75DE2BCF5659}"/>
                    </a:ext>
                  </a:extLst>
                </p:cNvPr>
                <p:cNvPicPr/>
                <p:nvPr/>
              </p:nvPicPr>
              <p:blipFill>
                <a:blip r:embed="rId696"/>
                <a:stretch>
                  <a:fillRect/>
                </a:stretch>
              </p:blipFill>
              <p:spPr>
                <a:xfrm>
                  <a:off x="10562110" y="3739783"/>
                  <a:ext cx="474457" cy="265177"/>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47" name="Ink 446">
                  <a:extLst>
                    <a:ext uri="{FF2B5EF4-FFF2-40B4-BE49-F238E27FC236}">
                      <a16:creationId xmlns:a16="http://schemas.microsoft.com/office/drawing/2014/main" id="{BDF6D040-3CA2-698B-4F77-DF70BE9113F9}"/>
                    </a:ext>
                  </a:extLst>
                </p14:cNvPr>
                <p14:cNvContentPartPr/>
                <p14:nvPr/>
              </p14:nvContentPartPr>
              <p14:xfrm>
                <a:off x="10222263" y="3723875"/>
                <a:ext cx="31680" cy="86760"/>
              </p14:xfrm>
            </p:contentPart>
          </mc:Choice>
          <mc:Fallback xmlns="">
            <p:pic>
              <p:nvPicPr>
                <p:cNvPr id="447" name="Ink 446">
                  <a:extLst>
                    <a:ext uri="{FF2B5EF4-FFF2-40B4-BE49-F238E27FC236}">
                      <a16:creationId xmlns:a16="http://schemas.microsoft.com/office/drawing/2014/main" id="{BDF6D040-3CA2-698B-4F77-DF70BE9113F9}"/>
                    </a:ext>
                  </a:extLst>
                </p:cNvPr>
                <p:cNvPicPr/>
                <p:nvPr/>
              </p:nvPicPr>
              <p:blipFill>
                <a:blip r:embed="rId698"/>
                <a:stretch>
                  <a:fillRect/>
                </a:stretch>
              </p:blipFill>
              <p:spPr>
                <a:xfrm>
                  <a:off x="10176855" y="3677241"/>
                  <a:ext cx="120384" cy="178943"/>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48" name="Ink 447">
                  <a:extLst>
                    <a:ext uri="{FF2B5EF4-FFF2-40B4-BE49-F238E27FC236}">
                      <a16:creationId xmlns:a16="http://schemas.microsoft.com/office/drawing/2014/main" id="{2BD21E55-A901-CA34-8681-CFFEA1ADCC50}"/>
                    </a:ext>
                  </a:extLst>
                </p14:cNvPr>
                <p14:cNvContentPartPr/>
                <p14:nvPr/>
              </p14:nvContentPartPr>
              <p14:xfrm>
                <a:off x="10865223" y="3339755"/>
                <a:ext cx="118080" cy="31680"/>
              </p14:xfrm>
            </p:contentPart>
          </mc:Choice>
          <mc:Fallback xmlns="">
            <p:pic>
              <p:nvPicPr>
                <p:cNvPr id="448" name="Ink 447">
                  <a:extLst>
                    <a:ext uri="{FF2B5EF4-FFF2-40B4-BE49-F238E27FC236}">
                      <a16:creationId xmlns:a16="http://schemas.microsoft.com/office/drawing/2014/main" id="{2BD21E55-A901-CA34-8681-CFFEA1ADCC50}"/>
                    </a:ext>
                  </a:extLst>
                </p:cNvPr>
                <p:cNvPicPr/>
                <p:nvPr/>
              </p:nvPicPr>
              <p:blipFill>
                <a:blip r:embed="rId700"/>
                <a:stretch>
                  <a:fillRect/>
                </a:stretch>
              </p:blipFill>
              <p:spPr>
                <a:xfrm>
                  <a:off x="10818641" y="3294347"/>
                  <a:ext cx="210161" cy="12144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449" name="Ink 448">
                  <a:extLst>
                    <a:ext uri="{FF2B5EF4-FFF2-40B4-BE49-F238E27FC236}">
                      <a16:creationId xmlns:a16="http://schemas.microsoft.com/office/drawing/2014/main" id="{9D08F627-67F3-33F8-D1F5-A2DE982634D3}"/>
                    </a:ext>
                  </a:extLst>
                </p14:cNvPr>
                <p14:cNvContentPartPr/>
                <p14:nvPr/>
              </p14:nvContentPartPr>
              <p14:xfrm>
                <a:off x="10316223" y="3520115"/>
                <a:ext cx="196200" cy="23760"/>
              </p14:xfrm>
            </p:contentPart>
          </mc:Choice>
          <mc:Fallback xmlns="">
            <p:pic>
              <p:nvPicPr>
                <p:cNvPr id="449" name="Ink 448">
                  <a:extLst>
                    <a:ext uri="{FF2B5EF4-FFF2-40B4-BE49-F238E27FC236}">
                      <a16:creationId xmlns:a16="http://schemas.microsoft.com/office/drawing/2014/main" id="{9D08F627-67F3-33F8-D1F5-A2DE982634D3}"/>
                    </a:ext>
                  </a:extLst>
                </p:cNvPr>
                <p:cNvPicPr/>
                <p:nvPr/>
              </p:nvPicPr>
              <p:blipFill>
                <a:blip r:embed="rId702"/>
                <a:stretch>
                  <a:fillRect/>
                </a:stretch>
              </p:blipFill>
              <p:spPr>
                <a:xfrm>
                  <a:off x="10269612" y="3475694"/>
                  <a:ext cx="288338" cy="111569"/>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50" name="Ink 449">
                  <a:extLst>
                    <a:ext uri="{FF2B5EF4-FFF2-40B4-BE49-F238E27FC236}">
                      <a16:creationId xmlns:a16="http://schemas.microsoft.com/office/drawing/2014/main" id="{64D15F18-DE72-8A47-0A45-DF7C341BA6B5}"/>
                    </a:ext>
                  </a:extLst>
                </p14:cNvPr>
                <p14:cNvContentPartPr/>
                <p14:nvPr/>
              </p14:nvContentPartPr>
              <p14:xfrm>
                <a:off x="10324143" y="3669155"/>
                <a:ext cx="149400" cy="39600"/>
              </p14:xfrm>
            </p:contentPart>
          </mc:Choice>
          <mc:Fallback xmlns="">
            <p:pic>
              <p:nvPicPr>
                <p:cNvPr id="450" name="Ink 449">
                  <a:extLst>
                    <a:ext uri="{FF2B5EF4-FFF2-40B4-BE49-F238E27FC236}">
                      <a16:creationId xmlns:a16="http://schemas.microsoft.com/office/drawing/2014/main" id="{64D15F18-DE72-8A47-0A45-DF7C341BA6B5}"/>
                    </a:ext>
                  </a:extLst>
                </p:cNvPr>
                <p:cNvPicPr/>
                <p:nvPr/>
              </p:nvPicPr>
              <p:blipFill>
                <a:blip r:embed="rId704"/>
                <a:stretch>
                  <a:fillRect/>
                </a:stretch>
              </p:blipFill>
              <p:spPr>
                <a:xfrm>
                  <a:off x="10277591" y="3623133"/>
                  <a:ext cx="240339" cy="130573"/>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51" name="Ink 450">
                  <a:extLst>
                    <a:ext uri="{FF2B5EF4-FFF2-40B4-BE49-F238E27FC236}">
                      <a16:creationId xmlns:a16="http://schemas.microsoft.com/office/drawing/2014/main" id="{BCFA901F-6BD2-9581-61EC-6FF0FD296AFE}"/>
                    </a:ext>
                  </a:extLst>
                </p14:cNvPr>
                <p14:cNvContentPartPr/>
                <p14:nvPr/>
              </p14:nvContentPartPr>
              <p14:xfrm>
                <a:off x="10355463" y="3590675"/>
                <a:ext cx="219960" cy="204120"/>
              </p14:xfrm>
            </p:contentPart>
          </mc:Choice>
          <mc:Fallback xmlns="">
            <p:pic>
              <p:nvPicPr>
                <p:cNvPr id="451" name="Ink 450">
                  <a:extLst>
                    <a:ext uri="{FF2B5EF4-FFF2-40B4-BE49-F238E27FC236}">
                      <a16:creationId xmlns:a16="http://schemas.microsoft.com/office/drawing/2014/main" id="{BCFA901F-6BD2-9581-61EC-6FF0FD296AFE}"/>
                    </a:ext>
                  </a:extLst>
                </p:cNvPr>
                <p:cNvPicPr/>
                <p:nvPr/>
              </p:nvPicPr>
              <p:blipFill>
                <a:blip r:embed="rId706"/>
                <a:stretch>
                  <a:fillRect/>
                </a:stretch>
              </p:blipFill>
              <p:spPr>
                <a:xfrm>
                  <a:off x="10308870" y="3543988"/>
                  <a:ext cx="310978" cy="296408"/>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52" name="Ink 451">
                  <a:extLst>
                    <a:ext uri="{FF2B5EF4-FFF2-40B4-BE49-F238E27FC236}">
                      <a16:creationId xmlns:a16="http://schemas.microsoft.com/office/drawing/2014/main" id="{27D08525-4E5B-8A15-321A-9E14A5BFFFA8}"/>
                    </a:ext>
                  </a:extLst>
                </p14:cNvPr>
                <p14:cNvContentPartPr/>
                <p14:nvPr/>
              </p14:nvContentPartPr>
              <p14:xfrm>
                <a:off x="10356543" y="3888395"/>
                <a:ext cx="187560" cy="31680"/>
              </p14:xfrm>
            </p:contentPart>
          </mc:Choice>
          <mc:Fallback xmlns="">
            <p:pic>
              <p:nvPicPr>
                <p:cNvPr id="452" name="Ink 451">
                  <a:extLst>
                    <a:ext uri="{FF2B5EF4-FFF2-40B4-BE49-F238E27FC236}">
                      <a16:creationId xmlns:a16="http://schemas.microsoft.com/office/drawing/2014/main" id="{27D08525-4E5B-8A15-321A-9E14A5BFFFA8}"/>
                    </a:ext>
                  </a:extLst>
                </p:cNvPr>
                <p:cNvPicPr/>
                <p:nvPr/>
              </p:nvPicPr>
              <p:blipFill>
                <a:blip r:embed="rId708"/>
                <a:stretch>
                  <a:fillRect/>
                </a:stretch>
              </p:blipFill>
              <p:spPr>
                <a:xfrm>
                  <a:off x="10309924" y="3842987"/>
                  <a:ext cx="279714" cy="120384"/>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53" name="Ink 452">
                  <a:extLst>
                    <a:ext uri="{FF2B5EF4-FFF2-40B4-BE49-F238E27FC236}">
                      <a16:creationId xmlns:a16="http://schemas.microsoft.com/office/drawing/2014/main" id="{51C3A796-6D07-296A-F2B4-8BB1380611A4}"/>
                    </a:ext>
                  </a:extLst>
                </p14:cNvPr>
                <p14:cNvContentPartPr/>
                <p14:nvPr/>
              </p14:nvContentPartPr>
              <p14:xfrm>
                <a:off x="8693703" y="3253355"/>
                <a:ext cx="698040" cy="705960"/>
              </p14:xfrm>
            </p:contentPart>
          </mc:Choice>
          <mc:Fallback xmlns="">
            <p:pic>
              <p:nvPicPr>
                <p:cNvPr id="453" name="Ink 452">
                  <a:extLst>
                    <a:ext uri="{FF2B5EF4-FFF2-40B4-BE49-F238E27FC236}">
                      <a16:creationId xmlns:a16="http://schemas.microsoft.com/office/drawing/2014/main" id="{51C3A796-6D07-296A-F2B4-8BB1380611A4}"/>
                    </a:ext>
                  </a:extLst>
                </p:cNvPr>
                <p:cNvPicPr/>
                <p:nvPr/>
              </p:nvPicPr>
              <p:blipFill>
                <a:blip r:embed="rId710"/>
                <a:stretch>
                  <a:fillRect/>
                </a:stretch>
              </p:blipFill>
              <p:spPr>
                <a:xfrm>
                  <a:off x="8646950" y="3206581"/>
                  <a:ext cx="790460" cy="79842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454" name="Ink 453">
                  <a:extLst>
                    <a:ext uri="{FF2B5EF4-FFF2-40B4-BE49-F238E27FC236}">
                      <a16:creationId xmlns:a16="http://schemas.microsoft.com/office/drawing/2014/main" id="{E640B519-E0F6-C990-0A18-2C6EC282E69A}"/>
                    </a:ext>
                  </a:extLst>
                </p14:cNvPr>
                <p14:cNvContentPartPr/>
                <p14:nvPr/>
              </p14:nvContentPartPr>
              <p14:xfrm>
                <a:off x="9101223" y="3410315"/>
                <a:ext cx="63000" cy="16200"/>
              </p14:xfrm>
            </p:contentPart>
          </mc:Choice>
          <mc:Fallback xmlns="">
            <p:pic>
              <p:nvPicPr>
                <p:cNvPr id="454" name="Ink 453">
                  <a:extLst>
                    <a:ext uri="{FF2B5EF4-FFF2-40B4-BE49-F238E27FC236}">
                      <a16:creationId xmlns:a16="http://schemas.microsoft.com/office/drawing/2014/main" id="{E640B519-E0F6-C990-0A18-2C6EC282E69A}"/>
                    </a:ext>
                  </a:extLst>
                </p:cNvPr>
                <p:cNvPicPr/>
                <p:nvPr/>
              </p:nvPicPr>
              <p:blipFill>
                <a:blip r:embed="rId712"/>
                <a:stretch>
                  <a:fillRect/>
                </a:stretch>
              </p:blipFill>
              <p:spPr>
                <a:xfrm>
                  <a:off x="9055308" y="3366777"/>
                  <a:ext cx="152695" cy="10125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455" name="Ink 454">
                  <a:extLst>
                    <a:ext uri="{FF2B5EF4-FFF2-40B4-BE49-F238E27FC236}">
                      <a16:creationId xmlns:a16="http://schemas.microsoft.com/office/drawing/2014/main" id="{1D40D4C1-ADE4-D64B-206D-A880702B250E}"/>
                    </a:ext>
                  </a:extLst>
                </p14:cNvPr>
                <p14:cNvContentPartPr/>
                <p14:nvPr/>
              </p14:nvContentPartPr>
              <p14:xfrm>
                <a:off x="9007263" y="3590675"/>
                <a:ext cx="110160" cy="55080"/>
              </p14:xfrm>
            </p:contentPart>
          </mc:Choice>
          <mc:Fallback xmlns="">
            <p:pic>
              <p:nvPicPr>
                <p:cNvPr id="455" name="Ink 454">
                  <a:extLst>
                    <a:ext uri="{FF2B5EF4-FFF2-40B4-BE49-F238E27FC236}">
                      <a16:creationId xmlns:a16="http://schemas.microsoft.com/office/drawing/2014/main" id="{1D40D4C1-ADE4-D64B-206D-A880702B250E}"/>
                    </a:ext>
                  </a:extLst>
                </p:cNvPr>
                <p:cNvPicPr/>
                <p:nvPr/>
              </p:nvPicPr>
              <p:blipFill>
                <a:blip r:embed="rId714"/>
                <a:stretch>
                  <a:fillRect/>
                </a:stretch>
              </p:blipFill>
              <p:spPr>
                <a:xfrm>
                  <a:off x="8960823" y="3545128"/>
                  <a:ext cx="201960" cy="144055"/>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456" name="Ink 455">
                  <a:extLst>
                    <a:ext uri="{FF2B5EF4-FFF2-40B4-BE49-F238E27FC236}">
                      <a16:creationId xmlns:a16="http://schemas.microsoft.com/office/drawing/2014/main" id="{91927BFB-8F0D-0E94-D9BC-070A7E0D3E6A}"/>
                    </a:ext>
                  </a:extLst>
                </p14:cNvPr>
                <p14:cNvContentPartPr/>
                <p14:nvPr/>
              </p14:nvContentPartPr>
              <p14:xfrm>
                <a:off x="9085743" y="3512195"/>
                <a:ext cx="110160" cy="63000"/>
              </p14:xfrm>
            </p:contentPart>
          </mc:Choice>
          <mc:Fallback xmlns="">
            <p:pic>
              <p:nvPicPr>
                <p:cNvPr id="456" name="Ink 455">
                  <a:extLst>
                    <a:ext uri="{FF2B5EF4-FFF2-40B4-BE49-F238E27FC236}">
                      <a16:creationId xmlns:a16="http://schemas.microsoft.com/office/drawing/2014/main" id="{91927BFB-8F0D-0E94-D9BC-070A7E0D3E6A}"/>
                    </a:ext>
                  </a:extLst>
                </p:cNvPr>
                <p:cNvPicPr/>
                <p:nvPr/>
              </p:nvPicPr>
              <p:blipFill>
                <a:blip r:embed="rId716"/>
                <a:stretch>
                  <a:fillRect/>
                </a:stretch>
              </p:blipFill>
              <p:spPr>
                <a:xfrm>
                  <a:off x="9039303" y="3466280"/>
                  <a:ext cx="201960" cy="152695"/>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457" name="Ink 456">
                  <a:extLst>
                    <a:ext uri="{FF2B5EF4-FFF2-40B4-BE49-F238E27FC236}">
                      <a16:creationId xmlns:a16="http://schemas.microsoft.com/office/drawing/2014/main" id="{869B7965-FC03-9422-6A46-AC3AA821ACD8}"/>
                    </a:ext>
                  </a:extLst>
                </p14:cNvPr>
                <p14:cNvContentPartPr/>
                <p14:nvPr/>
              </p14:nvContentPartPr>
              <p14:xfrm>
                <a:off x="8999343" y="3708035"/>
                <a:ext cx="149400" cy="149760"/>
              </p14:xfrm>
            </p:contentPart>
          </mc:Choice>
          <mc:Fallback xmlns="">
            <p:pic>
              <p:nvPicPr>
                <p:cNvPr id="457" name="Ink 456">
                  <a:extLst>
                    <a:ext uri="{FF2B5EF4-FFF2-40B4-BE49-F238E27FC236}">
                      <a16:creationId xmlns:a16="http://schemas.microsoft.com/office/drawing/2014/main" id="{869B7965-FC03-9422-6A46-AC3AA821ACD8}"/>
                    </a:ext>
                  </a:extLst>
                </p:cNvPr>
                <p:cNvPicPr/>
                <p:nvPr/>
              </p:nvPicPr>
              <p:blipFill>
                <a:blip r:embed="rId718"/>
                <a:stretch>
                  <a:fillRect/>
                </a:stretch>
              </p:blipFill>
              <p:spPr>
                <a:xfrm>
                  <a:off x="8952791" y="3661371"/>
                  <a:ext cx="241422" cy="242003"/>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458" name="Ink 457">
                  <a:extLst>
                    <a:ext uri="{FF2B5EF4-FFF2-40B4-BE49-F238E27FC236}">
                      <a16:creationId xmlns:a16="http://schemas.microsoft.com/office/drawing/2014/main" id="{005A01DA-89FC-990B-728F-B43B51352FE0}"/>
                    </a:ext>
                  </a:extLst>
                </p14:cNvPr>
                <p14:cNvContentPartPr/>
                <p14:nvPr/>
              </p14:nvContentPartPr>
              <p14:xfrm>
                <a:off x="8411463" y="3457475"/>
                <a:ext cx="141480" cy="23760"/>
              </p14:xfrm>
            </p:contentPart>
          </mc:Choice>
          <mc:Fallback xmlns="">
            <p:pic>
              <p:nvPicPr>
                <p:cNvPr id="458" name="Ink 457">
                  <a:extLst>
                    <a:ext uri="{FF2B5EF4-FFF2-40B4-BE49-F238E27FC236}">
                      <a16:creationId xmlns:a16="http://schemas.microsoft.com/office/drawing/2014/main" id="{005A01DA-89FC-990B-728F-B43B51352FE0}"/>
                    </a:ext>
                  </a:extLst>
                </p:cNvPr>
                <p:cNvPicPr/>
                <p:nvPr/>
              </p:nvPicPr>
              <p:blipFill>
                <a:blip r:embed="rId720"/>
                <a:stretch>
                  <a:fillRect/>
                </a:stretch>
              </p:blipFill>
              <p:spPr>
                <a:xfrm>
                  <a:off x="8365023" y="3411035"/>
                  <a:ext cx="232200" cy="115560"/>
                </a:xfrm>
                <a:prstGeom prst="rect">
                  <a:avLst/>
                </a:prstGeom>
              </p:spPr>
            </p:pic>
          </mc:Fallback>
        </mc:AlternateContent>
      </p:grpSp>
      <p:grpSp>
        <p:nvGrpSpPr>
          <p:cNvPr id="459" name="Group 458">
            <a:extLst>
              <a:ext uri="{FF2B5EF4-FFF2-40B4-BE49-F238E27FC236}">
                <a16:creationId xmlns:a16="http://schemas.microsoft.com/office/drawing/2014/main" id="{1B6FBA72-558B-993C-2E9A-48AE891DAFC9}"/>
              </a:ext>
            </a:extLst>
          </p:cNvPr>
          <p:cNvGrpSpPr/>
          <p:nvPr/>
        </p:nvGrpSpPr>
        <p:grpSpPr>
          <a:xfrm>
            <a:off x="8104888" y="1080793"/>
            <a:ext cx="1091340" cy="759462"/>
            <a:chOff x="7996023" y="2837915"/>
            <a:chExt cx="3300480" cy="2296800"/>
          </a:xfrm>
        </p:grpSpPr>
        <mc:AlternateContent xmlns:mc="http://schemas.openxmlformats.org/markup-compatibility/2006" xmlns:p14="http://schemas.microsoft.com/office/powerpoint/2010/main">
          <mc:Choice Requires="p14">
            <p:contentPart p14:bwMode="auto" r:id="rId721">
              <p14:nvContentPartPr>
                <p14:cNvPr id="460" name="Ink 459">
                  <a:extLst>
                    <a:ext uri="{FF2B5EF4-FFF2-40B4-BE49-F238E27FC236}">
                      <a16:creationId xmlns:a16="http://schemas.microsoft.com/office/drawing/2014/main" id="{B5C28617-76C6-E1B6-408E-CCCB6F8B4741}"/>
                    </a:ext>
                  </a:extLst>
                </p14:cNvPr>
                <p14:cNvContentPartPr/>
                <p14:nvPr/>
              </p14:nvContentPartPr>
              <p14:xfrm>
                <a:off x="8278263" y="2986955"/>
                <a:ext cx="400320" cy="612000"/>
              </p14:xfrm>
            </p:contentPart>
          </mc:Choice>
          <mc:Fallback xmlns="">
            <p:pic>
              <p:nvPicPr>
                <p:cNvPr id="460" name="Ink 459">
                  <a:extLst>
                    <a:ext uri="{FF2B5EF4-FFF2-40B4-BE49-F238E27FC236}">
                      <a16:creationId xmlns:a16="http://schemas.microsoft.com/office/drawing/2014/main" id="{B5C28617-76C6-E1B6-408E-CCCB6F8B4741}"/>
                    </a:ext>
                  </a:extLst>
                </p:cNvPr>
                <p:cNvPicPr/>
                <p:nvPr/>
              </p:nvPicPr>
              <p:blipFill>
                <a:blip r:embed="rId672"/>
                <a:stretch>
                  <a:fillRect/>
                </a:stretch>
              </p:blipFill>
              <p:spPr>
                <a:xfrm>
                  <a:off x="8231486" y="2940129"/>
                  <a:ext cx="492785" cy="704562"/>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461" name="Ink 460">
                  <a:extLst>
                    <a:ext uri="{FF2B5EF4-FFF2-40B4-BE49-F238E27FC236}">
                      <a16:creationId xmlns:a16="http://schemas.microsoft.com/office/drawing/2014/main" id="{45C12394-3015-3796-DEA1-923DFF2B18A0}"/>
                    </a:ext>
                  </a:extLst>
                </p14:cNvPr>
                <p14:cNvContentPartPr/>
                <p14:nvPr/>
              </p14:nvContentPartPr>
              <p14:xfrm>
                <a:off x="7996023" y="2837915"/>
                <a:ext cx="604080" cy="666720"/>
              </p14:xfrm>
            </p:contentPart>
          </mc:Choice>
          <mc:Fallback xmlns="">
            <p:pic>
              <p:nvPicPr>
                <p:cNvPr id="461" name="Ink 460">
                  <a:extLst>
                    <a:ext uri="{FF2B5EF4-FFF2-40B4-BE49-F238E27FC236}">
                      <a16:creationId xmlns:a16="http://schemas.microsoft.com/office/drawing/2014/main" id="{45C12394-3015-3796-DEA1-923DFF2B18A0}"/>
                    </a:ext>
                  </a:extLst>
                </p:cNvPr>
                <p:cNvPicPr/>
                <p:nvPr/>
              </p:nvPicPr>
              <p:blipFill>
                <a:blip r:embed="rId674"/>
                <a:stretch>
                  <a:fillRect/>
                </a:stretch>
              </p:blipFill>
              <p:spPr>
                <a:xfrm>
                  <a:off x="7949305" y="2791147"/>
                  <a:ext cx="695344" cy="759169"/>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462" name="Ink 461">
                  <a:extLst>
                    <a:ext uri="{FF2B5EF4-FFF2-40B4-BE49-F238E27FC236}">
                      <a16:creationId xmlns:a16="http://schemas.microsoft.com/office/drawing/2014/main" id="{9AA5F301-5A96-A5A4-B448-05F16D10ADB2}"/>
                    </a:ext>
                  </a:extLst>
                </p14:cNvPr>
                <p14:cNvContentPartPr/>
                <p14:nvPr/>
              </p14:nvContentPartPr>
              <p14:xfrm>
                <a:off x="8513343" y="3571235"/>
                <a:ext cx="102240" cy="744120"/>
              </p14:xfrm>
            </p:contentPart>
          </mc:Choice>
          <mc:Fallback xmlns="">
            <p:pic>
              <p:nvPicPr>
                <p:cNvPr id="462" name="Ink 461">
                  <a:extLst>
                    <a:ext uri="{FF2B5EF4-FFF2-40B4-BE49-F238E27FC236}">
                      <a16:creationId xmlns:a16="http://schemas.microsoft.com/office/drawing/2014/main" id="{9AA5F301-5A96-A5A4-B448-05F16D10ADB2}"/>
                    </a:ext>
                  </a:extLst>
                </p:cNvPr>
                <p:cNvPicPr/>
                <p:nvPr/>
              </p:nvPicPr>
              <p:blipFill>
                <a:blip r:embed="rId676"/>
                <a:stretch>
                  <a:fillRect/>
                </a:stretch>
              </p:blipFill>
              <p:spPr>
                <a:xfrm>
                  <a:off x="8467066" y="3525543"/>
                  <a:ext cx="192642" cy="836591"/>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463" name="Ink 462">
                  <a:extLst>
                    <a:ext uri="{FF2B5EF4-FFF2-40B4-BE49-F238E27FC236}">
                      <a16:creationId xmlns:a16="http://schemas.microsoft.com/office/drawing/2014/main" id="{1D3A7EC8-2669-B7DA-42D9-D870B9263FDB}"/>
                    </a:ext>
                  </a:extLst>
                </p14:cNvPr>
                <p14:cNvContentPartPr/>
                <p14:nvPr/>
              </p14:nvContentPartPr>
              <p14:xfrm>
                <a:off x="8352063" y="3794435"/>
                <a:ext cx="561240" cy="173160"/>
              </p14:xfrm>
            </p:contentPart>
          </mc:Choice>
          <mc:Fallback xmlns="">
            <p:pic>
              <p:nvPicPr>
                <p:cNvPr id="463" name="Ink 462">
                  <a:extLst>
                    <a:ext uri="{FF2B5EF4-FFF2-40B4-BE49-F238E27FC236}">
                      <a16:creationId xmlns:a16="http://schemas.microsoft.com/office/drawing/2014/main" id="{1D3A7EC8-2669-B7DA-42D9-D870B9263FDB}"/>
                    </a:ext>
                  </a:extLst>
                </p:cNvPr>
                <p:cNvPicPr/>
                <p:nvPr/>
              </p:nvPicPr>
              <p:blipFill>
                <a:blip r:embed="rId678"/>
                <a:stretch>
                  <a:fillRect/>
                </a:stretch>
              </p:blipFill>
              <p:spPr>
                <a:xfrm>
                  <a:off x="8305293" y="3747898"/>
                  <a:ext cx="653692" cy="264069"/>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464" name="Ink 463">
                  <a:extLst>
                    <a:ext uri="{FF2B5EF4-FFF2-40B4-BE49-F238E27FC236}">
                      <a16:creationId xmlns:a16="http://schemas.microsoft.com/office/drawing/2014/main" id="{487AE8CA-F8AE-45D8-5377-B326FE7FEAD2}"/>
                    </a:ext>
                  </a:extLst>
                </p14:cNvPr>
                <p14:cNvContentPartPr/>
                <p14:nvPr/>
              </p14:nvContentPartPr>
              <p14:xfrm>
                <a:off x="8426943" y="4234355"/>
                <a:ext cx="369000" cy="900360"/>
              </p14:xfrm>
            </p:contentPart>
          </mc:Choice>
          <mc:Fallback xmlns="">
            <p:pic>
              <p:nvPicPr>
                <p:cNvPr id="464" name="Ink 463">
                  <a:extLst>
                    <a:ext uri="{FF2B5EF4-FFF2-40B4-BE49-F238E27FC236}">
                      <a16:creationId xmlns:a16="http://schemas.microsoft.com/office/drawing/2014/main" id="{487AE8CA-F8AE-45D8-5377-B326FE7FEAD2}"/>
                    </a:ext>
                  </a:extLst>
                </p:cNvPr>
                <p:cNvPicPr/>
                <p:nvPr/>
              </p:nvPicPr>
              <p:blipFill>
                <a:blip r:embed="rId680"/>
                <a:stretch>
                  <a:fillRect/>
                </a:stretch>
              </p:blipFill>
              <p:spPr>
                <a:xfrm>
                  <a:off x="8380138" y="4187597"/>
                  <a:ext cx="461522" cy="991701"/>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465" name="Ink 464">
                  <a:extLst>
                    <a:ext uri="{FF2B5EF4-FFF2-40B4-BE49-F238E27FC236}">
                      <a16:creationId xmlns:a16="http://schemas.microsoft.com/office/drawing/2014/main" id="{95216118-C0D1-0165-7CC6-F8F94CE37FD3}"/>
                    </a:ext>
                  </a:extLst>
                </p14:cNvPr>
                <p14:cNvContentPartPr/>
                <p14:nvPr/>
              </p14:nvContentPartPr>
              <p14:xfrm>
                <a:off x="10825983" y="2837915"/>
                <a:ext cx="470520" cy="627480"/>
              </p14:xfrm>
            </p:contentPart>
          </mc:Choice>
          <mc:Fallback xmlns="">
            <p:pic>
              <p:nvPicPr>
                <p:cNvPr id="465" name="Ink 464">
                  <a:extLst>
                    <a:ext uri="{FF2B5EF4-FFF2-40B4-BE49-F238E27FC236}">
                      <a16:creationId xmlns:a16="http://schemas.microsoft.com/office/drawing/2014/main" id="{95216118-C0D1-0165-7CC6-F8F94CE37FD3}"/>
                    </a:ext>
                  </a:extLst>
                </p:cNvPr>
                <p:cNvPicPr/>
                <p:nvPr/>
              </p:nvPicPr>
              <p:blipFill>
                <a:blip r:embed="rId682"/>
                <a:stretch>
                  <a:fillRect/>
                </a:stretch>
              </p:blipFill>
              <p:spPr>
                <a:xfrm>
                  <a:off x="10779257" y="2791153"/>
                  <a:ext cx="562885" cy="719916"/>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466" name="Ink 465">
                  <a:extLst>
                    <a:ext uri="{FF2B5EF4-FFF2-40B4-BE49-F238E27FC236}">
                      <a16:creationId xmlns:a16="http://schemas.microsoft.com/office/drawing/2014/main" id="{32ED877B-D363-CF1D-80D3-DA6D545B7D16}"/>
                    </a:ext>
                  </a:extLst>
                </p14:cNvPr>
                <p14:cNvContentPartPr/>
                <p14:nvPr/>
              </p14:nvContentPartPr>
              <p14:xfrm>
                <a:off x="10716183" y="3512195"/>
                <a:ext cx="298440" cy="279000"/>
              </p14:xfrm>
            </p:contentPart>
          </mc:Choice>
          <mc:Fallback xmlns="">
            <p:pic>
              <p:nvPicPr>
                <p:cNvPr id="466" name="Ink 465">
                  <a:extLst>
                    <a:ext uri="{FF2B5EF4-FFF2-40B4-BE49-F238E27FC236}">
                      <a16:creationId xmlns:a16="http://schemas.microsoft.com/office/drawing/2014/main" id="{32ED877B-D363-CF1D-80D3-DA6D545B7D16}"/>
                    </a:ext>
                  </a:extLst>
                </p:cNvPr>
                <p:cNvPicPr/>
                <p:nvPr/>
              </p:nvPicPr>
              <p:blipFill>
                <a:blip r:embed="rId684"/>
                <a:stretch>
                  <a:fillRect/>
                </a:stretch>
              </p:blipFill>
              <p:spPr>
                <a:xfrm>
                  <a:off x="10669348" y="3465514"/>
                  <a:ext cx="391022" cy="371276"/>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467" name="Ink 466">
                  <a:extLst>
                    <a:ext uri="{FF2B5EF4-FFF2-40B4-BE49-F238E27FC236}">
                      <a16:creationId xmlns:a16="http://schemas.microsoft.com/office/drawing/2014/main" id="{5D852BB9-7D41-4EFB-B717-7CB26EF27BA3}"/>
                    </a:ext>
                  </a:extLst>
                </p14:cNvPr>
                <p14:cNvContentPartPr/>
                <p14:nvPr/>
              </p14:nvContentPartPr>
              <p14:xfrm>
                <a:off x="10676943" y="3849155"/>
                <a:ext cx="282600" cy="1069920"/>
              </p14:xfrm>
            </p:contentPart>
          </mc:Choice>
          <mc:Fallback xmlns="">
            <p:pic>
              <p:nvPicPr>
                <p:cNvPr id="467" name="Ink 466">
                  <a:extLst>
                    <a:ext uri="{FF2B5EF4-FFF2-40B4-BE49-F238E27FC236}">
                      <a16:creationId xmlns:a16="http://schemas.microsoft.com/office/drawing/2014/main" id="{5D852BB9-7D41-4EFB-B717-7CB26EF27BA3}"/>
                    </a:ext>
                  </a:extLst>
                </p:cNvPr>
                <p:cNvPicPr/>
                <p:nvPr/>
              </p:nvPicPr>
              <p:blipFill>
                <a:blip r:embed="rId686"/>
                <a:stretch>
                  <a:fillRect/>
                </a:stretch>
              </p:blipFill>
              <p:spPr>
                <a:xfrm>
                  <a:off x="10630205" y="3802353"/>
                  <a:ext cx="374988" cy="1162436"/>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468" name="Ink 467">
                  <a:extLst>
                    <a:ext uri="{FF2B5EF4-FFF2-40B4-BE49-F238E27FC236}">
                      <a16:creationId xmlns:a16="http://schemas.microsoft.com/office/drawing/2014/main" id="{5A74023C-8586-E9FF-4DB5-3460BE4D0010}"/>
                    </a:ext>
                  </a:extLst>
                </p14:cNvPr>
                <p14:cNvContentPartPr/>
                <p14:nvPr/>
              </p14:nvContentPartPr>
              <p14:xfrm>
                <a:off x="11006343" y="3739355"/>
                <a:ext cx="8280" cy="8280"/>
              </p14:xfrm>
            </p:contentPart>
          </mc:Choice>
          <mc:Fallback xmlns="">
            <p:pic>
              <p:nvPicPr>
                <p:cNvPr id="468" name="Ink 467">
                  <a:extLst>
                    <a:ext uri="{FF2B5EF4-FFF2-40B4-BE49-F238E27FC236}">
                      <a16:creationId xmlns:a16="http://schemas.microsoft.com/office/drawing/2014/main" id="{5A74023C-8586-E9FF-4DB5-3460BE4D0010}"/>
                    </a:ext>
                  </a:extLst>
                </p:cNvPr>
                <p:cNvPicPr/>
                <p:nvPr/>
              </p:nvPicPr>
              <p:blipFill>
                <a:blip r:embed="rId688"/>
                <a:stretch>
                  <a:fillRect/>
                </a:stretch>
              </p:blipFill>
              <p:spPr>
                <a:xfrm>
                  <a:off x="10961838" y="3694850"/>
                  <a:ext cx="96255" cy="96255"/>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469" name="Ink 468">
                  <a:extLst>
                    <a:ext uri="{FF2B5EF4-FFF2-40B4-BE49-F238E27FC236}">
                      <a16:creationId xmlns:a16="http://schemas.microsoft.com/office/drawing/2014/main" id="{0991B747-2BD0-F9D2-F0E0-7A69E3C4DDF2}"/>
                    </a:ext>
                  </a:extLst>
                </p14:cNvPr>
                <p14:cNvContentPartPr/>
                <p14:nvPr/>
              </p14:nvContentPartPr>
              <p14:xfrm>
                <a:off x="8364303" y="3684635"/>
                <a:ext cx="345240" cy="86760"/>
              </p14:xfrm>
            </p:contentPart>
          </mc:Choice>
          <mc:Fallback xmlns="">
            <p:pic>
              <p:nvPicPr>
                <p:cNvPr id="469" name="Ink 468">
                  <a:extLst>
                    <a:ext uri="{FF2B5EF4-FFF2-40B4-BE49-F238E27FC236}">
                      <a16:creationId xmlns:a16="http://schemas.microsoft.com/office/drawing/2014/main" id="{0991B747-2BD0-F9D2-F0E0-7A69E3C4DDF2}"/>
                    </a:ext>
                  </a:extLst>
                </p:cNvPr>
                <p:cNvPicPr/>
                <p:nvPr/>
              </p:nvPicPr>
              <p:blipFill>
                <a:blip r:embed="rId690"/>
                <a:stretch>
                  <a:fillRect/>
                </a:stretch>
              </p:blipFill>
              <p:spPr>
                <a:xfrm>
                  <a:off x="8317620" y="3638001"/>
                  <a:ext cx="436435" cy="178943"/>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470" name="Ink 469">
                  <a:extLst>
                    <a:ext uri="{FF2B5EF4-FFF2-40B4-BE49-F238E27FC236}">
                      <a16:creationId xmlns:a16="http://schemas.microsoft.com/office/drawing/2014/main" id="{67EEF653-DD54-6D6B-9CA3-656F1E981C20}"/>
                    </a:ext>
                  </a:extLst>
                </p14:cNvPr>
                <p14:cNvContentPartPr/>
                <p14:nvPr/>
              </p14:nvContentPartPr>
              <p14:xfrm>
                <a:off x="10238103" y="3425795"/>
                <a:ext cx="509760" cy="658440"/>
              </p14:xfrm>
            </p:contentPart>
          </mc:Choice>
          <mc:Fallback xmlns="">
            <p:pic>
              <p:nvPicPr>
                <p:cNvPr id="470" name="Ink 469">
                  <a:extLst>
                    <a:ext uri="{FF2B5EF4-FFF2-40B4-BE49-F238E27FC236}">
                      <a16:creationId xmlns:a16="http://schemas.microsoft.com/office/drawing/2014/main" id="{67EEF653-DD54-6D6B-9CA3-656F1E981C20}"/>
                    </a:ext>
                  </a:extLst>
                </p:cNvPr>
                <p:cNvPicPr/>
                <p:nvPr/>
              </p:nvPicPr>
              <p:blipFill>
                <a:blip r:embed="rId692"/>
                <a:stretch>
                  <a:fillRect/>
                </a:stretch>
              </p:blipFill>
              <p:spPr>
                <a:xfrm>
                  <a:off x="10191366" y="3378997"/>
                  <a:ext cx="602147" cy="750948"/>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471" name="Ink 470">
                  <a:extLst>
                    <a:ext uri="{FF2B5EF4-FFF2-40B4-BE49-F238E27FC236}">
                      <a16:creationId xmlns:a16="http://schemas.microsoft.com/office/drawing/2014/main" id="{8DACCBC3-C0EA-D461-6843-98F9A8C6766A}"/>
                    </a:ext>
                  </a:extLst>
                </p14:cNvPr>
                <p14:cNvContentPartPr/>
                <p14:nvPr/>
              </p14:nvContentPartPr>
              <p14:xfrm>
                <a:off x="10161423" y="3339755"/>
                <a:ext cx="492480" cy="157320"/>
              </p14:xfrm>
            </p:contentPart>
          </mc:Choice>
          <mc:Fallback xmlns="">
            <p:pic>
              <p:nvPicPr>
                <p:cNvPr id="471" name="Ink 470">
                  <a:extLst>
                    <a:ext uri="{FF2B5EF4-FFF2-40B4-BE49-F238E27FC236}">
                      <a16:creationId xmlns:a16="http://schemas.microsoft.com/office/drawing/2014/main" id="{8DACCBC3-C0EA-D461-6843-98F9A8C6766A}"/>
                    </a:ext>
                  </a:extLst>
                </p:cNvPr>
                <p:cNvPicPr/>
                <p:nvPr/>
              </p:nvPicPr>
              <p:blipFill>
                <a:blip r:embed="rId694"/>
                <a:stretch>
                  <a:fillRect/>
                </a:stretch>
              </p:blipFill>
              <p:spPr>
                <a:xfrm>
                  <a:off x="10114675" y="3293101"/>
                  <a:ext cx="584888" cy="249542"/>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472" name="Ink 471">
                  <a:extLst>
                    <a:ext uri="{FF2B5EF4-FFF2-40B4-BE49-F238E27FC236}">
                      <a16:creationId xmlns:a16="http://schemas.microsoft.com/office/drawing/2014/main" id="{2677BDDA-683E-91F2-4263-35AA75859B4D}"/>
                    </a:ext>
                  </a:extLst>
                </p14:cNvPr>
                <p14:cNvContentPartPr/>
                <p14:nvPr/>
              </p14:nvContentPartPr>
              <p14:xfrm>
                <a:off x="10608903" y="3786515"/>
                <a:ext cx="381960" cy="172800"/>
              </p14:xfrm>
            </p:contentPart>
          </mc:Choice>
          <mc:Fallback xmlns="">
            <p:pic>
              <p:nvPicPr>
                <p:cNvPr id="472" name="Ink 471">
                  <a:extLst>
                    <a:ext uri="{FF2B5EF4-FFF2-40B4-BE49-F238E27FC236}">
                      <a16:creationId xmlns:a16="http://schemas.microsoft.com/office/drawing/2014/main" id="{2677BDDA-683E-91F2-4263-35AA75859B4D}"/>
                    </a:ext>
                  </a:extLst>
                </p:cNvPr>
                <p:cNvPicPr/>
                <p:nvPr/>
              </p:nvPicPr>
              <p:blipFill>
                <a:blip r:embed="rId696"/>
                <a:stretch>
                  <a:fillRect/>
                </a:stretch>
              </p:blipFill>
              <p:spPr>
                <a:xfrm>
                  <a:off x="10562110" y="3739783"/>
                  <a:ext cx="474457" cy="265177"/>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473" name="Ink 472">
                  <a:extLst>
                    <a:ext uri="{FF2B5EF4-FFF2-40B4-BE49-F238E27FC236}">
                      <a16:creationId xmlns:a16="http://schemas.microsoft.com/office/drawing/2014/main" id="{2CF5FFEF-AC51-D3D6-68B7-EDEA5AE54608}"/>
                    </a:ext>
                  </a:extLst>
                </p14:cNvPr>
                <p14:cNvContentPartPr/>
                <p14:nvPr/>
              </p14:nvContentPartPr>
              <p14:xfrm>
                <a:off x="10222263" y="3723875"/>
                <a:ext cx="31680" cy="86760"/>
              </p14:xfrm>
            </p:contentPart>
          </mc:Choice>
          <mc:Fallback xmlns="">
            <p:pic>
              <p:nvPicPr>
                <p:cNvPr id="473" name="Ink 472">
                  <a:extLst>
                    <a:ext uri="{FF2B5EF4-FFF2-40B4-BE49-F238E27FC236}">
                      <a16:creationId xmlns:a16="http://schemas.microsoft.com/office/drawing/2014/main" id="{2CF5FFEF-AC51-D3D6-68B7-EDEA5AE54608}"/>
                    </a:ext>
                  </a:extLst>
                </p:cNvPr>
                <p:cNvPicPr/>
                <p:nvPr/>
              </p:nvPicPr>
              <p:blipFill>
                <a:blip r:embed="rId698"/>
                <a:stretch>
                  <a:fillRect/>
                </a:stretch>
              </p:blipFill>
              <p:spPr>
                <a:xfrm>
                  <a:off x="10176855" y="3677241"/>
                  <a:ext cx="120384" cy="178943"/>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474" name="Ink 473">
                  <a:extLst>
                    <a:ext uri="{FF2B5EF4-FFF2-40B4-BE49-F238E27FC236}">
                      <a16:creationId xmlns:a16="http://schemas.microsoft.com/office/drawing/2014/main" id="{2767273E-2A34-59DD-B460-8B879C98B969}"/>
                    </a:ext>
                  </a:extLst>
                </p14:cNvPr>
                <p14:cNvContentPartPr/>
                <p14:nvPr/>
              </p14:nvContentPartPr>
              <p14:xfrm>
                <a:off x="10865223" y="3339755"/>
                <a:ext cx="118080" cy="31680"/>
              </p14:xfrm>
            </p:contentPart>
          </mc:Choice>
          <mc:Fallback xmlns="">
            <p:pic>
              <p:nvPicPr>
                <p:cNvPr id="474" name="Ink 473">
                  <a:extLst>
                    <a:ext uri="{FF2B5EF4-FFF2-40B4-BE49-F238E27FC236}">
                      <a16:creationId xmlns:a16="http://schemas.microsoft.com/office/drawing/2014/main" id="{2767273E-2A34-59DD-B460-8B879C98B969}"/>
                    </a:ext>
                  </a:extLst>
                </p:cNvPr>
                <p:cNvPicPr/>
                <p:nvPr/>
              </p:nvPicPr>
              <p:blipFill>
                <a:blip r:embed="rId700"/>
                <a:stretch>
                  <a:fillRect/>
                </a:stretch>
              </p:blipFill>
              <p:spPr>
                <a:xfrm>
                  <a:off x="10818641" y="3294347"/>
                  <a:ext cx="210161" cy="12144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75" name="Ink 474">
                  <a:extLst>
                    <a:ext uri="{FF2B5EF4-FFF2-40B4-BE49-F238E27FC236}">
                      <a16:creationId xmlns:a16="http://schemas.microsoft.com/office/drawing/2014/main" id="{22888B63-4312-AABE-BD87-4B4E0D2B0D9C}"/>
                    </a:ext>
                  </a:extLst>
                </p14:cNvPr>
                <p14:cNvContentPartPr/>
                <p14:nvPr/>
              </p14:nvContentPartPr>
              <p14:xfrm>
                <a:off x="10316223" y="3520115"/>
                <a:ext cx="196200" cy="23760"/>
              </p14:xfrm>
            </p:contentPart>
          </mc:Choice>
          <mc:Fallback xmlns="">
            <p:pic>
              <p:nvPicPr>
                <p:cNvPr id="475" name="Ink 474">
                  <a:extLst>
                    <a:ext uri="{FF2B5EF4-FFF2-40B4-BE49-F238E27FC236}">
                      <a16:creationId xmlns:a16="http://schemas.microsoft.com/office/drawing/2014/main" id="{22888B63-4312-AABE-BD87-4B4E0D2B0D9C}"/>
                    </a:ext>
                  </a:extLst>
                </p:cNvPr>
                <p:cNvPicPr/>
                <p:nvPr/>
              </p:nvPicPr>
              <p:blipFill>
                <a:blip r:embed="rId702"/>
                <a:stretch>
                  <a:fillRect/>
                </a:stretch>
              </p:blipFill>
              <p:spPr>
                <a:xfrm>
                  <a:off x="10269612" y="3475694"/>
                  <a:ext cx="288338" cy="111569"/>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476" name="Ink 475">
                  <a:extLst>
                    <a:ext uri="{FF2B5EF4-FFF2-40B4-BE49-F238E27FC236}">
                      <a16:creationId xmlns:a16="http://schemas.microsoft.com/office/drawing/2014/main" id="{16ED36C5-638E-7702-49C1-C83FDF26BF1A}"/>
                    </a:ext>
                  </a:extLst>
                </p14:cNvPr>
                <p14:cNvContentPartPr/>
                <p14:nvPr/>
              </p14:nvContentPartPr>
              <p14:xfrm>
                <a:off x="10324143" y="3669155"/>
                <a:ext cx="149400" cy="39600"/>
              </p14:xfrm>
            </p:contentPart>
          </mc:Choice>
          <mc:Fallback xmlns="">
            <p:pic>
              <p:nvPicPr>
                <p:cNvPr id="476" name="Ink 475">
                  <a:extLst>
                    <a:ext uri="{FF2B5EF4-FFF2-40B4-BE49-F238E27FC236}">
                      <a16:creationId xmlns:a16="http://schemas.microsoft.com/office/drawing/2014/main" id="{16ED36C5-638E-7702-49C1-C83FDF26BF1A}"/>
                    </a:ext>
                  </a:extLst>
                </p:cNvPr>
                <p:cNvPicPr/>
                <p:nvPr/>
              </p:nvPicPr>
              <p:blipFill>
                <a:blip r:embed="rId704"/>
                <a:stretch>
                  <a:fillRect/>
                </a:stretch>
              </p:blipFill>
              <p:spPr>
                <a:xfrm>
                  <a:off x="10277591" y="3623133"/>
                  <a:ext cx="240339" cy="130573"/>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77" name="Ink 476">
                  <a:extLst>
                    <a:ext uri="{FF2B5EF4-FFF2-40B4-BE49-F238E27FC236}">
                      <a16:creationId xmlns:a16="http://schemas.microsoft.com/office/drawing/2014/main" id="{D310860C-2C5C-25FA-CBFE-9CED3B393338}"/>
                    </a:ext>
                  </a:extLst>
                </p14:cNvPr>
                <p14:cNvContentPartPr/>
                <p14:nvPr/>
              </p14:nvContentPartPr>
              <p14:xfrm>
                <a:off x="10355463" y="3590675"/>
                <a:ext cx="219960" cy="204120"/>
              </p14:xfrm>
            </p:contentPart>
          </mc:Choice>
          <mc:Fallback xmlns="">
            <p:pic>
              <p:nvPicPr>
                <p:cNvPr id="477" name="Ink 476">
                  <a:extLst>
                    <a:ext uri="{FF2B5EF4-FFF2-40B4-BE49-F238E27FC236}">
                      <a16:creationId xmlns:a16="http://schemas.microsoft.com/office/drawing/2014/main" id="{D310860C-2C5C-25FA-CBFE-9CED3B393338}"/>
                    </a:ext>
                  </a:extLst>
                </p:cNvPr>
                <p:cNvPicPr/>
                <p:nvPr/>
              </p:nvPicPr>
              <p:blipFill>
                <a:blip r:embed="rId706"/>
                <a:stretch>
                  <a:fillRect/>
                </a:stretch>
              </p:blipFill>
              <p:spPr>
                <a:xfrm>
                  <a:off x="10308870" y="3543988"/>
                  <a:ext cx="310978" cy="296408"/>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478" name="Ink 477">
                  <a:extLst>
                    <a:ext uri="{FF2B5EF4-FFF2-40B4-BE49-F238E27FC236}">
                      <a16:creationId xmlns:a16="http://schemas.microsoft.com/office/drawing/2014/main" id="{BAA377BD-CF1C-8055-DE81-6B3060D5C061}"/>
                    </a:ext>
                  </a:extLst>
                </p14:cNvPr>
                <p14:cNvContentPartPr/>
                <p14:nvPr/>
              </p14:nvContentPartPr>
              <p14:xfrm>
                <a:off x="10356543" y="3888395"/>
                <a:ext cx="187560" cy="31680"/>
              </p14:xfrm>
            </p:contentPart>
          </mc:Choice>
          <mc:Fallback xmlns="">
            <p:pic>
              <p:nvPicPr>
                <p:cNvPr id="478" name="Ink 477">
                  <a:extLst>
                    <a:ext uri="{FF2B5EF4-FFF2-40B4-BE49-F238E27FC236}">
                      <a16:creationId xmlns:a16="http://schemas.microsoft.com/office/drawing/2014/main" id="{BAA377BD-CF1C-8055-DE81-6B3060D5C061}"/>
                    </a:ext>
                  </a:extLst>
                </p:cNvPr>
                <p:cNvPicPr/>
                <p:nvPr/>
              </p:nvPicPr>
              <p:blipFill>
                <a:blip r:embed="rId708"/>
                <a:stretch>
                  <a:fillRect/>
                </a:stretch>
              </p:blipFill>
              <p:spPr>
                <a:xfrm>
                  <a:off x="10309924" y="3842987"/>
                  <a:ext cx="279714" cy="120384"/>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479" name="Ink 478">
                  <a:extLst>
                    <a:ext uri="{FF2B5EF4-FFF2-40B4-BE49-F238E27FC236}">
                      <a16:creationId xmlns:a16="http://schemas.microsoft.com/office/drawing/2014/main" id="{1390C678-8F18-83F6-6DF2-0CF2E0D80811}"/>
                    </a:ext>
                  </a:extLst>
                </p14:cNvPr>
                <p14:cNvContentPartPr/>
                <p14:nvPr/>
              </p14:nvContentPartPr>
              <p14:xfrm>
                <a:off x="8693703" y="3253355"/>
                <a:ext cx="698040" cy="705960"/>
              </p14:xfrm>
            </p:contentPart>
          </mc:Choice>
          <mc:Fallback xmlns="">
            <p:pic>
              <p:nvPicPr>
                <p:cNvPr id="479" name="Ink 478">
                  <a:extLst>
                    <a:ext uri="{FF2B5EF4-FFF2-40B4-BE49-F238E27FC236}">
                      <a16:creationId xmlns:a16="http://schemas.microsoft.com/office/drawing/2014/main" id="{1390C678-8F18-83F6-6DF2-0CF2E0D80811}"/>
                    </a:ext>
                  </a:extLst>
                </p:cNvPr>
                <p:cNvPicPr/>
                <p:nvPr/>
              </p:nvPicPr>
              <p:blipFill>
                <a:blip r:embed="rId710"/>
                <a:stretch>
                  <a:fillRect/>
                </a:stretch>
              </p:blipFill>
              <p:spPr>
                <a:xfrm>
                  <a:off x="8646950" y="3206581"/>
                  <a:ext cx="790460" cy="79842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480" name="Ink 479">
                  <a:extLst>
                    <a:ext uri="{FF2B5EF4-FFF2-40B4-BE49-F238E27FC236}">
                      <a16:creationId xmlns:a16="http://schemas.microsoft.com/office/drawing/2014/main" id="{2BEA0138-9C6A-3575-0533-58F15DCEF627}"/>
                    </a:ext>
                  </a:extLst>
                </p14:cNvPr>
                <p14:cNvContentPartPr/>
                <p14:nvPr/>
              </p14:nvContentPartPr>
              <p14:xfrm>
                <a:off x="9101223" y="3410315"/>
                <a:ext cx="63000" cy="16200"/>
              </p14:xfrm>
            </p:contentPart>
          </mc:Choice>
          <mc:Fallback xmlns="">
            <p:pic>
              <p:nvPicPr>
                <p:cNvPr id="480" name="Ink 479">
                  <a:extLst>
                    <a:ext uri="{FF2B5EF4-FFF2-40B4-BE49-F238E27FC236}">
                      <a16:creationId xmlns:a16="http://schemas.microsoft.com/office/drawing/2014/main" id="{2BEA0138-9C6A-3575-0533-58F15DCEF627}"/>
                    </a:ext>
                  </a:extLst>
                </p:cNvPr>
                <p:cNvPicPr/>
                <p:nvPr/>
              </p:nvPicPr>
              <p:blipFill>
                <a:blip r:embed="rId712"/>
                <a:stretch>
                  <a:fillRect/>
                </a:stretch>
              </p:blipFill>
              <p:spPr>
                <a:xfrm>
                  <a:off x="9055308" y="3366777"/>
                  <a:ext cx="152695" cy="10125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81" name="Ink 480">
                  <a:extLst>
                    <a:ext uri="{FF2B5EF4-FFF2-40B4-BE49-F238E27FC236}">
                      <a16:creationId xmlns:a16="http://schemas.microsoft.com/office/drawing/2014/main" id="{C482A5D0-9D47-5F24-C4C7-E6390F7D9902}"/>
                    </a:ext>
                  </a:extLst>
                </p14:cNvPr>
                <p14:cNvContentPartPr/>
                <p14:nvPr/>
              </p14:nvContentPartPr>
              <p14:xfrm>
                <a:off x="9007263" y="3590675"/>
                <a:ext cx="110160" cy="55080"/>
              </p14:xfrm>
            </p:contentPart>
          </mc:Choice>
          <mc:Fallback xmlns="">
            <p:pic>
              <p:nvPicPr>
                <p:cNvPr id="481" name="Ink 480">
                  <a:extLst>
                    <a:ext uri="{FF2B5EF4-FFF2-40B4-BE49-F238E27FC236}">
                      <a16:creationId xmlns:a16="http://schemas.microsoft.com/office/drawing/2014/main" id="{C482A5D0-9D47-5F24-C4C7-E6390F7D9902}"/>
                    </a:ext>
                  </a:extLst>
                </p:cNvPr>
                <p:cNvPicPr/>
                <p:nvPr/>
              </p:nvPicPr>
              <p:blipFill>
                <a:blip r:embed="rId714"/>
                <a:stretch>
                  <a:fillRect/>
                </a:stretch>
              </p:blipFill>
              <p:spPr>
                <a:xfrm>
                  <a:off x="8960823" y="3545128"/>
                  <a:ext cx="201960" cy="144055"/>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482" name="Ink 481">
                  <a:extLst>
                    <a:ext uri="{FF2B5EF4-FFF2-40B4-BE49-F238E27FC236}">
                      <a16:creationId xmlns:a16="http://schemas.microsoft.com/office/drawing/2014/main" id="{8A6C4441-6FC3-49C9-286C-90B7C8F06701}"/>
                    </a:ext>
                  </a:extLst>
                </p14:cNvPr>
                <p14:cNvContentPartPr/>
                <p14:nvPr/>
              </p14:nvContentPartPr>
              <p14:xfrm>
                <a:off x="9085743" y="3512195"/>
                <a:ext cx="110160" cy="63000"/>
              </p14:xfrm>
            </p:contentPart>
          </mc:Choice>
          <mc:Fallback xmlns="">
            <p:pic>
              <p:nvPicPr>
                <p:cNvPr id="482" name="Ink 481">
                  <a:extLst>
                    <a:ext uri="{FF2B5EF4-FFF2-40B4-BE49-F238E27FC236}">
                      <a16:creationId xmlns:a16="http://schemas.microsoft.com/office/drawing/2014/main" id="{8A6C4441-6FC3-49C9-286C-90B7C8F06701}"/>
                    </a:ext>
                  </a:extLst>
                </p:cNvPr>
                <p:cNvPicPr/>
                <p:nvPr/>
              </p:nvPicPr>
              <p:blipFill>
                <a:blip r:embed="rId716"/>
                <a:stretch>
                  <a:fillRect/>
                </a:stretch>
              </p:blipFill>
              <p:spPr>
                <a:xfrm>
                  <a:off x="9039303" y="3466280"/>
                  <a:ext cx="201960" cy="152695"/>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83" name="Ink 482">
                  <a:extLst>
                    <a:ext uri="{FF2B5EF4-FFF2-40B4-BE49-F238E27FC236}">
                      <a16:creationId xmlns:a16="http://schemas.microsoft.com/office/drawing/2014/main" id="{9F8A2177-D19E-C2C2-A3A4-057191402ECE}"/>
                    </a:ext>
                  </a:extLst>
                </p14:cNvPr>
                <p14:cNvContentPartPr/>
                <p14:nvPr/>
              </p14:nvContentPartPr>
              <p14:xfrm>
                <a:off x="8999343" y="3708035"/>
                <a:ext cx="149400" cy="149760"/>
              </p14:xfrm>
            </p:contentPart>
          </mc:Choice>
          <mc:Fallback xmlns="">
            <p:pic>
              <p:nvPicPr>
                <p:cNvPr id="483" name="Ink 482">
                  <a:extLst>
                    <a:ext uri="{FF2B5EF4-FFF2-40B4-BE49-F238E27FC236}">
                      <a16:creationId xmlns:a16="http://schemas.microsoft.com/office/drawing/2014/main" id="{9F8A2177-D19E-C2C2-A3A4-057191402ECE}"/>
                    </a:ext>
                  </a:extLst>
                </p:cNvPr>
                <p:cNvPicPr/>
                <p:nvPr/>
              </p:nvPicPr>
              <p:blipFill>
                <a:blip r:embed="rId718"/>
                <a:stretch>
                  <a:fillRect/>
                </a:stretch>
              </p:blipFill>
              <p:spPr>
                <a:xfrm>
                  <a:off x="8952791" y="3661371"/>
                  <a:ext cx="241422" cy="242003"/>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484" name="Ink 483">
                  <a:extLst>
                    <a:ext uri="{FF2B5EF4-FFF2-40B4-BE49-F238E27FC236}">
                      <a16:creationId xmlns:a16="http://schemas.microsoft.com/office/drawing/2014/main" id="{8648660E-40AC-F9B6-559B-B42252694C2F}"/>
                    </a:ext>
                  </a:extLst>
                </p14:cNvPr>
                <p14:cNvContentPartPr/>
                <p14:nvPr/>
              </p14:nvContentPartPr>
              <p14:xfrm>
                <a:off x="8411463" y="3457475"/>
                <a:ext cx="141480" cy="23760"/>
              </p14:xfrm>
            </p:contentPart>
          </mc:Choice>
          <mc:Fallback xmlns="">
            <p:pic>
              <p:nvPicPr>
                <p:cNvPr id="484" name="Ink 483">
                  <a:extLst>
                    <a:ext uri="{FF2B5EF4-FFF2-40B4-BE49-F238E27FC236}">
                      <a16:creationId xmlns:a16="http://schemas.microsoft.com/office/drawing/2014/main" id="{8648660E-40AC-F9B6-559B-B42252694C2F}"/>
                    </a:ext>
                  </a:extLst>
                </p:cNvPr>
                <p:cNvPicPr/>
                <p:nvPr/>
              </p:nvPicPr>
              <p:blipFill>
                <a:blip r:embed="rId720"/>
                <a:stretch>
                  <a:fillRect/>
                </a:stretch>
              </p:blipFill>
              <p:spPr>
                <a:xfrm>
                  <a:off x="8365023" y="3411035"/>
                  <a:ext cx="232200" cy="115560"/>
                </a:xfrm>
                <a:prstGeom prst="rect">
                  <a:avLst/>
                </a:prstGeom>
              </p:spPr>
            </p:pic>
          </mc:Fallback>
        </mc:AlternateContent>
      </p:grpSp>
      <p:grpSp>
        <p:nvGrpSpPr>
          <p:cNvPr id="485" name="Group 484">
            <a:extLst>
              <a:ext uri="{FF2B5EF4-FFF2-40B4-BE49-F238E27FC236}">
                <a16:creationId xmlns:a16="http://schemas.microsoft.com/office/drawing/2014/main" id="{2AB17DDC-3AD7-9A87-D732-4426ACE0FDD2}"/>
              </a:ext>
            </a:extLst>
          </p:cNvPr>
          <p:cNvGrpSpPr/>
          <p:nvPr/>
        </p:nvGrpSpPr>
        <p:grpSpPr>
          <a:xfrm>
            <a:off x="5348211" y="1174695"/>
            <a:ext cx="747789" cy="520385"/>
            <a:chOff x="7996023" y="2837915"/>
            <a:chExt cx="3300480" cy="2296800"/>
          </a:xfrm>
        </p:grpSpPr>
        <mc:AlternateContent xmlns:mc="http://schemas.openxmlformats.org/markup-compatibility/2006" xmlns:p14="http://schemas.microsoft.com/office/powerpoint/2010/main">
          <mc:Choice Requires="p14">
            <p:contentPart p14:bwMode="auto" r:id="rId746">
              <p14:nvContentPartPr>
                <p14:cNvPr id="486" name="Ink 485">
                  <a:extLst>
                    <a:ext uri="{FF2B5EF4-FFF2-40B4-BE49-F238E27FC236}">
                      <a16:creationId xmlns:a16="http://schemas.microsoft.com/office/drawing/2014/main" id="{DD6701E6-5D41-F02A-25AF-15A434C8AC30}"/>
                    </a:ext>
                  </a:extLst>
                </p14:cNvPr>
                <p14:cNvContentPartPr/>
                <p14:nvPr/>
              </p14:nvContentPartPr>
              <p14:xfrm>
                <a:off x="8278263" y="2986955"/>
                <a:ext cx="400320" cy="612000"/>
              </p14:xfrm>
            </p:contentPart>
          </mc:Choice>
          <mc:Fallback xmlns="">
            <p:pic>
              <p:nvPicPr>
                <p:cNvPr id="486" name="Ink 485">
                  <a:extLst>
                    <a:ext uri="{FF2B5EF4-FFF2-40B4-BE49-F238E27FC236}">
                      <a16:creationId xmlns:a16="http://schemas.microsoft.com/office/drawing/2014/main" id="{DD6701E6-5D41-F02A-25AF-15A434C8AC30}"/>
                    </a:ext>
                  </a:extLst>
                </p:cNvPr>
                <p:cNvPicPr/>
                <p:nvPr/>
              </p:nvPicPr>
              <p:blipFill>
                <a:blip r:embed="rId747"/>
                <a:stretch>
                  <a:fillRect/>
                </a:stretch>
              </p:blipFill>
              <p:spPr>
                <a:xfrm>
                  <a:off x="8210224" y="2918779"/>
                  <a:ext cx="533233" cy="745181"/>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87" name="Ink 486">
                  <a:extLst>
                    <a:ext uri="{FF2B5EF4-FFF2-40B4-BE49-F238E27FC236}">
                      <a16:creationId xmlns:a16="http://schemas.microsoft.com/office/drawing/2014/main" id="{FDDEE3E6-E63E-3679-3BBC-E74D2DA3082F}"/>
                    </a:ext>
                  </a:extLst>
                </p14:cNvPr>
                <p14:cNvContentPartPr/>
                <p14:nvPr/>
              </p14:nvContentPartPr>
              <p14:xfrm>
                <a:off x="7996023" y="2837915"/>
                <a:ext cx="604080" cy="666720"/>
              </p14:xfrm>
            </p:contentPart>
          </mc:Choice>
          <mc:Fallback xmlns="">
            <p:pic>
              <p:nvPicPr>
                <p:cNvPr id="487" name="Ink 486">
                  <a:extLst>
                    <a:ext uri="{FF2B5EF4-FFF2-40B4-BE49-F238E27FC236}">
                      <a16:creationId xmlns:a16="http://schemas.microsoft.com/office/drawing/2014/main" id="{FDDEE3E6-E63E-3679-3BBC-E74D2DA3082F}"/>
                    </a:ext>
                  </a:extLst>
                </p:cNvPr>
                <p:cNvPicPr/>
                <p:nvPr/>
              </p:nvPicPr>
              <p:blipFill>
                <a:blip r:embed="rId749"/>
                <a:stretch>
                  <a:fillRect/>
                </a:stretch>
              </p:blipFill>
              <p:spPr>
                <a:xfrm>
                  <a:off x="7927846" y="2769656"/>
                  <a:ext cx="738849" cy="801651"/>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88" name="Ink 487">
                  <a:extLst>
                    <a:ext uri="{FF2B5EF4-FFF2-40B4-BE49-F238E27FC236}">
                      <a16:creationId xmlns:a16="http://schemas.microsoft.com/office/drawing/2014/main" id="{09334AA8-285D-51C1-BEBB-3B2D5DB5B2B2}"/>
                    </a:ext>
                  </a:extLst>
                </p14:cNvPr>
                <p14:cNvContentPartPr/>
                <p14:nvPr/>
              </p14:nvContentPartPr>
              <p14:xfrm>
                <a:off x="8513343" y="3571235"/>
                <a:ext cx="102240" cy="744120"/>
              </p14:xfrm>
            </p:contentPart>
          </mc:Choice>
          <mc:Fallback xmlns="">
            <p:pic>
              <p:nvPicPr>
                <p:cNvPr id="488" name="Ink 487">
                  <a:extLst>
                    <a:ext uri="{FF2B5EF4-FFF2-40B4-BE49-F238E27FC236}">
                      <a16:creationId xmlns:a16="http://schemas.microsoft.com/office/drawing/2014/main" id="{09334AA8-285D-51C1-BEBB-3B2D5DB5B2B2}"/>
                    </a:ext>
                  </a:extLst>
                </p:cNvPr>
                <p:cNvPicPr/>
                <p:nvPr/>
              </p:nvPicPr>
              <p:blipFill>
                <a:blip r:embed="rId751"/>
                <a:stretch>
                  <a:fillRect/>
                </a:stretch>
              </p:blipFill>
              <p:spPr>
                <a:xfrm>
                  <a:off x="8445707" y="3503011"/>
                  <a:ext cx="235938" cy="878982"/>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89" name="Ink 488">
                  <a:extLst>
                    <a:ext uri="{FF2B5EF4-FFF2-40B4-BE49-F238E27FC236}">
                      <a16:creationId xmlns:a16="http://schemas.microsoft.com/office/drawing/2014/main" id="{24FBB2F6-D8B1-2D5A-B10A-6E873425205C}"/>
                    </a:ext>
                  </a:extLst>
                </p14:cNvPr>
                <p14:cNvContentPartPr/>
                <p14:nvPr/>
              </p14:nvContentPartPr>
              <p14:xfrm>
                <a:off x="8352063" y="3794435"/>
                <a:ext cx="561240" cy="173160"/>
              </p14:xfrm>
            </p:contentPart>
          </mc:Choice>
          <mc:Fallback xmlns="">
            <p:pic>
              <p:nvPicPr>
                <p:cNvPr id="489" name="Ink 488">
                  <a:extLst>
                    <a:ext uri="{FF2B5EF4-FFF2-40B4-BE49-F238E27FC236}">
                      <a16:creationId xmlns:a16="http://schemas.microsoft.com/office/drawing/2014/main" id="{24FBB2F6-D8B1-2D5A-B10A-6E873425205C}"/>
                    </a:ext>
                  </a:extLst>
                </p:cNvPr>
                <p:cNvPicPr/>
                <p:nvPr/>
              </p:nvPicPr>
              <p:blipFill>
                <a:blip r:embed="rId753"/>
                <a:stretch>
                  <a:fillRect/>
                </a:stretch>
              </p:blipFill>
              <p:spPr>
                <a:xfrm>
                  <a:off x="8283890" y="3726745"/>
                  <a:ext cx="696001" cy="305391"/>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90" name="Ink 489">
                  <a:extLst>
                    <a:ext uri="{FF2B5EF4-FFF2-40B4-BE49-F238E27FC236}">
                      <a16:creationId xmlns:a16="http://schemas.microsoft.com/office/drawing/2014/main" id="{65A191DE-7EC8-2CB5-4BAF-82BC60A40951}"/>
                    </a:ext>
                  </a:extLst>
                </p14:cNvPr>
                <p14:cNvContentPartPr/>
                <p14:nvPr/>
              </p14:nvContentPartPr>
              <p14:xfrm>
                <a:off x="8426943" y="4234355"/>
                <a:ext cx="369000" cy="900360"/>
              </p14:xfrm>
            </p:contentPart>
          </mc:Choice>
          <mc:Fallback xmlns="">
            <p:pic>
              <p:nvPicPr>
                <p:cNvPr id="490" name="Ink 489">
                  <a:extLst>
                    <a:ext uri="{FF2B5EF4-FFF2-40B4-BE49-F238E27FC236}">
                      <a16:creationId xmlns:a16="http://schemas.microsoft.com/office/drawing/2014/main" id="{65A191DE-7EC8-2CB5-4BAF-82BC60A40951}"/>
                    </a:ext>
                  </a:extLst>
                </p:cNvPr>
                <p:cNvPicPr/>
                <p:nvPr/>
              </p:nvPicPr>
              <p:blipFill>
                <a:blip r:embed="rId755"/>
                <a:stretch>
                  <a:fillRect/>
                </a:stretch>
              </p:blipFill>
              <p:spPr>
                <a:xfrm>
                  <a:off x="8358844" y="4166074"/>
                  <a:ext cx="502030" cy="1035335"/>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491" name="Ink 490">
                  <a:extLst>
                    <a:ext uri="{FF2B5EF4-FFF2-40B4-BE49-F238E27FC236}">
                      <a16:creationId xmlns:a16="http://schemas.microsoft.com/office/drawing/2014/main" id="{17531792-05A5-3FA4-449C-E66694D37BA5}"/>
                    </a:ext>
                  </a:extLst>
                </p14:cNvPr>
                <p14:cNvContentPartPr/>
                <p14:nvPr/>
              </p14:nvContentPartPr>
              <p14:xfrm>
                <a:off x="10825983" y="2837915"/>
                <a:ext cx="470520" cy="627480"/>
              </p14:xfrm>
            </p:contentPart>
          </mc:Choice>
          <mc:Fallback xmlns="">
            <p:pic>
              <p:nvPicPr>
                <p:cNvPr id="491" name="Ink 490">
                  <a:extLst>
                    <a:ext uri="{FF2B5EF4-FFF2-40B4-BE49-F238E27FC236}">
                      <a16:creationId xmlns:a16="http://schemas.microsoft.com/office/drawing/2014/main" id="{17531792-05A5-3FA4-449C-E66694D37BA5}"/>
                    </a:ext>
                  </a:extLst>
                </p:cNvPr>
                <p:cNvPicPr/>
                <p:nvPr/>
              </p:nvPicPr>
              <p:blipFill>
                <a:blip r:embed="rId757"/>
                <a:stretch>
                  <a:fillRect/>
                </a:stretch>
              </p:blipFill>
              <p:spPr>
                <a:xfrm>
                  <a:off x="10757861" y="2769780"/>
                  <a:ext cx="605181" cy="760582"/>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492" name="Ink 491">
                  <a:extLst>
                    <a:ext uri="{FF2B5EF4-FFF2-40B4-BE49-F238E27FC236}">
                      <a16:creationId xmlns:a16="http://schemas.microsoft.com/office/drawing/2014/main" id="{A712E44F-0D70-71A8-26A4-E24F2B9F0236}"/>
                    </a:ext>
                  </a:extLst>
                </p14:cNvPr>
                <p14:cNvContentPartPr/>
                <p14:nvPr/>
              </p14:nvContentPartPr>
              <p14:xfrm>
                <a:off x="10716183" y="3512195"/>
                <a:ext cx="298440" cy="279000"/>
              </p14:xfrm>
            </p:contentPart>
          </mc:Choice>
          <mc:Fallback xmlns="">
            <p:pic>
              <p:nvPicPr>
                <p:cNvPr id="492" name="Ink 491">
                  <a:extLst>
                    <a:ext uri="{FF2B5EF4-FFF2-40B4-BE49-F238E27FC236}">
                      <a16:creationId xmlns:a16="http://schemas.microsoft.com/office/drawing/2014/main" id="{A712E44F-0D70-71A8-26A4-E24F2B9F0236}"/>
                    </a:ext>
                  </a:extLst>
                </p:cNvPr>
                <p:cNvPicPr/>
                <p:nvPr/>
              </p:nvPicPr>
              <p:blipFill>
                <a:blip r:embed="rId759"/>
                <a:stretch>
                  <a:fillRect/>
                </a:stretch>
              </p:blipFill>
              <p:spPr>
                <a:xfrm>
                  <a:off x="10647923" y="3444030"/>
                  <a:ext cx="433373" cy="413744"/>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493" name="Ink 492">
                  <a:extLst>
                    <a:ext uri="{FF2B5EF4-FFF2-40B4-BE49-F238E27FC236}">
                      <a16:creationId xmlns:a16="http://schemas.microsoft.com/office/drawing/2014/main" id="{1C33A84F-F28B-754A-A338-936FAC129751}"/>
                    </a:ext>
                  </a:extLst>
                </p14:cNvPr>
                <p14:cNvContentPartPr/>
                <p14:nvPr/>
              </p14:nvContentPartPr>
              <p14:xfrm>
                <a:off x="10676943" y="3849155"/>
                <a:ext cx="282600" cy="1069920"/>
              </p14:xfrm>
            </p:contentPart>
          </mc:Choice>
          <mc:Fallback xmlns="">
            <p:pic>
              <p:nvPicPr>
                <p:cNvPr id="493" name="Ink 492">
                  <a:extLst>
                    <a:ext uri="{FF2B5EF4-FFF2-40B4-BE49-F238E27FC236}">
                      <a16:creationId xmlns:a16="http://schemas.microsoft.com/office/drawing/2014/main" id="{1C33A84F-F28B-754A-A338-936FAC129751}"/>
                    </a:ext>
                  </a:extLst>
                </p:cNvPr>
                <p:cNvPicPr/>
                <p:nvPr/>
              </p:nvPicPr>
              <p:blipFill>
                <a:blip r:embed="rId761"/>
                <a:stretch>
                  <a:fillRect/>
                </a:stretch>
              </p:blipFill>
              <p:spPr>
                <a:xfrm>
                  <a:off x="10609056" y="3780896"/>
                  <a:ext cx="415217" cy="1204851"/>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494" name="Ink 493">
                  <a:extLst>
                    <a:ext uri="{FF2B5EF4-FFF2-40B4-BE49-F238E27FC236}">
                      <a16:creationId xmlns:a16="http://schemas.microsoft.com/office/drawing/2014/main" id="{71C3D66E-2072-97D7-E44D-83E889681A22}"/>
                    </a:ext>
                  </a:extLst>
                </p14:cNvPr>
                <p14:cNvContentPartPr/>
                <p14:nvPr/>
              </p14:nvContentPartPr>
              <p14:xfrm>
                <a:off x="11006343" y="3739355"/>
                <a:ext cx="8280" cy="8280"/>
              </p14:xfrm>
            </p:contentPart>
          </mc:Choice>
          <mc:Fallback xmlns="">
            <p:pic>
              <p:nvPicPr>
                <p:cNvPr id="494" name="Ink 493">
                  <a:extLst>
                    <a:ext uri="{FF2B5EF4-FFF2-40B4-BE49-F238E27FC236}">
                      <a16:creationId xmlns:a16="http://schemas.microsoft.com/office/drawing/2014/main" id="{71C3D66E-2072-97D7-E44D-83E889681A22}"/>
                    </a:ext>
                  </a:extLst>
                </p:cNvPr>
                <p:cNvPicPr/>
                <p:nvPr/>
              </p:nvPicPr>
              <p:blipFill>
                <a:blip r:embed="rId763"/>
                <a:stretch>
                  <a:fillRect/>
                </a:stretch>
              </p:blipFill>
              <p:spPr>
                <a:xfrm>
                  <a:off x="10947003" y="3680015"/>
                  <a:ext cx="125580" cy="12558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495" name="Ink 494">
                  <a:extLst>
                    <a:ext uri="{FF2B5EF4-FFF2-40B4-BE49-F238E27FC236}">
                      <a16:creationId xmlns:a16="http://schemas.microsoft.com/office/drawing/2014/main" id="{05AE34C6-05BE-5007-A823-921511F676FA}"/>
                    </a:ext>
                  </a:extLst>
                </p14:cNvPr>
                <p14:cNvContentPartPr/>
                <p14:nvPr/>
              </p14:nvContentPartPr>
              <p14:xfrm>
                <a:off x="8364303" y="3684635"/>
                <a:ext cx="345240" cy="86760"/>
              </p14:xfrm>
            </p:contentPart>
          </mc:Choice>
          <mc:Fallback xmlns="">
            <p:pic>
              <p:nvPicPr>
                <p:cNvPr id="495" name="Ink 494">
                  <a:extLst>
                    <a:ext uri="{FF2B5EF4-FFF2-40B4-BE49-F238E27FC236}">
                      <a16:creationId xmlns:a16="http://schemas.microsoft.com/office/drawing/2014/main" id="{05AE34C6-05BE-5007-A823-921511F676FA}"/>
                    </a:ext>
                  </a:extLst>
                </p:cNvPr>
                <p:cNvPicPr/>
                <p:nvPr/>
              </p:nvPicPr>
              <p:blipFill>
                <a:blip r:embed="rId765"/>
                <a:stretch>
                  <a:fillRect/>
                </a:stretch>
              </p:blipFill>
              <p:spPr>
                <a:xfrm>
                  <a:off x="8296205" y="3616804"/>
                  <a:ext cx="479852" cy="220844"/>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496" name="Ink 495">
                  <a:extLst>
                    <a:ext uri="{FF2B5EF4-FFF2-40B4-BE49-F238E27FC236}">
                      <a16:creationId xmlns:a16="http://schemas.microsoft.com/office/drawing/2014/main" id="{F424CF88-8659-2675-F75C-6875BC5B96E1}"/>
                    </a:ext>
                  </a:extLst>
                </p14:cNvPr>
                <p14:cNvContentPartPr/>
                <p14:nvPr/>
              </p14:nvContentPartPr>
              <p14:xfrm>
                <a:off x="10238103" y="3425795"/>
                <a:ext cx="509760" cy="658440"/>
              </p14:xfrm>
            </p:contentPart>
          </mc:Choice>
          <mc:Fallback xmlns="">
            <p:pic>
              <p:nvPicPr>
                <p:cNvPr id="496" name="Ink 495">
                  <a:extLst>
                    <a:ext uri="{FF2B5EF4-FFF2-40B4-BE49-F238E27FC236}">
                      <a16:creationId xmlns:a16="http://schemas.microsoft.com/office/drawing/2014/main" id="{F424CF88-8659-2675-F75C-6875BC5B96E1}"/>
                    </a:ext>
                  </a:extLst>
                </p:cNvPr>
                <p:cNvPicPr/>
                <p:nvPr/>
              </p:nvPicPr>
              <p:blipFill>
                <a:blip r:embed="rId767"/>
                <a:stretch>
                  <a:fillRect/>
                </a:stretch>
              </p:blipFill>
              <p:spPr>
                <a:xfrm>
                  <a:off x="10170029" y="3357571"/>
                  <a:ext cx="644324" cy="793301"/>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497" name="Ink 496">
                  <a:extLst>
                    <a:ext uri="{FF2B5EF4-FFF2-40B4-BE49-F238E27FC236}">
                      <a16:creationId xmlns:a16="http://schemas.microsoft.com/office/drawing/2014/main" id="{5F8E81C1-085A-908F-6449-C9D9D2B95D72}"/>
                    </a:ext>
                  </a:extLst>
                </p14:cNvPr>
                <p14:cNvContentPartPr/>
                <p14:nvPr/>
              </p14:nvContentPartPr>
              <p14:xfrm>
                <a:off x="10161423" y="3339755"/>
                <a:ext cx="492480" cy="157320"/>
              </p14:xfrm>
            </p:contentPart>
          </mc:Choice>
          <mc:Fallback xmlns="">
            <p:pic>
              <p:nvPicPr>
                <p:cNvPr id="497" name="Ink 496">
                  <a:extLst>
                    <a:ext uri="{FF2B5EF4-FFF2-40B4-BE49-F238E27FC236}">
                      <a16:creationId xmlns:a16="http://schemas.microsoft.com/office/drawing/2014/main" id="{5F8E81C1-085A-908F-6449-C9D9D2B95D72}"/>
                    </a:ext>
                  </a:extLst>
                </p:cNvPr>
                <p:cNvPicPr/>
                <p:nvPr/>
              </p:nvPicPr>
              <p:blipFill>
                <a:blip r:embed="rId769"/>
                <a:stretch>
                  <a:fillRect/>
                </a:stretch>
              </p:blipFill>
              <p:spPr>
                <a:xfrm>
                  <a:off x="10093331" y="3272107"/>
                  <a:ext cx="625497" cy="289469"/>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498" name="Ink 497">
                  <a:extLst>
                    <a:ext uri="{FF2B5EF4-FFF2-40B4-BE49-F238E27FC236}">
                      <a16:creationId xmlns:a16="http://schemas.microsoft.com/office/drawing/2014/main" id="{8EFF0D51-C345-5B18-0999-CC533421E0B6}"/>
                    </a:ext>
                  </a:extLst>
                </p14:cNvPr>
                <p14:cNvContentPartPr/>
                <p14:nvPr/>
              </p14:nvContentPartPr>
              <p14:xfrm>
                <a:off x="10608903" y="3786515"/>
                <a:ext cx="381960" cy="172800"/>
              </p14:xfrm>
            </p:contentPart>
          </mc:Choice>
          <mc:Fallback xmlns="">
            <p:pic>
              <p:nvPicPr>
                <p:cNvPr id="498" name="Ink 497">
                  <a:extLst>
                    <a:ext uri="{FF2B5EF4-FFF2-40B4-BE49-F238E27FC236}">
                      <a16:creationId xmlns:a16="http://schemas.microsoft.com/office/drawing/2014/main" id="{8EFF0D51-C345-5B18-0999-CC533421E0B6}"/>
                    </a:ext>
                  </a:extLst>
                </p:cNvPr>
                <p:cNvPicPr/>
                <p:nvPr/>
              </p:nvPicPr>
              <p:blipFill>
                <a:blip r:embed="rId771"/>
                <a:stretch>
                  <a:fillRect/>
                </a:stretch>
              </p:blipFill>
              <p:spPr>
                <a:xfrm>
                  <a:off x="10540752" y="3718966"/>
                  <a:ext cx="516676" cy="304756"/>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499" name="Ink 498">
                  <a:extLst>
                    <a:ext uri="{FF2B5EF4-FFF2-40B4-BE49-F238E27FC236}">
                      <a16:creationId xmlns:a16="http://schemas.microsoft.com/office/drawing/2014/main" id="{9E01C9FA-0674-A660-9989-BB77E760311F}"/>
                    </a:ext>
                  </a:extLst>
                </p14:cNvPr>
                <p14:cNvContentPartPr/>
                <p14:nvPr/>
              </p14:nvContentPartPr>
              <p14:xfrm>
                <a:off x="10222263" y="3723875"/>
                <a:ext cx="31680" cy="86760"/>
              </p14:xfrm>
            </p:contentPart>
          </mc:Choice>
          <mc:Fallback xmlns="">
            <p:pic>
              <p:nvPicPr>
                <p:cNvPr id="499" name="Ink 498">
                  <a:extLst>
                    <a:ext uri="{FF2B5EF4-FFF2-40B4-BE49-F238E27FC236}">
                      <a16:creationId xmlns:a16="http://schemas.microsoft.com/office/drawing/2014/main" id="{9E01C9FA-0674-A660-9989-BB77E760311F}"/>
                    </a:ext>
                  </a:extLst>
                </p:cNvPr>
                <p:cNvPicPr/>
                <p:nvPr/>
              </p:nvPicPr>
              <p:blipFill>
                <a:blip r:embed="rId773"/>
                <a:stretch>
                  <a:fillRect/>
                </a:stretch>
              </p:blipFill>
              <p:spPr>
                <a:xfrm>
                  <a:off x="10157394" y="3656044"/>
                  <a:ext cx="158400" cy="220844"/>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00" name="Ink 499">
                  <a:extLst>
                    <a:ext uri="{FF2B5EF4-FFF2-40B4-BE49-F238E27FC236}">
                      <a16:creationId xmlns:a16="http://schemas.microsoft.com/office/drawing/2014/main" id="{2733F957-ACC1-E77D-846D-F6AEAA0F70BB}"/>
                    </a:ext>
                  </a:extLst>
                </p14:cNvPr>
                <p14:cNvContentPartPr/>
                <p14:nvPr/>
              </p14:nvContentPartPr>
              <p14:xfrm>
                <a:off x="10865223" y="3339755"/>
                <a:ext cx="118080" cy="31680"/>
              </p14:xfrm>
            </p:contentPart>
          </mc:Choice>
          <mc:Fallback xmlns="">
            <p:pic>
              <p:nvPicPr>
                <p:cNvPr id="500" name="Ink 499">
                  <a:extLst>
                    <a:ext uri="{FF2B5EF4-FFF2-40B4-BE49-F238E27FC236}">
                      <a16:creationId xmlns:a16="http://schemas.microsoft.com/office/drawing/2014/main" id="{2733F957-ACC1-E77D-846D-F6AEAA0F70BB}"/>
                    </a:ext>
                  </a:extLst>
                </p:cNvPr>
                <p:cNvPicPr/>
                <p:nvPr/>
              </p:nvPicPr>
              <p:blipFill>
                <a:blip r:embed="rId775"/>
                <a:stretch>
                  <a:fillRect/>
                </a:stretch>
              </p:blipFill>
              <p:spPr>
                <a:xfrm>
                  <a:off x="10797524" y="3274886"/>
                  <a:ext cx="251904" cy="159909"/>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501" name="Ink 500">
                  <a:extLst>
                    <a:ext uri="{FF2B5EF4-FFF2-40B4-BE49-F238E27FC236}">
                      <a16:creationId xmlns:a16="http://schemas.microsoft.com/office/drawing/2014/main" id="{38B12AD3-8EB3-2B48-2776-A2955C43D96D}"/>
                    </a:ext>
                  </a:extLst>
                </p14:cNvPr>
                <p14:cNvContentPartPr/>
                <p14:nvPr/>
              </p14:nvContentPartPr>
              <p14:xfrm>
                <a:off x="10316223" y="3520115"/>
                <a:ext cx="196200" cy="23760"/>
              </p14:xfrm>
            </p:contentPart>
          </mc:Choice>
          <mc:Fallback xmlns="">
            <p:pic>
              <p:nvPicPr>
                <p:cNvPr id="501" name="Ink 500">
                  <a:extLst>
                    <a:ext uri="{FF2B5EF4-FFF2-40B4-BE49-F238E27FC236}">
                      <a16:creationId xmlns:a16="http://schemas.microsoft.com/office/drawing/2014/main" id="{38B12AD3-8EB3-2B48-2776-A2955C43D96D}"/>
                    </a:ext>
                  </a:extLst>
                </p:cNvPr>
                <p:cNvPicPr/>
                <p:nvPr/>
              </p:nvPicPr>
              <p:blipFill>
                <a:blip r:embed="rId777"/>
                <a:stretch>
                  <a:fillRect/>
                </a:stretch>
              </p:blipFill>
              <p:spPr>
                <a:xfrm>
                  <a:off x="10248186" y="3456260"/>
                  <a:ext cx="330692" cy="149985"/>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02" name="Ink 501">
                  <a:extLst>
                    <a:ext uri="{FF2B5EF4-FFF2-40B4-BE49-F238E27FC236}">
                      <a16:creationId xmlns:a16="http://schemas.microsoft.com/office/drawing/2014/main" id="{C4D50FF3-3382-9D15-DDCB-C7FE04C8E37B}"/>
                    </a:ext>
                  </a:extLst>
                </p14:cNvPr>
                <p14:cNvContentPartPr/>
                <p14:nvPr/>
              </p14:nvContentPartPr>
              <p14:xfrm>
                <a:off x="10324143" y="3669155"/>
                <a:ext cx="149400" cy="39600"/>
              </p14:xfrm>
            </p:contentPart>
          </mc:Choice>
          <mc:Fallback xmlns="">
            <p:pic>
              <p:nvPicPr>
                <p:cNvPr id="502" name="Ink 501">
                  <a:extLst>
                    <a:ext uri="{FF2B5EF4-FFF2-40B4-BE49-F238E27FC236}">
                      <a16:creationId xmlns:a16="http://schemas.microsoft.com/office/drawing/2014/main" id="{C4D50FF3-3382-9D15-DDCB-C7FE04C8E37B}"/>
                    </a:ext>
                  </a:extLst>
                </p:cNvPr>
                <p:cNvPicPr/>
                <p:nvPr/>
              </p:nvPicPr>
              <p:blipFill>
                <a:blip r:embed="rId779"/>
                <a:stretch>
                  <a:fillRect/>
                </a:stretch>
              </p:blipFill>
              <p:spPr>
                <a:xfrm>
                  <a:off x="10256520" y="3603663"/>
                  <a:ext cx="281501" cy="167538"/>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03" name="Ink 502">
                  <a:extLst>
                    <a:ext uri="{FF2B5EF4-FFF2-40B4-BE49-F238E27FC236}">
                      <a16:creationId xmlns:a16="http://schemas.microsoft.com/office/drawing/2014/main" id="{2DEB3E1E-1AC1-8103-21E9-AC252C1F3E40}"/>
                    </a:ext>
                  </a:extLst>
                </p14:cNvPr>
                <p14:cNvContentPartPr/>
                <p14:nvPr/>
              </p14:nvContentPartPr>
              <p14:xfrm>
                <a:off x="10355463" y="3590675"/>
                <a:ext cx="219960" cy="204120"/>
              </p14:xfrm>
            </p:contentPart>
          </mc:Choice>
          <mc:Fallback xmlns="">
            <p:pic>
              <p:nvPicPr>
                <p:cNvPr id="503" name="Ink 502">
                  <a:extLst>
                    <a:ext uri="{FF2B5EF4-FFF2-40B4-BE49-F238E27FC236}">
                      <a16:creationId xmlns:a16="http://schemas.microsoft.com/office/drawing/2014/main" id="{2DEB3E1E-1AC1-8103-21E9-AC252C1F3E40}"/>
                    </a:ext>
                  </a:extLst>
                </p:cNvPr>
                <p:cNvPicPr/>
                <p:nvPr/>
              </p:nvPicPr>
              <p:blipFill>
                <a:blip r:embed="rId781"/>
                <a:stretch>
                  <a:fillRect/>
                </a:stretch>
              </p:blipFill>
              <p:spPr>
                <a:xfrm>
                  <a:off x="10287418" y="3522635"/>
                  <a:ext cx="354468" cy="338618"/>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04" name="Ink 503">
                  <a:extLst>
                    <a:ext uri="{FF2B5EF4-FFF2-40B4-BE49-F238E27FC236}">
                      <a16:creationId xmlns:a16="http://schemas.microsoft.com/office/drawing/2014/main" id="{8952CB64-9D08-558B-46B3-1F7C92121EE7}"/>
                    </a:ext>
                  </a:extLst>
                </p14:cNvPr>
                <p14:cNvContentPartPr/>
                <p14:nvPr/>
              </p14:nvContentPartPr>
              <p14:xfrm>
                <a:off x="10356543" y="3888395"/>
                <a:ext cx="187560" cy="31680"/>
              </p14:xfrm>
            </p:contentPart>
          </mc:Choice>
          <mc:Fallback xmlns="">
            <p:pic>
              <p:nvPicPr>
                <p:cNvPr id="504" name="Ink 503">
                  <a:extLst>
                    <a:ext uri="{FF2B5EF4-FFF2-40B4-BE49-F238E27FC236}">
                      <a16:creationId xmlns:a16="http://schemas.microsoft.com/office/drawing/2014/main" id="{8952CB64-9D08-558B-46B3-1F7C92121EE7}"/>
                    </a:ext>
                  </a:extLst>
                </p:cNvPr>
                <p:cNvPicPr/>
                <p:nvPr/>
              </p:nvPicPr>
              <p:blipFill>
                <a:blip r:embed="rId783"/>
                <a:stretch>
                  <a:fillRect/>
                </a:stretch>
              </p:blipFill>
              <p:spPr>
                <a:xfrm>
                  <a:off x="10288769" y="3823526"/>
                  <a:ext cx="321531"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05" name="Ink 504">
                  <a:extLst>
                    <a:ext uri="{FF2B5EF4-FFF2-40B4-BE49-F238E27FC236}">
                      <a16:creationId xmlns:a16="http://schemas.microsoft.com/office/drawing/2014/main" id="{F956F9E0-B48C-94BE-EF52-FF50A8166A6F}"/>
                    </a:ext>
                  </a:extLst>
                </p14:cNvPr>
                <p14:cNvContentPartPr/>
                <p14:nvPr/>
              </p14:nvContentPartPr>
              <p14:xfrm>
                <a:off x="8693703" y="3253355"/>
                <a:ext cx="698040" cy="705960"/>
              </p14:xfrm>
            </p:contentPart>
          </mc:Choice>
          <mc:Fallback xmlns="">
            <p:pic>
              <p:nvPicPr>
                <p:cNvPr id="505" name="Ink 504">
                  <a:extLst>
                    <a:ext uri="{FF2B5EF4-FFF2-40B4-BE49-F238E27FC236}">
                      <a16:creationId xmlns:a16="http://schemas.microsoft.com/office/drawing/2014/main" id="{F956F9E0-B48C-94BE-EF52-FF50A8166A6F}"/>
                    </a:ext>
                  </a:extLst>
                </p:cNvPr>
                <p:cNvPicPr/>
                <p:nvPr/>
              </p:nvPicPr>
              <p:blipFill>
                <a:blip r:embed="rId785"/>
                <a:stretch>
                  <a:fillRect/>
                </a:stretch>
              </p:blipFill>
              <p:spPr>
                <a:xfrm>
                  <a:off x="8625485" y="3185139"/>
                  <a:ext cx="832889" cy="840806"/>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506" name="Ink 505">
                  <a:extLst>
                    <a:ext uri="{FF2B5EF4-FFF2-40B4-BE49-F238E27FC236}">
                      <a16:creationId xmlns:a16="http://schemas.microsoft.com/office/drawing/2014/main" id="{836F5967-D746-567F-825B-F48674D4B9CB}"/>
                    </a:ext>
                  </a:extLst>
                </p14:cNvPr>
                <p14:cNvContentPartPr/>
                <p14:nvPr/>
              </p14:nvContentPartPr>
              <p14:xfrm>
                <a:off x="9101223" y="3410315"/>
                <a:ext cx="63000" cy="16200"/>
              </p14:xfrm>
            </p:contentPart>
          </mc:Choice>
          <mc:Fallback xmlns="">
            <p:pic>
              <p:nvPicPr>
                <p:cNvPr id="506" name="Ink 505">
                  <a:extLst>
                    <a:ext uri="{FF2B5EF4-FFF2-40B4-BE49-F238E27FC236}">
                      <a16:creationId xmlns:a16="http://schemas.microsoft.com/office/drawing/2014/main" id="{836F5967-D746-567F-825B-F48674D4B9CB}"/>
                    </a:ext>
                  </a:extLst>
                </p:cNvPr>
                <p:cNvPicPr/>
                <p:nvPr/>
              </p:nvPicPr>
              <p:blipFill>
                <a:blip r:embed="rId787"/>
                <a:stretch>
                  <a:fillRect/>
                </a:stretch>
              </p:blipFill>
              <p:spPr>
                <a:xfrm>
                  <a:off x="9033498" y="3346988"/>
                  <a:ext cx="196875" cy="141382"/>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07" name="Ink 506">
                  <a:extLst>
                    <a:ext uri="{FF2B5EF4-FFF2-40B4-BE49-F238E27FC236}">
                      <a16:creationId xmlns:a16="http://schemas.microsoft.com/office/drawing/2014/main" id="{1851AC45-A53C-78CF-ADDF-9A9CA8B056C8}"/>
                    </a:ext>
                  </a:extLst>
                </p14:cNvPr>
                <p14:cNvContentPartPr/>
                <p14:nvPr/>
              </p14:nvContentPartPr>
              <p14:xfrm>
                <a:off x="9007263" y="3590675"/>
                <a:ext cx="110160" cy="55080"/>
              </p14:xfrm>
            </p:contentPart>
          </mc:Choice>
          <mc:Fallback xmlns="">
            <p:pic>
              <p:nvPicPr>
                <p:cNvPr id="507" name="Ink 506">
                  <a:extLst>
                    <a:ext uri="{FF2B5EF4-FFF2-40B4-BE49-F238E27FC236}">
                      <a16:creationId xmlns:a16="http://schemas.microsoft.com/office/drawing/2014/main" id="{1851AC45-A53C-78CF-ADDF-9A9CA8B056C8}"/>
                    </a:ext>
                  </a:extLst>
                </p:cNvPr>
                <p:cNvPicPr/>
                <p:nvPr/>
              </p:nvPicPr>
              <p:blipFill>
                <a:blip r:embed="rId789"/>
                <a:stretch>
                  <a:fillRect/>
                </a:stretch>
              </p:blipFill>
              <p:spPr>
                <a:xfrm>
                  <a:off x="8939593" y="3524885"/>
                  <a:ext cx="243926"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08" name="Ink 507">
                  <a:extLst>
                    <a:ext uri="{FF2B5EF4-FFF2-40B4-BE49-F238E27FC236}">
                      <a16:creationId xmlns:a16="http://schemas.microsoft.com/office/drawing/2014/main" id="{4D349219-4539-A157-A6CB-6E2E5A603E86}"/>
                    </a:ext>
                  </a:extLst>
                </p14:cNvPr>
                <p14:cNvContentPartPr/>
                <p14:nvPr/>
              </p14:nvContentPartPr>
              <p14:xfrm>
                <a:off x="9085743" y="3512195"/>
                <a:ext cx="110160" cy="63000"/>
              </p14:xfrm>
            </p:contentPart>
          </mc:Choice>
          <mc:Fallback xmlns="">
            <p:pic>
              <p:nvPicPr>
                <p:cNvPr id="508" name="Ink 507">
                  <a:extLst>
                    <a:ext uri="{FF2B5EF4-FFF2-40B4-BE49-F238E27FC236}">
                      <a16:creationId xmlns:a16="http://schemas.microsoft.com/office/drawing/2014/main" id="{4D349219-4539-A157-A6CB-6E2E5A603E86}"/>
                    </a:ext>
                  </a:extLst>
                </p:cNvPr>
                <p:cNvPicPr/>
                <p:nvPr/>
              </p:nvPicPr>
              <p:blipFill>
                <a:blip r:embed="rId791"/>
                <a:stretch>
                  <a:fillRect/>
                </a:stretch>
              </p:blipFill>
              <p:spPr>
                <a:xfrm>
                  <a:off x="9018073" y="3444470"/>
                  <a:ext cx="243926" cy="196875"/>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09" name="Ink 508">
                  <a:extLst>
                    <a:ext uri="{FF2B5EF4-FFF2-40B4-BE49-F238E27FC236}">
                      <a16:creationId xmlns:a16="http://schemas.microsoft.com/office/drawing/2014/main" id="{17373AE0-381A-E0F3-F7C5-C2C94D58E347}"/>
                    </a:ext>
                  </a:extLst>
                </p14:cNvPr>
                <p14:cNvContentPartPr/>
                <p14:nvPr/>
              </p14:nvContentPartPr>
              <p14:xfrm>
                <a:off x="8999343" y="3708035"/>
                <a:ext cx="149400" cy="149760"/>
              </p14:xfrm>
            </p:contentPart>
          </mc:Choice>
          <mc:Fallback xmlns="">
            <p:pic>
              <p:nvPicPr>
                <p:cNvPr id="509" name="Ink 508">
                  <a:extLst>
                    <a:ext uri="{FF2B5EF4-FFF2-40B4-BE49-F238E27FC236}">
                      <a16:creationId xmlns:a16="http://schemas.microsoft.com/office/drawing/2014/main" id="{17373AE0-381A-E0F3-F7C5-C2C94D58E347}"/>
                    </a:ext>
                  </a:extLst>
                </p:cNvPr>
                <p:cNvPicPr/>
                <p:nvPr/>
              </p:nvPicPr>
              <p:blipFill>
                <a:blip r:embed="rId793"/>
                <a:stretch>
                  <a:fillRect/>
                </a:stretch>
              </p:blipFill>
              <p:spPr>
                <a:xfrm>
                  <a:off x="8931720" y="3640249"/>
                  <a:ext cx="283074" cy="283756"/>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510" name="Ink 509">
                  <a:extLst>
                    <a:ext uri="{FF2B5EF4-FFF2-40B4-BE49-F238E27FC236}">
                      <a16:creationId xmlns:a16="http://schemas.microsoft.com/office/drawing/2014/main" id="{144868A1-0D8F-2668-9DD6-5EB175AE6CAC}"/>
                    </a:ext>
                  </a:extLst>
                </p14:cNvPr>
                <p14:cNvContentPartPr/>
                <p14:nvPr/>
              </p14:nvContentPartPr>
              <p14:xfrm>
                <a:off x="8411463" y="3457475"/>
                <a:ext cx="141480" cy="23760"/>
              </p14:xfrm>
            </p:contentPart>
          </mc:Choice>
          <mc:Fallback xmlns="">
            <p:pic>
              <p:nvPicPr>
                <p:cNvPr id="510" name="Ink 509">
                  <a:extLst>
                    <a:ext uri="{FF2B5EF4-FFF2-40B4-BE49-F238E27FC236}">
                      <a16:creationId xmlns:a16="http://schemas.microsoft.com/office/drawing/2014/main" id="{144868A1-0D8F-2668-9DD6-5EB175AE6CAC}"/>
                    </a:ext>
                  </a:extLst>
                </p:cNvPr>
                <p:cNvPicPr/>
                <p:nvPr/>
              </p:nvPicPr>
              <p:blipFill>
                <a:blip r:embed="rId795"/>
                <a:stretch>
                  <a:fillRect/>
                </a:stretch>
              </p:blipFill>
              <p:spPr>
                <a:xfrm>
                  <a:off x="8343867" y="3393620"/>
                  <a:ext cx="275100" cy="148500"/>
                </a:xfrm>
                <a:prstGeom prst="rect">
                  <a:avLst/>
                </a:prstGeom>
              </p:spPr>
            </p:pic>
          </mc:Fallback>
        </mc:AlternateContent>
      </p:grpSp>
      <p:grpSp>
        <p:nvGrpSpPr>
          <p:cNvPr id="511" name="Group 510">
            <a:extLst>
              <a:ext uri="{FF2B5EF4-FFF2-40B4-BE49-F238E27FC236}">
                <a16:creationId xmlns:a16="http://schemas.microsoft.com/office/drawing/2014/main" id="{4DA78967-AFE5-BECF-F984-910F81F248ED}"/>
              </a:ext>
            </a:extLst>
          </p:cNvPr>
          <p:cNvGrpSpPr/>
          <p:nvPr/>
        </p:nvGrpSpPr>
        <p:grpSpPr>
          <a:xfrm>
            <a:off x="1216512" y="2377420"/>
            <a:ext cx="747789" cy="520385"/>
            <a:chOff x="7996023" y="2837915"/>
            <a:chExt cx="3300480" cy="2296800"/>
          </a:xfrm>
        </p:grpSpPr>
        <mc:AlternateContent xmlns:mc="http://schemas.openxmlformats.org/markup-compatibility/2006" xmlns:p14="http://schemas.microsoft.com/office/powerpoint/2010/main">
          <mc:Choice Requires="p14">
            <p:contentPart p14:bwMode="auto" r:id="rId796">
              <p14:nvContentPartPr>
                <p14:cNvPr id="512" name="Ink 511">
                  <a:extLst>
                    <a:ext uri="{FF2B5EF4-FFF2-40B4-BE49-F238E27FC236}">
                      <a16:creationId xmlns:a16="http://schemas.microsoft.com/office/drawing/2014/main" id="{E30189FF-A724-161A-E23D-7CF36EC4FFB4}"/>
                    </a:ext>
                  </a:extLst>
                </p14:cNvPr>
                <p14:cNvContentPartPr/>
                <p14:nvPr/>
              </p14:nvContentPartPr>
              <p14:xfrm>
                <a:off x="8278263" y="2986955"/>
                <a:ext cx="400320" cy="612000"/>
              </p14:xfrm>
            </p:contentPart>
          </mc:Choice>
          <mc:Fallback xmlns="">
            <p:pic>
              <p:nvPicPr>
                <p:cNvPr id="512" name="Ink 511">
                  <a:extLst>
                    <a:ext uri="{FF2B5EF4-FFF2-40B4-BE49-F238E27FC236}">
                      <a16:creationId xmlns:a16="http://schemas.microsoft.com/office/drawing/2014/main" id="{E30189FF-A724-161A-E23D-7CF36EC4FFB4}"/>
                    </a:ext>
                  </a:extLst>
                </p:cNvPr>
                <p:cNvPicPr/>
                <p:nvPr/>
              </p:nvPicPr>
              <p:blipFill>
                <a:blip r:embed="rId747"/>
                <a:stretch>
                  <a:fillRect/>
                </a:stretch>
              </p:blipFill>
              <p:spPr>
                <a:xfrm>
                  <a:off x="8210224" y="2918779"/>
                  <a:ext cx="533233" cy="745181"/>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513" name="Ink 512">
                  <a:extLst>
                    <a:ext uri="{FF2B5EF4-FFF2-40B4-BE49-F238E27FC236}">
                      <a16:creationId xmlns:a16="http://schemas.microsoft.com/office/drawing/2014/main" id="{2C2E6783-A1C2-48A1-A1BB-EEF0F4B74FF1}"/>
                    </a:ext>
                  </a:extLst>
                </p14:cNvPr>
                <p14:cNvContentPartPr/>
                <p14:nvPr/>
              </p14:nvContentPartPr>
              <p14:xfrm>
                <a:off x="7996023" y="2837915"/>
                <a:ext cx="604080" cy="666720"/>
              </p14:xfrm>
            </p:contentPart>
          </mc:Choice>
          <mc:Fallback xmlns="">
            <p:pic>
              <p:nvPicPr>
                <p:cNvPr id="513" name="Ink 512">
                  <a:extLst>
                    <a:ext uri="{FF2B5EF4-FFF2-40B4-BE49-F238E27FC236}">
                      <a16:creationId xmlns:a16="http://schemas.microsoft.com/office/drawing/2014/main" id="{2C2E6783-A1C2-48A1-A1BB-EEF0F4B74FF1}"/>
                    </a:ext>
                  </a:extLst>
                </p:cNvPr>
                <p:cNvPicPr/>
                <p:nvPr/>
              </p:nvPicPr>
              <p:blipFill>
                <a:blip r:embed="rId749"/>
                <a:stretch>
                  <a:fillRect/>
                </a:stretch>
              </p:blipFill>
              <p:spPr>
                <a:xfrm>
                  <a:off x="7927846" y="2769656"/>
                  <a:ext cx="738849" cy="801651"/>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14" name="Ink 513">
                  <a:extLst>
                    <a:ext uri="{FF2B5EF4-FFF2-40B4-BE49-F238E27FC236}">
                      <a16:creationId xmlns:a16="http://schemas.microsoft.com/office/drawing/2014/main" id="{29281D4F-5540-E459-FBD3-037CF8B2D481}"/>
                    </a:ext>
                  </a:extLst>
                </p14:cNvPr>
                <p14:cNvContentPartPr/>
                <p14:nvPr/>
              </p14:nvContentPartPr>
              <p14:xfrm>
                <a:off x="8513343" y="3571235"/>
                <a:ext cx="102240" cy="744120"/>
              </p14:xfrm>
            </p:contentPart>
          </mc:Choice>
          <mc:Fallback xmlns="">
            <p:pic>
              <p:nvPicPr>
                <p:cNvPr id="514" name="Ink 513">
                  <a:extLst>
                    <a:ext uri="{FF2B5EF4-FFF2-40B4-BE49-F238E27FC236}">
                      <a16:creationId xmlns:a16="http://schemas.microsoft.com/office/drawing/2014/main" id="{29281D4F-5540-E459-FBD3-037CF8B2D481}"/>
                    </a:ext>
                  </a:extLst>
                </p:cNvPr>
                <p:cNvPicPr/>
                <p:nvPr/>
              </p:nvPicPr>
              <p:blipFill>
                <a:blip r:embed="rId751"/>
                <a:stretch>
                  <a:fillRect/>
                </a:stretch>
              </p:blipFill>
              <p:spPr>
                <a:xfrm>
                  <a:off x="8445707" y="3503011"/>
                  <a:ext cx="235938" cy="878982"/>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515" name="Ink 514">
                  <a:extLst>
                    <a:ext uri="{FF2B5EF4-FFF2-40B4-BE49-F238E27FC236}">
                      <a16:creationId xmlns:a16="http://schemas.microsoft.com/office/drawing/2014/main" id="{143CE6BE-0A1D-7FF1-37EC-EB110E0058E9}"/>
                    </a:ext>
                  </a:extLst>
                </p14:cNvPr>
                <p14:cNvContentPartPr/>
                <p14:nvPr/>
              </p14:nvContentPartPr>
              <p14:xfrm>
                <a:off x="8352063" y="3794435"/>
                <a:ext cx="561240" cy="173160"/>
              </p14:xfrm>
            </p:contentPart>
          </mc:Choice>
          <mc:Fallback xmlns="">
            <p:pic>
              <p:nvPicPr>
                <p:cNvPr id="515" name="Ink 514">
                  <a:extLst>
                    <a:ext uri="{FF2B5EF4-FFF2-40B4-BE49-F238E27FC236}">
                      <a16:creationId xmlns:a16="http://schemas.microsoft.com/office/drawing/2014/main" id="{143CE6BE-0A1D-7FF1-37EC-EB110E0058E9}"/>
                    </a:ext>
                  </a:extLst>
                </p:cNvPr>
                <p:cNvPicPr/>
                <p:nvPr/>
              </p:nvPicPr>
              <p:blipFill>
                <a:blip r:embed="rId753"/>
                <a:stretch>
                  <a:fillRect/>
                </a:stretch>
              </p:blipFill>
              <p:spPr>
                <a:xfrm>
                  <a:off x="8283890" y="3726745"/>
                  <a:ext cx="696001" cy="305391"/>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16" name="Ink 515">
                  <a:extLst>
                    <a:ext uri="{FF2B5EF4-FFF2-40B4-BE49-F238E27FC236}">
                      <a16:creationId xmlns:a16="http://schemas.microsoft.com/office/drawing/2014/main" id="{E211ED66-46BB-5D40-6C1A-459D49480B85}"/>
                    </a:ext>
                  </a:extLst>
                </p14:cNvPr>
                <p14:cNvContentPartPr/>
                <p14:nvPr/>
              </p14:nvContentPartPr>
              <p14:xfrm>
                <a:off x="8426943" y="4234355"/>
                <a:ext cx="369000" cy="900360"/>
              </p14:xfrm>
            </p:contentPart>
          </mc:Choice>
          <mc:Fallback xmlns="">
            <p:pic>
              <p:nvPicPr>
                <p:cNvPr id="516" name="Ink 515">
                  <a:extLst>
                    <a:ext uri="{FF2B5EF4-FFF2-40B4-BE49-F238E27FC236}">
                      <a16:creationId xmlns:a16="http://schemas.microsoft.com/office/drawing/2014/main" id="{E211ED66-46BB-5D40-6C1A-459D49480B85}"/>
                    </a:ext>
                  </a:extLst>
                </p:cNvPr>
                <p:cNvPicPr/>
                <p:nvPr/>
              </p:nvPicPr>
              <p:blipFill>
                <a:blip r:embed="rId755"/>
                <a:stretch>
                  <a:fillRect/>
                </a:stretch>
              </p:blipFill>
              <p:spPr>
                <a:xfrm>
                  <a:off x="8358844" y="4166074"/>
                  <a:ext cx="502030" cy="1035335"/>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517" name="Ink 516">
                  <a:extLst>
                    <a:ext uri="{FF2B5EF4-FFF2-40B4-BE49-F238E27FC236}">
                      <a16:creationId xmlns:a16="http://schemas.microsoft.com/office/drawing/2014/main" id="{AE633B42-8DC0-79AB-A720-F485D11C5626}"/>
                    </a:ext>
                  </a:extLst>
                </p14:cNvPr>
                <p14:cNvContentPartPr/>
                <p14:nvPr/>
              </p14:nvContentPartPr>
              <p14:xfrm>
                <a:off x="10825983" y="2837915"/>
                <a:ext cx="470520" cy="627480"/>
              </p14:xfrm>
            </p:contentPart>
          </mc:Choice>
          <mc:Fallback xmlns="">
            <p:pic>
              <p:nvPicPr>
                <p:cNvPr id="517" name="Ink 516">
                  <a:extLst>
                    <a:ext uri="{FF2B5EF4-FFF2-40B4-BE49-F238E27FC236}">
                      <a16:creationId xmlns:a16="http://schemas.microsoft.com/office/drawing/2014/main" id="{AE633B42-8DC0-79AB-A720-F485D11C5626}"/>
                    </a:ext>
                  </a:extLst>
                </p:cNvPr>
                <p:cNvPicPr/>
                <p:nvPr/>
              </p:nvPicPr>
              <p:blipFill>
                <a:blip r:embed="rId757"/>
                <a:stretch>
                  <a:fillRect/>
                </a:stretch>
              </p:blipFill>
              <p:spPr>
                <a:xfrm>
                  <a:off x="10757861" y="2769780"/>
                  <a:ext cx="605181" cy="760582"/>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518" name="Ink 517">
                  <a:extLst>
                    <a:ext uri="{FF2B5EF4-FFF2-40B4-BE49-F238E27FC236}">
                      <a16:creationId xmlns:a16="http://schemas.microsoft.com/office/drawing/2014/main" id="{4E76154A-069C-629A-3134-FC8D946C47B5}"/>
                    </a:ext>
                  </a:extLst>
                </p14:cNvPr>
                <p14:cNvContentPartPr/>
                <p14:nvPr/>
              </p14:nvContentPartPr>
              <p14:xfrm>
                <a:off x="10716183" y="3512195"/>
                <a:ext cx="298440" cy="279000"/>
              </p14:xfrm>
            </p:contentPart>
          </mc:Choice>
          <mc:Fallback xmlns="">
            <p:pic>
              <p:nvPicPr>
                <p:cNvPr id="518" name="Ink 517">
                  <a:extLst>
                    <a:ext uri="{FF2B5EF4-FFF2-40B4-BE49-F238E27FC236}">
                      <a16:creationId xmlns:a16="http://schemas.microsoft.com/office/drawing/2014/main" id="{4E76154A-069C-629A-3134-FC8D946C47B5}"/>
                    </a:ext>
                  </a:extLst>
                </p:cNvPr>
                <p:cNvPicPr/>
                <p:nvPr/>
              </p:nvPicPr>
              <p:blipFill>
                <a:blip r:embed="rId759"/>
                <a:stretch>
                  <a:fillRect/>
                </a:stretch>
              </p:blipFill>
              <p:spPr>
                <a:xfrm>
                  <a:off x="10647923" y="3444030"/>
                  <a:ext cx="433373" cy="413744"/>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519" name="Ink 518">
                  <a:extLst>
                    <a:ext uri="{FF2B5EF4-FFF2-40B4-BE49-F238E27FC236}">
                      <a16:creationId xmlns:a16="http://schemas.microsoft.com/office/drawing/2014/main" id="{CBCEF91C-E541-00CA-99B9-2F737F140200}"/>
                    </a:ext>
                  </a:extLst>
                </p14:cNvPr>
                <p14:cNvContentPartPr/>
                <p14:nvPr/>
              </p14:nvContentPartPr>
              <p14:xfrm>
                <a:off x="10676943" y="3849155"/>
                <a:ext cx="282600" cy="1069920"/>
              </p14:xfrm>
            </p:contentPart>
          </mc:Choice>
          <mc:Fallback xmlns="">
            <p:pic>
              <p:nvPicPr>
                <p:cNvPr id="519" name="Ink 518">
                  <a:extLst>
                    <a:ext uri="{FF2B5EF4-FFF2-40B4-BE49-F238E27FC236}">
                      <a16:creationId xmlns:a16="http://schemas.microsoft.com/office/drawing/2014/main" id="{CBCEF91C-E541-00CA-99B9-2F737F140200}"/>
                    </a:ext>
                  </a:extLst>
                </p:cNvPr>
                <p:cNvPicPr/>
                <p:nvPr/>
              </p:nvPicPr>
              <p:blipFill>
                <a:blip r:embed="rId761"/>
                <a:stretch>
                  <a:fillRect/>
                </a:stretch>
              </p:blipFill>
              <p:spPr>
                <a:xfrm>
                  <a:off x="10609056" y="3780896"/>
                  <a:ext cx="415217" cy="1204851"/>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520" name="Ink 519">
                  <a:extLst>
                    <a:ext uri="{FF2B5EF4-FFF2-40B4-BE49-F238E27FC236}">
                      <a16:creationId xmlns:a16="http://schemas.microsoft.com/office/drawing/2014/main" id="{359C30E0-4A1E-6F1C-BE5E-1A83BB0BBE8F}"/>
                    </a:ext>
                  </a:extLst>
                </p14:cNvPr>
                <p14:cNvContentPartPr/>
                <p14:nvPr/>
              </p14:nvContentPartPr>
              <p14:xfrm>
                <a:off x="11006343" y="3739355"/>
                <a:ext cx="8280" cy="8280"/>
              </p14:xfrm>
            </p:contentPart>
          </mc:Choice>
          <mc:Fallback xmlns="">
            <p:pic>
              <p:nvPicPr>
                <p:cNvPr id="520" name="Ink 519">
                  <a:extLst>
                    <a:ext uri="{FF2B5EF4-FFF2-40B4-BE49-F238E27FC236}">
                      <a16:creationId xmlns:a16="http://schemas.microsoft.com/office/drawing/2014/main" id="{359C30E0-4A1E-6F1C-BE5E-1A83BB0BBE8F}"/>
                    </a:ext>
                  </a:extLst>
                </p:cNvPr>
                <p:cNvPicPr/>
                <p:nvPr/>
              </p:nvPicPr>
              <p:blipFill>
                <a:blip r:embed="rId763"/>
                <a:stretch>
                  <a:fillRect/>
                </a:stretch>
              </p:blipFill>
              <p:spPr>
                <a:xfrm>
                  <a:off x="10947003" y="3680015"/>
                  <a:ext cx="125580" cy="12558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521" name="Ink 520">
                  <a:extLst>
                    <a:ext uri="{FF2B5EF4-FFF2-40B4-BE49-F238E27FC236}">
                      <a16:creationId xmlns:a16="http://schemas.microsoft.com/office/drawing/2014/main" id="{B25B88B7-7968-93DF-39CB-470EA20A7495}"/>
                    </a:ext>
                  </a:extLst>
                </p14:cNvPr>
                <p14:cNvContentPartPr/>
                <p14:nvPr/>
              </p14:nvContentPartPr>
              <p14:xfrm>
                <a:off x="8364303" y="3684635"/>
                <a:ext cx="345240" cy="86760"/>
              </p14:xfrm>
            </p:contentPart>
          </mc:Choice>
          <mc:Fallback xmlns="">
            <p:pic>
              <p:nvPicPr>
                <p:cNvPr id="521" name="Ink 520">
                  <a:extLst>
                    <a:ext uri="{FF2B5EF4-FFF2-40B4-BE49-F238E27FC236}">
                      <a16:creationId xmlns:a16="http://schemas.microsoft.com/office/drawing/2014/main" id="{B25B88B7-7968-93DF-39CB-470EA20A7495}"/>
                    </a:ext>
                  </a:extLst>
                </p:cNvPr>
                <p:cNvPicPr/>
                <p:nvPr/>
              </p:nvPicPr>
              <p:blipFill>
                <a:blip r:embed="rId765"/>
                <a:stretch>
                  <a:fillRect/>
                </a:stretch>
              </p:blipFill>
              <p:spPr>
                <a:xfrm>
                  <a:off x="8296205" y="3616804"/>
                  <a:ext cx="479852" cy="220844"/>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522" name="Ink 521">
                  <a:extLst>
                    <a:ext uri="{FF2B5EF4-FFF2-40B4-BE49-F238E27FC236}">
                      <a16:creationId xmlns:a16="http://schemas.microsoft.com/office/drawing/2014/main" id="{B48B5CFB-CE4F-60DE-1737-F30462336CAF}"/>
                    </a:ext>
                  </a:extLst>
                </p14:cNvPr>
                <p14:cNvContentPartPr/>
                <p14:nvPr/>
              </p14:nvContentPartPr>
              <p14:xfrm>
                <a:off x="10238103" y="3425795"/>
                <a:ext cx="509760" cy="658440"/>
              </p14:xfrm>
            </p:contentPart>
          </mc:Choice>
          <mc:Fallback xmlns="">
            <p:pic>
              <p:nvPicPr>
                <p:cNvPr id="522" name="Ink 521">
                  <a:extLst>
                    <a:ext uri="{FF2B5EF4-FFF2-40B4-BE49-F238E27FC236}">
                      <a16:creationId xmlns:a16="http://schemas.microsoft.com/office/drawing/2014/main" id="{B48B5CFB-CE4F-60DE-1737-F30462336CAF}"/>
                    </a:ext>
                  </a:extLst>
                </p:cNvPr>
                <p:cNvPicPr/>
                <p:nvPr/>
              </p:nvPicPr>
              <p:blipFill>
                <a:blip r:embed="rId767"/>
                <a:stretch>
                  <a:fillRect/>
                </a:stretch>
              </p:blipFill>
              <p:spPr>
                <a:xfrm>
                  <a:off x="10170029" y="3357571"/>
                  <a:ext cx="644324" cy="793301"/>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523" name="Ink 522">
                  <a:extLst>
                    <a:ext uri="{FF2B5EF4-FFF2-40B4-BE49-F238E27FC236}">
                      <a16:creationId xmlns:a16="http://schemas.microsoft.com/office/drawing/2014/main" id="{92E97B89-65FD-AF01-26FC-6697D23DE54A}"/>
                    </a:ext>
                  </a:extLst>
                </p14:cNvPr>
                <p14:cNvContentPartPr/>
                <p14:nvPr/>
              </p14:nvContentPartPr>
              <p14:xfrm>
                <a:off x="10161423" y="3339755"/>
                <a:ext cx="492480" cy="157320"/>
              </p14:xfrm>
            </p:contentPart>
          </mc:Choice>
          <mc:Fallback xmlns="">
            <p:pic>
              <p:nvPicPr>
                <p:cNvPr id="523" name="Ink 522">
                  <a:extLst>
                    <a:ext uri="{FF2B5EF4-FFF2-40B4-BE49-F238E27FC236}">
                      <a16:creationId xmlns:a16="http://schemas.microsoft.com/office/drawing/2014/main" id="{92E97B89-65FD-AF01-26FC-6697D23DE54A}"/>
                    </a:ext>
                  </a:extLst>
                </p:cNvPr>
                <p:cNvPicPr/>
                <p:nvPr/>
              </p:nvPicPr>
              <p:blipFill>
                <a:blip r:embed="rId769"/>
                <a:stretch>
                  <a:fillRect/>
                </a:stretch>
              </p:blipFill>
              <p:spPr>
                <a:xfrm>
                  <a:off x="10093331" y="3272107"/>
                  <a:ext cx="625497" cy="289469"/>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524" name="Ink 523">
                  <a:extLst>
                    <a:ext uri="{FF2B5EF4-FFF2-40B4-BE49-F238E27FC236}">
                      <a16:creationId xmlns:a16="http://schemas.microsoft.com/office/drawing/2014/main" id="{E4CABB9F-F14F-6072-DB03-C7E9B80B7093}"/>
                    </a:ext>
                  </a:extLst>
                </p14:cNvPr>
                <p14:cNvContentPartPr/>
                <p14:nvPr/>
              </p14:nvContentPartPr>
              <p14:xfrm>
                <a:off x="10608903" y="3786515"/>
                <a:ext cx="381960" cy="172800"/>
              </p14:xfrm>
            </p:contentPart>
          </mc:Choice>
          <mc:Fallback xmlns="">
            <p:pic>
              <p:nvPicPr>
                <p:cNvPr id="524" name="Ink 523">
                  <a:extLst>
                    <a:ext uri="{FF2B5EF4-FFF2-40B4-BE49-F238E27FC236}">
                      <a16:creationId xmlns:a16="http://schemas.microsoft.com/office/drawing/2014/main" id="{E4CABB9F-F14F-6072-DB03-C7E9B80B7093}"/>
                    </a:ext>
                  </a:extLst>
                </p:cNvPr>
                <p:cNvPicPr/>
                <p:nvPr/>
              </p:nvPicPr>
              <p:blipFill>
                <a:blip r:embed="rId771"/>
                <a:stretch>
                  <a:fillRect/>
                </a:stretch>
              </p:blipFill>
              <p:spPr>
                <a:xfrm>
                  <a:off x="10540752" y="3718966"/>
                  <a:ext cx="516676" cy="304756"/>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525" name="Ink 524">
                  <a:extLst>
                    <a:ext uri="{FF2B5EF4-FFF2-40B4-BE49-F238E27FC236}">
                      <a16:creationId xmlns:a16="http://schemas.microsoft.com/office/drawing/2014/main" id="{63BC8603-BDE7-3222-F3F8-F882F50665F9}"/>
                    </a:ext>
                  </a:extLst>
                </p14:cNvPr>
                <p14:cNvContentPartPr/>
                <p14:nvPr/>
              </p14:nvContentPartPr>
              <p14:xfrm>
                <a:off x="10222263" y="3723875"/>
                <a:ext cx="31680" cy="86760"/>
              </p14:xfrm>
            </p:contentPart>
          </mc:Choice>
          <mc:Fallback xmlns="">
            <p:pic>
              <p:nvPicPr>
                <p:cNvPr id="525" name="Ink 524">
                  <a:extLst>
                    <a:ext uri="{FF2B5EF4-FFF2-40B4-BE49-F238E27FC236}">
                      <a16:creationId xmlns:a16="http://schemas.microsoft.com/office/drawing/2014/main" id="{63BC8603-BDE7-3222-F3F8-F882F50665F9}"/>
                    </a:ext>
                  </a:extLst>
                </p:cNvPr>
                <p:cNvPicPr/>
                <p:nvPr/>
              </p:nvPicPr>
              <p:blipFill>
                <a:blip r:embed="rId773"/>
                <a:stretch>
                  <a:fillRect/>
                </a:stretch>
              </p:blipFill>
              <p:spPr>
                <a:xfrm>
                  <a:off x="10157394" y="3656044"/>
                  <a:ext cx="158400" cy="220844"/>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526" name="Ink 525">
                  <a:extLst>
                    <a:ext uri="{FF2B5EF4-FFF2-40B4-BE49-F238E27FC236}">
                      <a16:creationId xmlns:a16="http://schemas.microsoft.com/office/drawing/2014/main" id="{C89489AD-9DB6-0723-38BD-8FC1D4F9FBD6}"/>
                    </a:ext>
                  </a:extLst>
                </p14:cNvPr>
                <p14:cNvContentPartPr/>
                <p14:nvPr/>
              </p14:nvContentPartPr>
              <p14:xfrm>
                <a:off x="10865223" y="3339755"/>
                <a:ext cx="118080" cy="31680"/>
              </p14:xfrm>
            </p:contentPart>
          </mc:Choice>
          <mc:Fallback xmlns="">
            <p:pic>
              <p:nvPicPr>
                <p:cNvPr id="526" name="Ink 525">
                  <a:extLst>
                    <a:ext uri="{FF2B5EF4-FFF2-40B4-BE49-F238E27FC236}">
                      <a16:creationId xmlns:a16="http://schemas.microsoft.com/office/drawing/2014/main" id="{C89489AD-9DB6-0723-38BD-8FC1D4F9FBD6}"/>
                    </a:ext>
                  </a:extLst>
                </p:cNvPr>
                <p:cNvPicPr/>
                <p:nvPr/>
              </p:nvPicPr>
              <p:blipFill>
                <a:blip r:embed="rId775"/>
                <a:stretch>
                  <a:fillRect/>
                </a:stretch>
              </p:blipFill>
              <p:spPr>
                <a:xfrm>
                  <a:off x="10797524" y="3274886"/>
                  <a:ext cx="251904" cy="159909"/>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527" name="Ink 526">
                  <a:extLst>
                    <a:ext uri="{FF2B5EF4-FFF2-40B4-BE49-F238E27FC236}">
                      <a16:creationId xmlns:a16="http://schemas.microsoft.com/office/drawing/2014/main" id="{A1DB9295-9A16-F60D-AC1A-41C8ACEC3622}"/>
                    </a:ext>
                  </a:extLst>
                </p14:cNvPr>
                <p14:cNvContentPartPr/>
                <p14:nvPr/>
              </p14:nvContentPartPr>
              <p14:xfrm>
                <a:off x="10316223" y="3520115"/>
                <a:ext cx="196200" cy="23760"/>
              </p14:xfrm>
            </p:contentPart>
          </mc:Choice>
          <mc:Fallback xmlns="">
            <p:pic>
              <p:nvPicPr>
                <p:cNvPr id="527" name="Ink 526">
                  <a:extLst>
                    <a:ext uri="{FF2B5EF4-FFF2-40B4-BE49-F238E27FC236}">
                      <a16:creationId xmlns:a16="http://schemas.microsoft.com/office/drawing/2014/main" id="{A1DB9295-9A16-F60D-AC1A-41C8ACEC3622}"/>
                    </a:ext>
                  </a:extLst>
                </p:cNvPr>
                <p:cNvPicPr/>
                <p:nvPr/>
              </p:nvPicPr>
              <p:blipFill>
                <a:blip r:embed="rId777"/>
                <a:stretch>
                  <a:fillRect/>
                </a:stretch>
              </p:blipFill>
              <p:spPr>
                <a:xfrm>
                  <a:off x="10248186" y="3456260"/>
                  <a:ext cx="330692" cy="149985"/>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528" name="Ink 527">
                  <a:extLst>
                    <a:ext uri="{FF2B5EF4-FFF2-40B4-BE49-F238E27FC236}">
                      <a16:creationId xmlns:a16="http://schemas.microsoft.com/office/drawing/2014/main" id="{9F2D34B4-E308-4C98-17A9-7810DC0C580B}"/>
                    </a:ext>
                  </a:extLst>
                </p14:cNvPr>
                <p14:cNvContentPartPr/>
                <p14:nvPr/>
              </p14:nvContentPartPr>
              <p14:xfrm>
                <a:off x="10324143" y="3669155"/>
                <a:ext cx="149400" cy="39600"/>
              </p14:xfrm>
            </p:contentPart>
          </mc:Choice>
          <mc:Fallback xmlns="">
            <p:pic>
              <p:nvPicPr>
                <p:cNvPr id="528" name="Ink 527">
                  <a:extLst>
                    <a:ext uri="{FF2B5EF4-FFF2-40B4-BE49-F238E27FC236}">
                      <a16:creationId xmlns:a16="http://schemas.microsoft.com/office/drawing/2014/main" id="{9F2D34B4-E308-4C98-17A9-7810DC0C580B}"/>
                    </a:ext>
                  </a:extLst>
                </p:cNvPr>
                <p:cNvPicPr/>
                <p:nvPr/>
              </p:nvPicPr>
              <p:blipFill>
                <a:blip r:embed="rId779"/>
                <a:stretch>
                  <a:fillRect/>
                </a:stretch>
              </p:blipFill>
              <p:spPr>
                <a:xfrm>
                  <a:off x="10256520" y="3603663"/>
                  <a:ext cx="281501" cy="167538"/>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529" name="Ink 528">
                  <a:extLst>
                    <a:ext uri="{FF2B5EF4-FFF2-40B4-BE49-F238E27FC236}">
                      <a16:creationId xmlns:a16="http://schemas.microsoft.com/office/drawing/2014/main" id="{7E66A4A7-3AED-12EF-B3CF-53AFF4C44CE6}"/>
                    </a:ext>
                  </a:extLst>
                </p14:cNvPr>
                <p14:cNvContentPartPr/>
                <p14:nvPr/>
              </p14:nvContentPartPr>
              <p14:xfrm>
                <a:off x="10355463" y="3590675"/>
                <a:ext cx="219960" cy="204120"/>
              </p14:xfrm>
            </p:contentPart>
          </mc:Choice>
          <mc:Fallback xmlns="">
            <p:pic>
              <p:nvPicPr>
                <p:cNvPr id="529" name="Ink 528">
                  <a:extLst>
                    <a:ext uri="{FF2B5EF4-FFF2-40B4-BE49-F238E27FC236}">
                      <a16:creationId xmlns:a16="http://schemas.microsoft.com/office/drawing/2014/main" id="{7E66A4A7-3AED-12EF-B3CF-53AFF4C44CE6}"/>
                    </a:ext>
                  </a:extLst>
                </p:cNvPr>
                <p:cNvPicPr/>
                <p:nvPr/>
              </p:nvPicPr>
              <p:blipFill>
                <a:blip r:embed="rId781"/>
                <a:stretch>
                  <a:fillRect/>
                </a:stretch>
              </p:blipFill>
              <p:spPr>
                <a:xfrm>
                  <a:off x="10287418" y="3522635"/>
                  <a:ext cx="354468" cy="338618"/>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530" name="Ink 529">
                  <a:extLst>
                    <a:ext uri="{FF2B5EF4-FFF2-40B4-BE49-F238E27FC236}">
                      <a16:creationId xmlns:a16="http://schemas.microsoft.com/office/drawing/2014/main" id="{21D77EE3-79CB-03A3-1DF6-C85264D88931}"/>
                    </a:ext>
                  </a:extLst>
                </p14:cNvPr>
                <p14:cNvContentPartPr/>
                <p14:nvPr/>
              </p14:nvContentPartPr>
              <p14:xfrm>
                <a:off x="10356543" y="3888395"/>
                <a:ext cx="187560" cy="31680"/>
              </p14:xfrm>
            </p:contentPart>
          </mc:Choice>
          <mc:Fallback xmlns="">
            <p:pic>
              <p:nvPicPr>
                <p:cNvPr id="530" name="Ink 529">
                  <a:extLst>
                    <a:ext uri="{FF2B5EF4-FFF2-40B4-BE49-F238E27FC236}">
                      <a16:creationId xmlns:a16="http://schemas.microsoft.com/office/drawing/2014/main" id="{21D77EE3-79CB-03A3-1DF6-C85264D88931}"/>
                    </a:ext>
                  </a:extLst>
                </p:cNvPr>
                <p:cNvPicPr/>
                <p:nvPr/>
              </p:nvPicPr>
              <p:blipFill>
                <a:blip r:embed="rId783"/>
                <a:stretch>
                  <a:fillRect/>
                </a:stretch>
              </p:blipFill>
              <p:spPr>
                <a:xfrm>
                  <a:off x="10288769" y="3823526"/>
                  <a:ext cx="321531"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531" name="Ink 530">
                  <a:extLst>
                    <a:ext uri="{FF2B5EF4-FFF2-40B4-BE49-F238E27FC236}">
                      <a16:creationId xmlns:a16="http://schemas.microsoft.com/office/drawing/2014/main" id="{00DE4CB2-82BB-01C1-C953-22663DA05178}"/>
                    </a:ext>
                  </a:extLst>
                </p14:cNvPr>
                <p14:cNvContentPartPr/>
                <p14:nvPr/>
              </p14:nvContentPartPr>
              <p14:xfrm>
                <a:off x="8693703" y="3253355"/>
                <a:ext cx="698040" cy="705960"/>
              </p14:xfrm>
            </p:contentPart>
          </mc:Choice>
          <mc:Fallback xmlns="">
            <p:pic>
              <p:nvPicPr>
                <p:cNvPr id="531" name="Ink 530">
                  <a:extLst>
                    <a:ext uri="{FF2B5EF4-FFF2-40B4-BE49-F238E27FC236}">
                      <a16:creationId xmlns:a16="http://schemas.microsoft.com/office/drawing/2014/main" id="{00DE4CB2-82BB-01C1-C953-22663DA05178}"/>
                    </a:ext>
                  </a:extLst>
                </p:cNvPr>
                <p:cNvPicPr/>
                <p:nvPr/>
              </p:nvPicPr>
              <p:blipFill>
                <a:blip r:embed="rId785"/>
                <a:stretch>
                  <a:fillRect/>
                </a:stretch>
              </p:blipFill>
              <p:spPr>
                <a:xfrm>
                  <a:off x="8625485" y="3185139"/>
                  <a:ext cx="832889" cy="840806"/>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532" name="Ink 531">
                  <a:extLst>
                    <a:ext uri="{FF2B5EF4-FFF2-40B4-BE49-F238E27FC236}">
                      <a16:creationId xmlns:a16="http://schemas.microsoft.com/office/drawing/2014/main" id="{0D5A7BDE-9AA0-1BA0-D84F-F8E112DBA217}"/>
                    </a:ext>
                  </a:extLst>
                </p14:cNvPr>
                <p14:cNvContentPartPr/>
                <p14:nvPr/>
              </p14:nvContentPartPr>
              <p14:xfrm>
                <a:off x="9101223" y="3410315"/>
                <a:ext cx="63000" cy="16200"/>
              </p14:xfrm>
            </p:contentPart>
          </mc:Choice>
          <mc:Fallback xmlns="">
            <p:pic>
              <p:nvPicPr>
                <p:cNvPr id="532" name="Ink 531">
                  <a:extLst>
                    <a:ext uri="{FF2B5EF4-FFF2-40B4-BE49-F238E27FC236}">
                      <a16:creationId xmlns:a16="http://schemas.microsoft.com/office/drawing/2014/main" id="{0D5A7BDE-9AA0-1BA0-D84F-F8E112DBA217}"/>
                    </a:ext>
                  </a:extLst>
                </p:cNvPr>
                <p:cNvPicPr/>
                <p:nvPr/>
              </p:nvPicPr>
              <p:blipFill>
                <a:blip r:embed="rId787"/>
                <a:stretch>
                  <a:fillRect/>
                </a:stretch>
              </p:blipFill>
              <p:spPr>
                <a:xfrm>
                  <a:off x="9033498" y="3346988"/>
                  <a:ext cx="196875" cy="141382"/>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533" name="Ink 532">
                  <a:extLst>
                    <a:ext uri="{FF2B5EF4-FFF2-40B4-BE49-F238E27FC236}">
                      <a16:creationId xmlns:a16="http://schemas.microsoft.com/office/drawing/2014/main" id="{C827ACF4-3433-9ED1-6ECD-2276FE4E4BF1}"/>
                    </a:ext>
                  </a:extLst>
                </p14:cNvPr>
                <p14:cNvContentPartPr/>
                <p14:nvPr/>
              </p14:nvContentPartPr>
              <p14:xfrm>
                <a:off x="9007263" y="3590675"/>
                <a:ext cx="110160" cy="55080"/>
              </p14:xfrm>
            </p:contentPart>
          </mc:Choice>
          <mc:Fallback xmlns="">
            <p:pic>
              <p:nvPicPr>
                <p:cNvPr id="533" name="Ink 532">
                  <a:extLst>
                    <a:ext uri="{FF2B5EF4-FFF2-40B4-BE49-F238E27FC236}">
                      <a16:creationId xmlns:a16="http://schemas.microsoft.com/office/drawing/2014/main" id="{C827ACF4-3433-9ED1-6ECD-2276FE4E4BF1}"/>
                    </a:ext>
                  </a:extLst>
                </p:cNvPr>
                <p:cNvPicPr/>
                <p:nvPr/>
              </p:nvPicPr>
              <p:blipFill>
                <a:blip r:embed="rId789"/>
                <a:stretch>
                  <a:fillRect/>
                </a:stretch>
              </p:blipFill>
              <p:spPr>
                <a:xfrm>
                  <a:off x="8939593" y="3524885"/>
                  <a:ext cx="243926"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534" name="Ink 533">
                  <a:extLst>
                    <a:ext uri="{FF2B5EF4-FFF2-40B4-BE49-F238E27FC236}">
                      <a16:creationId xmlns:a16="http://schemas.microsoft.com/office/drawing/2014/main" id="{F0DBE005-2554-D028-4D48-F656B7B25E31}"/>
                    </a:ext>
                  </a:extLst>
                </p14:cNvPr>
                <p14:cNvContentPartPr/>
                <p14:nvPr/>
              </p14:nvContentPartPr>
              <p14:xfrm>
                <a:off x="9085743" y="3512195"/>
                <a:ext cx="110160" cy="63000"/>
              </p14:xfrm>
            </p:contentPart>
          </mc:Choice>
          <mc:Fallback xmlns="">
            <p:pic>
              <p:nvPicPr>
                <p:cNvPr id="534" name="Ink 533">
                  <a:extLst>
                    <a:ext uri="{FF2B5EF4-FFF2-40B4-BE49-F238E27FC236}">
                      <a16:creationId xmlns:a16="http://schemas.microsoft.com/office/drawing/2014/main" id="{F0DBE005-2554-D028-4D48-F656B7B25E31}"/>
                    </a:ext>
                  </a:extLst>
                </p:cNvPr>
                <p:cNvPicPr/>
                <p:nvPr/>
              </p:nvPicPr>
              <p:blipFill>
                <a:blip r:embed="rId791"/>
                <a:stretch>
                  <a:fillRect/>
                </a:stretch>
              </p:blipFill>
              <p:spPr>
                <a:xfrm>
                  <a:off x="9018073" y="3444470"/>
                  <a:ext cx="243926" cy="196875"/>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535" name="Ink 534">
                  <a:extLst>
                    <a:ext uri="{FF2B5EF4-FFF2-40B4-BE49-F238E27FC236}">
                      <a16:creationId xmlns:a16="http://schemas.microsoft.com/office/drawing/2014/main" id="{E3F82936-BE14-9A1D-E3DA-F0DCCC5B8DF3}"/>
                    </a:ext>
                  </a:extLst>
                </p14:cNvPr>
                <p14:cNvContentPartPr/>
                <p14:nvPr/>
              </p14:nvContentPartPr>
              <p14:xfrm>
                <a:off x="8999343" y="3708035"/>
                <a:ext cx="149400" cy="149760"/>
              </p14:xfrm>
            </p:contentPart>
          </mc:Choice>
          <mc:Fallback xmlns="">
            <p:pic>
              <p:nvPicPr>
                <p:cNvPr id="535" name="Ink 534">
                  <a:extLst>
                    <a:ext uri="{FF2B5EF4-FFF2-40B4-BE49-F238E27FC236}">
                      <a16:creationId xmlns:a16="http://schemas.microsoft.com/office/drawing/2014/main" id="{E3F82936-BE14-9A1D-E3DA-F0DCCC5B8DF3}"/>
                    </a:ext>
                  </a:extLst>
                </p:cNvPr>
                <p:cNvPicPr/>
                <p:nvPr/>
              </p:nvPicPr>
              <p:blipFill>
                <a:blip r:embed="rId793"/>
                <a:stretch>
                  <a:fillRect/>
                </a:stretch>
              </p:blipFill>
              <p:spPr>
                <a:xfrm>
                  <a:off x="8931720" y="3640249"/>
                  <a:ext cx="283074" cy="283756"/>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536" name="Ink 535">
                  <a:extLst>
                    <a:ext uri="{FF2B5EF4-FFF2-40B4-BE49-F238E27FC236}">
                      <a16:creationId xmlns:a16="http://schemas.microsoft.com/office/drawing/2014/main" id="{2CC02052-B999-0A4A-34D5-5BB33D4D97DA}"/>
                    </a:ext>
                  </a:extLst>
                </p14:cNvPr>
                <p14:cNvContentPartPr/>
                <p14:nvPr/>
              </p14:nvContentPartPr>
              <p14:xfrm>
                <a:off x="8411463" y="3457475"/>
                <a:ext cx="141480" cy="23760"/>
              </p14:xfrm>
            </p:contentPart>
          </mc:Choice>
          <mc:Fallback xmlns="">
            <p:pic>
              <p:nvPicPr>
                <p:cNvPr id="536" name="Ink 535">
                  <a:extLst>
                    <a:ext uri="{FF2B5EF4-FFF2-40B4-BE49-F238E27FC236}">
                      <a16:creationId xmlns:a16="http://schemas.microsoft.com/office/drawing/2014/main" id="{2CC02052-B999-0A4A-34D5-5BB33D4D97DA}"/>
                    </a:ext>
                  </a:extLst>
                </p:cNvPr>
                <p:cNvPicPr/>
                <p:nvPr/>
              </p:nvPicPr>
              <p:blipFill>
                <a:blip r:embed="rId795"/>
                <a:stretch>
                  <a:fillRect/>
                </a:stretch>
              </p:blipFill>
              <p:spPr>
                <a:xfrm>
                  <a:off x="8343867" y="3393620"/>
                  <a:ext cx="275100" cy="148500"/>
                </a:xfrm>
                <a:prstGeom prst="rect">
                  <a:avLst/>
                </a:prstGeom>
              </p:spPr>
            </p:pic>
          </mc:Fallback>
        </mc:AlternateContent>
      </p:grpSp>
    </p:spTree>
    <p:extLst>
      <p:ext uri="{BB962C8B-B14F-4D97-AF65-F5344CB8AC3E}">
        <p14:creationId xmlns:p14="http://schemas.microsoft.com/office/powerpoint/2010/main" val="136154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250"/>
                                        <p:tgtEl>
                                          <p:spTgt spid="6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250"/>
                                        <p:tgtEl>
                                          <p:spTgt spid="9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250"/>
                                        <p:tgtEl>
                                          <p:spTgt spid="12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250"/>
                                        <p:tgtEl>
                                          <p:spTgt spid="14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3"/>
                                        </p:tgtEl>
                                        <p:attrNameLst>
                                          <p:attrName>style.visibility</p:attrName>
                                        </p:attrNameLst>
                                      </p:cBhvr>
                                      <p:to>
                                        <p:strVal val="visible"/>
                                      </p:to>
                                    </p:set>
                                    <p:animEffect transition="in" filter="fade">
                                      <p:cBhvr>
                                        <p:cTn id="23" dur="250"/>
                                        <p:tgtEl>
                                          <p:spTgt spid="1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99"/>
                                        </p:tgtEl>
                                        <p:attrNameLst>
                                          <p:attrName>style.visibility</p:attrName>
                                        </p:attrNameLst>
                                      </p:cBhvr>
                                      <p:to>
                                        <p:strVal val="visible"/>
                                      </p:to>
                                    </p:set>
                                    <p:animEffect transition="in" filter="fade">
                                      <p:cBhvr>
                                        <p:cTn id="27" dur="250"/>
                                        <p:tgtEl>
                                          <p:spTgt spid="199"/>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25"/>
                                        </p:tgtEl>
                                        <p:attrNameLst>
                                          <p:attrName>style.visibility</p:attrName>
                                        </p:attrNameLst>
                                      </p:cBhvr>
                                      <p:to>
                                        <p:strVal val="visible"/>
                                      </p:to>
                                    </p:set>
                                    <p:animEffect transition="in" filter="fade">
                                      <p:cBhvr>
                                        <p:cTn id="31" dur="250"/>
                                        <p:tgtEl>
                                          <p:spTgt spid="225"/>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250"/>
                                        <p:tgtEl>
                                          <p:spTgt spid="251"/>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77"/>
                                        </p:tgtEl>
                                        <p:attrNameLst>
                                          <p:attrName>style.visibility</p:attrName>
                                        </p:attrNameLst>
                                      </p:cBhvr>
                                      <p:to>
                                        <p:strVal val="visible"/>
                                      </p:to>
                                    </p:set>
                                    <p:animEffect transition="in" filter="fade">
                                      <p:cBhvr>
                                        <p:cTn id="39" dur="250"/>
                                        <p:tgtEl>
                                          <p:spTgt spid="277"/>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250"/>
                                        <p:tgtEl>
                                          <p:spTgt spid="303"/>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329"/>
                                        </p:tgtEl>
                                        <p:attrNameLst>
                                          <p:attrName>style.visibility</p:attrName>
                                        </p:attrNameLst>
                                      </p:cBhvr>
                                      <p:to>
                                        <p:strVal val="visible"/>
                                      </p:to>
                                    </p:set>
                                    <p:animEffect transition="in" filter="fade">
                                      <p:cBhvr>
                                        <p:cTn id="47" dur="250"/>
                                        <p:tgtEl>
                                          <p:spTgt spid="329"/>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355"/>
                                        </p:tgtEl>
                                        <p:attrNameLst>
                                          <p:attrName>style.visibility</p:attrName>
                                        </p:attrNameLst>
                                      </p:cBhvr>
                                      <p:to>
                                        <p:strVal val="visible"/>
                                      </p:to>
                                    </p:set>
                                    <p:animEffect transition="in" filter="fade">
                                      <p:cBhvr>
                                        <p:cTn id="51" dur="250"/>
                                        <p:tgtEl>
                                          <p:spTgt spid="355"/>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381"/>
                                        </p:tgtEl>
                                        <p:attrNameLst>
                                          <p:attrName>style.visibility</p:attrName>
                                        </p:attrNameLst>
                                      </p:cBhvr>
                                      <p:to>
                                        <p:strVal val="visible"/>
                                      </p:to>
                                    </p:set>
                                    <p:animEffect transition="in" filter="fade">
                                      <p:cBhvr>
                                        <p:cTn id="55" dur="250"/>
                                        <p:tgtEl>
                                          <p:spTgt spid="381"/>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407"/>
                                        </p:tgtEl>
                                        <p:attrNameLst>
                                          <p:attrName>style.visibility</p:attrName>
                                        </p:attrNameLst>
                                      </p:cBhvr>
                                      <p:to>
                                        <p:strVal val="visible"/>
                                      </p:to>
                                    </p:set>
                                    <p:animEffect transition="in" filter="fade">
                                      <p:cBhvr>
                                        <p:cTn id="59" dur="250"/>
                                        <p:tgtEl>
                                          <p:spTgt spid="407"/>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433"/>
                                        </p:tgtEl>
                                        <p:attrNameLst>
                                          <p:attrName>style.visibility</p:attrName>
                                        </p:attrNameLst>
                                      </p:cBhvr>
                                      <p:to>
                                        <p:strVal val="visible"/>
                                      </p:to>
                                    </p:set>
                                    <p:animEffect transition="in" filter="fade">
                                      <p:cBhvr>
                                        <p:cTn id="63" dur="250"/>
                                        <p:tgtEl>
                                          <p:spTgt spid="433"/>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250"/>
                                        <p:tgtEl>
                                          <p:spTgt spid="459"/>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485"/>
                                        </p:tgtEl>
                                        <p:attrNameLst>
                                          <p:attrName>style.visibility</p:attrName>
                                        </p:attrNameLst>
                                      </p:cBhvr>
                                      <p:to>
                                        <p:strVal val="visible"/>
                                      </p:to>
                                    </p:set>
                                    <p:animEffect transition="in" filter="fade">
                                      <p:cBhvr>
                                        <p:cTn id="71" dur="250"/>
                                        <p:tgtEl>
                                          <p:spTgt spid="485"/>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511"/>
                                        </p:tgtEl>
                                        <p:attrNameLst>
                                          <p:attrName>style.visibility</p:attrName>
                                        </p:attrNameLst>
                                      </p:cBhvr>
                                      <p:to>
                                        <p:strVal val="visible"/>
                                      </p:to>
                                    </p:set>
                                    <p:animEffect transition="in" filter="fade">
                                      <p:cBhvr>
                                        <p:cTn id="75" dur="25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8EB57-CB9F-0F6C-9FF8-191136493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440A1-E73D-E631-CA71-2DEAD70F2324}"/>
              </a:ext>
            </a:extLst>
          </p:cNvPr>
          <p:cNvSpPr>
            <a:spLocks noGrp="1"/>
          </p:cNvSpPr>
          <p:nvPr>
            <p:ph type="title"/>
          </p:nvPr>
        </p:nvSpPr>
        <p:spPr/>
        <p:txBody>
          <a:bodyPr/>
          <a:lstStyle/>
          <a:p>
            <a:r>
              <a:rPr lang="en-US" dirty="0"/>
              <a:t>The Game Evolves</a:t>
            </a:r>
          </a:p>
        </p:txBody>
      </p:sp>
      <p:sp>
        <p:nvSpPr>
          <p:cNvPr id="3" name="Content Placeholder 2">
            <a:extLst>
              <a:ext uri="{FF2B5EF4-FFF2-40B4-BE49-F238E27FC236}">
                <a16:creationId xmlns:a16="http://schemas.microsoft.com/office/drawing/2014/main" id="{BCD27AF7-9137-DCCD-A81D-79BE341D2414}"/>
              </a:ext>
            </a:extLst>
          </p:cNvPr>
          <p:cNvSpPr>
            <a:spLocks noGrp="1"/>
          </p:cNvSpPr>
          <p:nvPr>
            <p:ph idx="1"/>
          </p:nvPr>
        </p:nvSpPr>
        <p:spPr/>
        <p:txBody>
          <a:bodyPr>
            <a:normAutofit/>
          </a:bodyPr>
          <a:lstStyle/>
          <a:p>
            <a:pPr marL="0" indent="0">
              <a:buNone/>
            </a:pPr>
            <a:r>
              <a:rPr lang="en-US" dirty="0"/>
              <a:t>After each feedback, students decide how much effort they put in next time.</a:t>
            </a:r>
          </a:p>
        </p:txBody>
      </p:sp>
      <p:grpSp>
        <p:nvGrpSpPr>
          <p:cNvPr id="40" name="Group 39">
            <a:extLst>
              <a:ext uri="{FF2B5EF4-FFF2-40B4-BE49-F238E27FC236}">
                <a16:creationId xmlns:a16="http://schemas.microsoft.com/office/drawing/2014/main" id="{57297220-702F-E7E8-1BF9-DD16076574CD}"/>
              </a:ext>
            </a:extLst>
          </p:cNvPr>
          <p:cNvGrpSpPr/>
          <p:nvPr/>
        </p:nvGrpSpPr>
        <p:grpSpPr>
          <a:xfrm>
            <a:off x="1768461" y="2564315"/>
            <a:ext cx="2313000" cy="3644280"/>
            <a:chOff x="1768461" y="2564315"/>
            <a:chExt cx="2313000" cy="364428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B6DC740-3F99-D411-6EF0-E8A6F2C5E964}"/>
                    </a:ext>
                  </a:extLst>
                </p14:cNvPr>
                <p14:cNvContentPartPr/>
                <p14:nvPr/>
              </p14:nvContentPartPr>
              <p14:xfrm>
                <a:off x="2866101" y="4060835"/>
                <a:ext cx="400320" cy="612000"/>
              </p14:xfrm>
            </p:contentPart>
          </mc:Choice>
          <mc:Fallback>
            <p:pic>
              <p:nvPicPr>
                <p:cNvPr id="4" name="Ink 3">
                  <a:extLst>
                    <a:ext uri="{FF2B5EF4-FFF2-40B4-BE49-F238E27FC236}">
                      <a16:creationId xmlns:a16="http://schemas.microsoft.com/office/drawing/2014/main" id="{4B6DC740-3F99-D411-6EF0-E8A6F2C5E964}"/>
                    </a:ext>
                  </a:extLst>
                </p:cNvPr>
                <p:cNvPicPr/>
                <p:nvPr/>
              </p:nvPicPr>
              <p:blipFill>
                <a:blip r:embed="rId4"/>
                <a:stretch>
                  <a:fillRect/>
                </a:stretch>
              </p:blipFill>
              <p:spPr>
                <a:xfrm>
                  <a:off x="2850621" y="4045346"/>
                  <a:ext cx="430920" cy="64261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34A6292D-0DA4-BDEC-3F90-E93A993344A6}"/>
                    </a:ext>
                  </a:extLst>
                </p14:cNvPr>
                <p14:cNvContentPartPr/>
                <p14:nvPr/>
              </p14:nvContentPartPr>
              <p14:xfrm>
                <a:off x="2583861" y="3911795"/>
                <a:ext cx="604080" cy="666720"/>
              </p14:xfrm>
            </p:contentPart>
          </mc:Choice>
          <mc:Fallback>
            <p:pic>
              <p:nvPicPr>
                <p:cNvPr id="7" name="Ink 6">
                  <a:extLst>
                    <a:ext uri="{FF2B5EF4-FFF2-40B4-BE49-F238E27FC236}">
                      <a16:creationId xmlns:a16="http://schemas.microsoft.com/office/drawing/2014/main" id="{34A6292D-0DA4-BDEC-3F90-E93A993344A6}"/>
                    </a:ext>
                  </a:extLst>
                </p:cNvPr>
                <p:cNvPicPr/>
                <p:nvPr/>
              </p:nvPicPr>
              <p:blipFill>
                <a:blip r:embed="rId6"/>
                <a:stretch>
                  <a:fillRect/>
                </a:stretch>
              </p:blipFill>
              <p:spPr>
                <a:xfrm>
                  <a:off x="2568381" y="3896315"/>
                  <a:ext cx="634680"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4D19F487-CD65-D31E-9E19-04F0596B063D}"/>
                    </a:ext>
                  </a:extLst>
                </p14:cNvPr>
                <p14:cNvContentPartPr/>
                <p14:nvPr/>
              </p14:nvContentPartPr>
              <p14:xfrm>
                <a:off x="3101181" y="4645115"/>
                <a:ext cx="102240" cy="744120"/>
              </p14:xfrm>
            </p:contentPart>
          </mc:Choice>
          <mc:Fallback>
            <p:pic>
              <p:nvPicPr>
                <p:cNvPr id="18" name="Ink 17">
                  <a:extLst>
                    <a:ext uri="{FF2B5EF4-FFF2-40B4-BE49-F238E27FC236}">
                      <a16:creationId xmlns:a16="http://schemas.microsoft.com/office/drawing/2014/main" id="{4D19F487-CD65-D31E-9E19-04F0596B063D}"/>
                    </a:ext>
                  </a:extLst>
                </p:cNvPr>
                <p:cNvPicPr/>
                <p:nvPr/>
              </p:nvPicPr>
              <p:blipFill>
                <a:blip r:embed="rId8"/>
                <a:stretch>
                  <a:fillRect/>
                </a:stretch>
              </p:blipFill>
              <p:spPr>
                <a:xfrm>
                  <a:off x="3085701" y="4629635"/>
                  <a:ext cx="132840" cy="774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08BBBFB7-0DD3-7E83-8BCB-81D5A501F334}"/>
                    </a:ext>
                  </a:extLst>
                </p14:cNvPr>
                <p14:cNvContentPartPr/>
                <p14:nvPr/>
              </p14:nvContentPartPr>
              <p14:xfrm>
                <a:off x="2939901" y="4868315"/>
                <a:ext cx="561240" cy="173160"/>
              </p14:xfrm>
            </p:contentPart>
          </mc:Choice>
          <mc:Fallback>
            <p:pic>
              <p:nvPicPr>
                <p:cNvPr id="19" name="Ink 18">
                  <a:extLst>
                    <a:ext uri="{FF2B5EF4-FFF2-40B4-BE49-F238E27FC236}">
                      <a16:creationId xmlns:a16="http://schemas.microsoft.com/office/drawing/2014/main" id="{08BBBFB7-0DD3-7E83-8BCB-81D5A501F334}"/>
                    </a:ext>
                  </a:extLst>
                </p:cNvPr>
                <p:cNvPicPr/>
                <p:nvPr/>
              </p:nvPicPr>
              <p:blipFill>
                <a:blip r:embed="rId10"/>
                <a:stretch>
                  <a:fillRect/>
                </a:stretch>
              </p:blipFill>
              <p:spPr>
                <a:xfrm>
                  <a:off x="2924421" y="4852835"/>
                  <a:ext cx="5918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3D5D1A1E-864C-D423-0340-86F464E82942}"/>
                    </a:ext>
                  </a:extLst>
                </p14:cNvPr>
                <p14:cNvContentPartPr/>
                <p14:nvPr/>
              </p14:nvContentPartPr>
              <p14:xfrm>
                <a:off x="3014781" y="5308235"/>
                <a:ext cx="369000" cy="900360"/>
              </p14:xfrm>
            </p:contentPart>
          </mc:Choice>
          <mc:Fallback>
            <p:pic>
              <p:nvPicPr>
                <p:cNvPr id="24" name="Ink 23">
                  <a:extLst>
                    <a:ext uri="{FF2B5EF4-FFF2-40B4-BE49-F238E27FC236}">
                      <a16:creationId xmlns:a16="http://schemas.microsoft.com/office/drawing/2014/main" id="{3D5D1A1E-864C-D423-0340-86F464E82942}"/>
                    </a:ext>
                  </a:extLst>
                </p:cNvPr>
                <p:cNvPicPr/>
                <p:nvPr/>
              </p:nvPicPr>
              <p:blipFill>
                <a:blip r:embed="rId12"/>
                <a:stretch>
                  <a:fillRect/>
                </a:stretch>
              </p:blipFill>
              <p:spPr>
                <a:xfrm>
                  <a:off x="2999286" y="5292755"/>
                  <a:ext cx="399630" cy="930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Ink 24">
                  <a:extLst>
                    <a:ext uri="{FF2B5EF4-FFF2-40B4-BE49-F238E27FC236}">
                      <a16:creationId xmlns:a16="http://schemas.microsoft.com/office/drawing/2014/main" id="{668CBB59-2C26-24F8-9509-25799AD2FCF9}"/>
                    </a:ext>
                  </a:extLst>
                </p14:cNvPr>
                <p14:cNvContentPartPr/>
                <p14:nvPr/>
              </p14:nvContentPartPr>
              <p14:xfrm>
                <a:off x="3493221" y="4315355"/>
                <a:ext cx="588240" cy="738000"/>
              </p14:xfrm>
            </p:contentPart>
          </mc:Choice>
          <mc:Fallback>
            <p:pic>
              <p:nvPicPr>
                <p:cNvPr id="25" name="Ink 24">
                  <a:extLst>
                    <a:ext uri="{FF2B5EF4-FFF2-40B4-BE49-F238E27FC236}">
                      <a16:creationId xmlns:a16="http://schemas.microsoft.com/office/drawing/2014/main" id="{668CBB59-2C26-24F8-9509-25799AD2FCF9}"/>
                    </a:ext>
                  </a:extLst>
                </p:cNvPr>
                <p:cNvPicPr/>
                <p:nvPr/>
              </p:nvPicPr>
              <p:blipFill>
                <a:blip r:embed="rId14"/>
                <a:stretch>
                  <a:fillRect/>
                </a:stretch>
              </p:blipFill>
              <p:spPr>
                <a:xfrm>
                  <a:off x="3477741" y="4299875"/>
                  <a:ext cx="618840" cy="768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1" name="Ink 30">
                  <a:extLst>
                    <a:ext uri="{FF2B5EF4-FFF2-40B4-BE49-F238E27FC236}">
                      <a16:creationId xmlns:a16="http://schemas.microsoft.com/office/drawing/2014/main" id="{3CCDAEB9-2790-B464-E6D0-3B417FC616A8}"/>
                    </a:ext>
                  </a:extLst>
                </p14:cNvPr>
                <p14:cNvContentPartPr/>
                <p14:nvPr/>
              </p14:nvContentPartPr>
              <p14:xfrm>
                <a:off x="2952141" y="4758515"/>
                <a:ext cx="345240" cy="86760"/>
              </p14:xfrm>
            </p:contentPart>
          </mc:Choice>
          <mc:Fallback>
            <p:pic>
              <p:nvPicPr>
                <p:cNvPr id="31" name="Ink 30">
                  <a:extLst>
                    <a:ext uri="{FF2B5EF4-FFF2-40B4-BE49-F238E27FC236}">
                      <a16:creationId xmlns:a16="http://schemas.microsoft.com/office/drawing/2014/main" id="{3CCDAEB9-2790-B464-E6D0-3B417FC616A8}"/>
                    </a:ext>
                  </a:extLst>
                </p:cNvPr>
                <p:cNvPicPr/>
                <p:nvPr/>
              </p:nvPicPr>
              <p:blipFill>
                <a:blip r:embed="rId16"/>
                <a:stretch>
                  <a:fillRect/>
                </a:stretch>
              </p:blipFill>
              <p:spPr>
                <a:xfrm>
                  <a:off x="2936661" y="4742970"/>
                  <a:ext cx="375840" cy="117488"/>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2" name="Ink 31">
                  <a:extLst>
                    <a:ext uri="{FF2B5EF4-FFF2-40B4-BE49-F238E27FC236}">
                      <a16:creationId xmlns:a16="http://schemas.microsoft.com/office/drawing/2014/main" id="{CC661F40-1AB9-7852-9A35-C18C3B404AFE}"/>
                    </a:ext>
                  </a:extLst>
                </p14:cNvPr>
                <p14:cNvContentPartPr/>
                <p14:nvPr/>
              </p14:nvContentPartPr>
              <p14:xfrm>
                <a:off x="3297021" y="4515515"/>
                <a:ext cx="353160" cy="266760"/>
              </p14:xfrm>
            </p:contentPart>
          </mc:Choice>
          <mc:Fallback>
            <p:pic>
              <p:nvPicPr>
                <p:cNvPr id="32" name="Ink 31">
                  <a:extLst>
                    <a:ext uri="{FF2B5EF4-FFF2-40B4-BE49-F238E27FC236}">
                      <a16:creationId xmlns:a16="http://schemas.microsoft.com/office/drawing/2014/main" id="{CC661F40-1AB9-7852-9A35-C18C3B404AFE}"/>
                    </a:ext>
                  </a:extLst>
                </p:cNvPr>
                <p:cNvPicPr/>
                <p:nvPr/>
              </p:nvPicPr>
              <p:blipFill>
                <a:blip r:embed="rId18"/>
                <a:stretch>
                  <a:fillRect/>
                </a:stretch>
              </p:blipFill>
              <p:spPr>
                <a:xfrm>
                  <a:off x="3281541" y="4500035"/>
                  <a:ext cx="3837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7" name="Ink 36">
                  <a:extLst>
                    <a:ext uri="{FF2B5EF4-FFF2-40B4-BE49-F238E27FC236}">
                      <a16:creationId xmlns:a16="http://schemas.microsoft.com/office/drawing/2014/main" id="{6A683D6E-841C-0AAA-B65F-280206FE8A13}"/>
                    </a:ext>
                  </a:extLst>
                </p14:cNvPr>
                <p14:cNvContentPartPr/>
                <p14:nvPr/>
              </p14:nvContentPartPr>
              <p14:xfrm>
                <a:off x="2505381" y="3536315"/>
                <a:ext cx="298080" cy="351720"/>
              </p14:xfrm>
            </p:contentPart>
          </mc:Choice>
          <mc:Fallback>
            <p:pic>
              <p:nvPicPr>
                <p:cNvPr id="37" name="Ink 36">
                  <a:extLst>
                    <a:ext uri="{FF2B5EF4-FFF2-40B4-BE49-F238E27FC236}">
                      <a16:creationId xmlns:a16="http://schemas.microsoft.com/office/drawing/2014/main" id="{6A683D6E-841C-0AAA-B65F-280206FE8A13}"/>
                    </a:ext>
                  </a:extLst>
                </p:cNvPr>
                <p:cNvPicPr/>
                <p:nvPr/>
              </p:nvPicPr>
              <p:blipFill>
                <a:blip r:embed="rId20"/>
                <a:stretch>
                  <a:fillRect/>
                </a:stretch>
              </p:blipFill>
              <p:spPr>
                <a:xfrm>
                  <a:off x="2489920" y="3520819"/>
                  <a:ext cx="328643" cy="382351"/>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8" name="Ink 37">
                  <a:extLst>
                    <a:ext uri="{FF2B5EF4-FFF2-40B4-BE49-F238E27FC236}">
                      <a16:creationId xmlns:a16="http://schemas.microsoft.com/office/drawing/2014/main" id="{AA3084A8-A922-6A44-F985-F18CA934530D}"/>
                    </a:ext>
                  </a:extLst>
                </p14:cNvPr>
                <p14:cNvContentPartPr/>
                <p14:nvPr/>
              </p14:nvContentPartPr>
              <p14:xfrm>
                <a:off x="1768461" y="2564315"/>
                <a:ext cx="1129320" cy="1112760"/>
              </p14:xfrm>
            </p:contentPart>
          </mc:Choice>
          <mc:Fallback>
            <p:pic>
              <p:nvPicPr>
                <p:cNvPr id="38" name="Ink 37">
                  <a:extLst>
                    <a:ext uri="{FF2B5EF4-FFF2-40B4-BE49-F238E27FC236}">
                      <a16:creationId xmlns:a16="http://schemas.microsoft.com/office/drawing/2014/main" id="{AA3084A8-A922-6A44-F985-F18CA934530D}"/>
                    </a:ext>
                  </a:extLst>
                </p:cNvPr>
                <p:cNvPicPr/>
                <p:nvPr/>
              </p:nvPicPr>
              <p:blipFill>
                <a:blip r:embed="rId22"/>
                <a:stretch>
                  <a:fillRect/>
                </a:stretch>
              </p:blipFill>
              <p:spPr>
                <a:xfrm>
                  <a:off x="1752981" y="2548830"/>
                  <a:ext cx="1159920" cy="1143370"/>
                </a:xfrm>
                <a:prstGeom prst="rect">
                  <a:avLst/>
                </a:prstGeom>
              </p:spPr>
            </p:pic>
          </mc:Fallback>
        </mc:AlternateContent>
      </p:grpSp>
    </p:spTree>
    <p:extLst>
      <p:ext uri="{BB962C8B-B14F-4D97-AF65-F5344CB8AC3E}">
        <p14:creationId xmlns:p14="http://schemas.microsoft.com/office/powerpoint/2010/main" val="3819631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A9E3-5574-A8A8-8DF4-D6EDE04B42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94163-AA74-8F5C-B059-B68A27915870}"/>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A43C6D44-9595-A7D1-AAF1-F4A9DCC71BB4}"/>
              </a:ext>
            </a:extLst>
          </p:cNvPr>
          <p:cNvSpPr>
            <a:spLocks noGrp="1"/>
          </p:cNvSpPr>
          <p:nvPr>
            <p:ph idx="1"/>
          </p:nvPr>
        </p:nvSpPr>
        <p:spPr>
          <a:xfrm>
            <a:off x="838201" y="1825625"/>
            <a:ext cx="8886568" cy="843434"/>
          </a:xfrm>
        </p:spPr>
        <p:txBody>
          <a:bodyPr>
            <a:normAutofit lnSpcReduction="10000"/>
          </a:bodyPr>
          <a:lstStyle/>
          <a:p>
            <a:pPr marL="0" indent="0">
              <a:buNone/>
            </a:pPr>
            <a:r>
              <a:rPr lang="en-US" dirty="0"/>
              <a:t>We display the distribution of </a:t>
            </a:r>
            <a:r>
              <a:rPr lang="en-US" b="1" dirty="0"/>
              <a:t>C</a:t>
            </a:r>
            <a:r>
              <a:rPr lang="en-US" dirty="0"/>
              <a:t>ooperators, </a:t>
            </a:r>
            <a:r>
              <a:rPr lang="en-US" b="1" dirty="0"/>
              <a:t>T</a:t>
            </a:r>
            <a:r>
              <a:rPr lang="en-US" dirty="0"/>
              <a:t>oken-effort, and </a:t>
            </a:r>
            <a:r>
              <a:rPr lang="en-US" b="1" dirty="0"/>
              <a:t>F</a:t>
            </a:r>
            <a:r>
              <a:rPr lang="en-US" dirty="0"/>
              <a:t>ree-rider strategies:</a:t>
            </a:r>
          </a:p>
          <a:p>
            <a:endParaRPr lang="en-US" dirty="0"/>
          </a:p>
        </p:txBody>
      </p:sp>
      <p:grpSp>
        <p:nvGrpSpPr>
          <p:cNvPr id="8" name="Group 7">
            <a:extLst>
              <a:ext uri="{FF2B5EF4-FFF2-40B4-BE49-F238E27FC236}">
                <a16:creationId xmlns:a16="http://schemas.microsoft.com/office/drawing/2014/main" id="{F6123660-46AE-4417-2A0A-7586A4619E0C}"/>
              </a:ext>
            </a:extLst>
          </p:cNvPr>
          <p:cNvGrpSpPr/>
          <p:nvPr/>
        </p:nvGrpSpPr>
        <p:grpSpPr>
          <a:xfrm>
            <a:off x="1399654" y="2446938"/>
            <a:ext cx="7578628" cy="4121496"/>
            <a:chOff x="1399654" y="2446938"/>
            <a:chExt cx="7578628" cy="4121496"/>
          </a:xfrm>
        </p:grpSpPr>
        <p:sp>
          <p:nvSpPr>
            <p:cNvPr id="4" name="Triangle 3">
              <a:extLst>
                <a:ext uri="{FF2B5EF4-FFF2-40B4-BE49-F238E27FC236}">
                  <a16:creationId xmlns:a16="http://schemas.microsoft.com/office/drawing/2014/main" id="{77D52D27-1904-C63B-E59C-E9A0424ADF9B}"/>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AC8CB29-4C5A-012B-930A-47426B851D7D}"/>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6" name="TextBox 5">
              <a:extLst>
                <a:ext uri="{FF2B5EF4-FFF2-40B4-BE49-F238E27FC236}">
                  <a16:creationId xmlns:a16="http://schemas.microsoft.com/office/drawing/2014/main" id="{7237CDD5-BE02-A94C-4002-20DF1C3FE63A}"/>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7" name="TextBox 6">
              <a:extLst>
                <a:ext uri="{FF2B5EF4-FFF2-40B4-BE49-F238E27FC236}">
                  <a16:creationId xmlns:a16="http://schemas.microsoft.com/office/drawing/2014/main" id="{338EEE65-27F5-FF77-764C-CDEE351DD11E}"/>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9" name="Oval 8">
            <a:extLst>
              <a:ext uri="{FF2B5EF4-FFF2-40B4-BE49-F238E27FC236}">
                <a16:creationId xmlns:a16="http://schemas.microsoft.com/office/drawing/2014/main" id="{E0E2AB9E-4202-72B8-3BE5-2728314D58B1}"/>
              </a:ext>
            </a:extLst>
          </p:cNvPr>
          <p:cNvSpPr/>
          <p:nvPr/>
        </p:nvSpPr>
        <p:spPr>
          <a:xfrm>
            <a:off x="5251621" y="4914515"/>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821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3A497-4528-56A1-6F1C-8D48DD567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69C22-7559-3738-355F-ADB19E587815}"/>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E4476F94-9E41-BEC7-19CC-CA2BA5E4FFEF}"/>
              </a:ext>
            </a:extLst>
          </p:cNvPr>
          <p:cNvSpPr>
            <a:spLocks noGrp="1"/>
          </p:cNvSpPr>
          <p:nvPr>
            <p:ph idx="1"/>
          </p:nvPr>
        </p:nvSpPr>
        <p:spPr>
          <a:xfrm>
            <a:off x="838201" y="1625597"/>
            <a:ext cx="8886568" cy="843434"/>
          </a:xfrm>
        </p:spPr>
        <p:txBody>
          <a:bodyPr>
            <a:normAutofit lnSpcReduction="10000"/>
          </a:bodyPr>
          <a:lstStyle/>
          <a:p>
            <a:pPr marL="0" indent="0">
              <a:buNone/>
            </a:pPr>
            <a:r>
              <a:rPr lang="en-US" dirty="0"/>
              <a:t>We display the distribution of </a:t>
            </a:r>
            <a:r>
              <a:rPr lang="en-US" b="1" dirty="0"/>
              <a:t>C</a:t>
            </a:r>
            <a:r>
              <a:rPr lang="en-US" dirty="0"/>
              <a:t>ooperator, </a:t>
            </a:r>
            <a:r>
              <a:rPr lang="en-US" b="1" dirty="0"/>
              <a:t>T</a:t>
            </a:r>
            <a:r>
              <a:rPr lang="en-US" dirty="0"/>
              <a:t>oken-effort, and </a:t>
            </a:r>
            <a:r>
              <a:rPr lang="en-US" b="1" dirty="0"/>
              <a:t>F</a:t>
            </a:r>
            <a:r>
              <a:rPr lang="en-US" dirty="0"/>
              <a:t>ree-rider strategies:</a:t>
            </a:r>
          </a:p>
          <a:p>
            <a:endParaRPr lang="en-US" dirty="0"/>
          </a:p>
        </p:txBody>
      </p:sp>
      <p:sp>
        <p:nvSpPr>
          <p:cNvPr id="8" name="Oval 7">
            <a:extLst>
              <a:ext uri="{FF2B5EF4-FFF2-40B4-BE49-F238E27FC236}">
                <a16:creationId xmlns:a16="http://schemas.microsoft.com/office/drawing/2014/main" id="{9347C454-B845-F1A9-0E1F-63CDA2D063D7}"/>
              </a:ext>
            </a:extLst>
          </p:cNvPr>
          <p:cNvSpPr/>
          <p:nvPr/>
        </p:nvSpPr>
        <p:spPr>
          <a:xfrm>
            <a:off x="5626606" y="286591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F61F93A-CAF2-D6DB-CBED-FB73245963A8}"/>
              </a:ext>
            </a:extLst>
          </p:cNvPr>
          <p:cNvSpPr/>
          <p:nvPr/>
        </p:nvSpPr>
        <p:spPr>
          <a:xfrm>
            <a:off x="5924247" y="286591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4FD7048-D20C-4012-ABCD-BAEEE0494845}"/>
              </a:ext>
            </a:extLst>
          </p:cNvPr>
          <p:cNvSpPr/>
          <p:nvPr/>
        </p:nvSpPr>
        <p:spPr>
          <a:xfrm>
            <a:off x="6239345" y="2873898"/>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FE9A6FE-B2F2-C0BD-D633-FD2ED2A83434}"/>
              </a:ext>
            </a:extLst>
          </p:cNvPr>
          <p:cNvSpPr/>
          <p:nvPr/>
        </p:nvSpPr>
        <p:spPr>
          <a:xfrm>
            <a:off x="7727164" y="5940010"/>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B69F7DC-C22E-2DB3-DEFC-F8896661C35B}"/>
              </a:ext>
            </a:extLst>
          </p:cNvPr>
          <p:cNvSpPr/>
          <p:nvPr/>
        </p:nvSpPr>
        <p:spPr>
          <a:xfrm>
            <a:off x="8024805" y="5940010"/>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3A551BE9-9071-81E6-83D7-AC8391837A60}"/>
              </a:ext>
            </a:extLst>
          </p:cNvPr>
          <p:cNvSpPr/>
          <p:nvPr/>
        </p:nvSpPr>
        <p:spPr>
          <a:xfrm>
            <a:off x="8339903" y="5947995"/>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201A951-E17B-27E0-BE4C-5D1E61E563E1}"/>
              </a:ext>
            </a:extLst>
          </p:cNvPr>
          <p:cNvSpPr/>
          <p:nvPr/>
        </p:nvSpPr>
        <p:spPr>
          <a:xfrm>
            <a:off x="5251621" y="4914515"/>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6CAF1E31-5155-C40E-A39E-31D14D6BFB06}"/>
              </a:ext>
            </a:extLst>
          </p:cNvPr>
          <p:cNvGrpSpPr/>
          <p:nvPr/>
        </p:nvGrpSpPr>
        <p:grpSpPr>
          <a:xfrm>
            <a:off x="1399654" y="2446938"/>
            <a:ext cx="7578628" cy="4121496"/>
            <a:chOff x="1399654" y="2446938"/>
            <a:chExt cx="7578628" cy="4121496"/>
          </a:xfrm>
        </p:grpSpPr>
        <p:sp>
          <p:nvSpPr>
            <p:cNvPr id="22" name="Triangle 21">
              <a:extLst>
                <a:ext uri="{FF2B5EF4-FFF2-40B4-BE49-F238E27FC236}">
                  <a16:creationId xmlns:a16="http://schemas.microsoft.com/office/drawing/2014/main" id="{6EB3B6A0-F5B1-A4D0-2F0F-53C14555E70B}"/>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7CA015C-9589-E18F-9F2B-8755553CD834}"/>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24" name="TextBox 23">
              <a:extLst>
                <a:ext uri="{FF2B5EF4-FFF2-40B4-BE49-F238E27FC236}">
                  <a16:creationId xmlns:a16="http://schemas.microsoft.com/office/drawing/2014/main" id="{B57FCC22-2990-9777-DB38-05E913E9A6BD}"/>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25" name="TextBox 24">
              <a:extLst>
                <a:ext uri="{FF2B5EF4-FFF2-40B4-BE49-F238E27FC236}">
                  <a16:creationId xmlns:a16="http://schemas.microsoft.com/office/drawing/2014/main" id="{C6F573B5-A7DB-44C9-9EC6-5FD29ED38B09}"/>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26" name="Oval 25">
            <a:extLst>
              <a:ext uri="{FF2B5EF4-FFF2-40B4-BE49-F238E27FC236}">
                <a16:creationId xmlns:a16="http://schemas.microsoft.com/office/drawing/2014/main" id="{1D483079-74A6-3752-1E16-2E93A16D9076}"/>
              </a:ext>
            </a:extLst>
          </p:cNvPr>
          <p:cNvSpPr/>
          <p:nvPr/>
        </p:nvSpPr>
        <p:spPr>
          <a:xfrm>
            <a:off x="2206341" y="587914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846011C-6B71-AD69-DCF9-3507B3AAF9A2}"/>
              </a:ext>
            </a:extLst>
          </p:cNvPr>
          <p:cNvSpPr/>
          <p:nvPr/>
        </p:nvSpPr>
        <p:spPr>
          <a:xfrm>
            <a:off x="2484320" y="587893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FD5DFBC3-7A3A-D150-2B75-EAA2D10EE1BD}"/>
              </a:ext>
            </a:extLst>
          </p:cNvPr>
          <p:cNvSpPr/>
          <p:nvPr/>
        </p:nvSpPr>
        <p:spPr>
          <a:xfrm>
            <a:off x="2779959" y="587708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861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5C80-38A2-D34D-8551-C2132A1C39B9}"/>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B90CB281-EA77-8E82-4D84-CF3211891263}"/>
              </a:ext>
            </a:extLst>
          </p:cNvPr>
          <p:cNvGrpSpPr/>
          <p:nvPr/>
        </p:nvGrpSpPr>
        <p:grpSpPr>
          <a:xfrm>
            <a:off x="1399654" y="2446938"/>
            <a:ext cx="7578628" cy="4121496"/>
            <a:chOff x="1399654" y="2446938"/>
            <a:chExt cx="7578628" cy="4121496"/>
          </a:xfrm>
        </p:grpSpPr>
        <p:sp>
          <p:nvSpPr>
            <p:cNvPr id="23" name="Triangle 22">
              <a:extLst>
                <a:ext uri="{FF2B5EF4-FFF2-40B4-BE49-F238E27FC236}">
                  <a16:creationId xmlns:a16="http://schemas.microsoft.com/office/drawing/2014/main" id="{4F8D7ACB-E7E4-4B7A-D90B-253C9E4A55F3}"/>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9289CA7-5DA1-6E22-4F68-A5C01F59A2D4}"/>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26" name="TextBox 25">
              <a:extLst>
                <a:ext uri="{FF2B5EF4-FFF2-40B4-BE49-F238E27FC236}">
                  <a16:creationId xmlns:a16="http://schemas.microsoft.com/office/drawing/2014/main" id="{2DC822A8-620F-E543-2C1E-C77BCA6943DC}"/>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28" name="TextBox 27">
              <a:extLst>
                <a:ext uri="{FF2B5EF4-FFF2-40B4-BE49-F238E27FC236}">
                  <a16:creationId xmlns:a16="http://schemas.microsoft.com/office/drawing/2014/main" id="{973BAFE3-B76A-8FEF-178A-99E2366FEC95}"/>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2" name="Title 1">
            <a:extLst>
              <a:ext uri="{FF2B5EF4-FFF2-40B4-BE49-F238E27FC236}">
                <a16:creationId xmlns:a16="http://schemas.microsoft.com/office/drawing/2014/main" id="{819B0D56-6CA4-2AA5-E6B2-7730592FD6B8}"/>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FDB9CD7F-0178-EFB8-33D8-FBF98A7DD515}"/>
              </a:ext>
            </a:extLst>
          </p:cNvPr>
          <p:cNvSpPr>
            <a:spLocks noGrp="1"/>
          </p:cNvSpPr>
          <p:nvPr>
            <p:ph idx="1"/>
          </p:nvPr>
        </p:nvSpPr>
        <p:spPr>
          <a:xfrm>
            <a:off x="838201" y="1625597"/>
            <a:ext cx="8886568" cy="843434"/>
          </a:xfrm>
        </p:spPr>
        <p:txBody>
          <a:bodyPr>
            <a:normAutofit/>
          </a:bodyPr>
          <a:lstStyle/>
          <a:p>
            <a:pPr marL="0" indent="0">
              <a:buNone/>
            </a:pPr>
            <a:r>
              <a:rPr lang="en-US" dirty="0"/>
              <a:t>As students change strategy, the distribution moves:</a:t>
            </a:r>
          </a:p>
          <a:p>
            <a:endParaRPr lang="en-US" dirty="0"/>
          </a:p>
        </p:txBody>
      </p:sp>
      <p:sp>
        <p:nvSpPr>
          <p:cNvPr id="8" name="Oval 7">
            <a:extLst>
              <a:ext uri="{FF2B5EF4-FFF2-40B4-BE49-F238E27FC236}">
                <a16:creationId xmlns:a16="http://schemas.microsoft.com/office/drawing/2014/main" id="{5ECCC8AC-9330-3D15-7A6D-5A6DB259F86A}"/>
              </a:ext>
            </a:extLst>
          </p:cNvPr>
          <p:cNvSpPr/>
          <p:nvPr/>
        </p:nvSpPr>
        <p:spPr>
          <a:xfrm>
            <a:off x="5883662" y="282113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3822921-2953-5905-996E-98358A4D0265}"/>
              </a:ext>
            </a:extLst>
          </p:cNvPr>
          <p:cNvSpPr/>
          <p:nvPr/>
        </p:nvSpPr>
        <p:spPr>
          <a:xfrm>
            <a:off x="8104794" y="567942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6C623792-60CC-C00E-3768-5CB267FBB8ED}"/>
              </a:ext>
            </a:extLst>
          </p:cNvPr>
          <p:cNvSpPr/>
          <p:nvPr/>
        </p:nvSpPr>
        <p:spPr>
          <a:xfrm>
            <a:off x="7763630" y="568313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FF7802D-96F0-8984-BF0F-3477A2306DE5}"/>
              </a:ext>
            </a:extLst>
          </p:cNvPr>
          <p:cNvSpPr/>
          <p:nvPr/>
        </p:nvSpPr>
        <p:spPr>
          <a:xfrm>
            <a:off x="2206341" y="587914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AC22161-9C5E-DD85-9010-811A753CE4D1}"/>
              </a:ext>
            </a:extLst>
          </p:cNvPr>
          <p:cNvSpPr/>
          <p:nvPr/>
        </p:nvSpPr>
        <p:spPr>
          <a:xfrm>
            <a:off x="2404963" y="5610069"/>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DD3A1E6-A29E-DDA3-55A1-A94948B12121}"/>
              </a:ext>
            </a:extLst>
          </p:cNvPr>
          <p:cNvSpPr/>
          <p:nvPr/>
        </p:nvSpPr>
        <p:spPr>
          <a:xfrm>
            <a:off x="2584564" y="5881246"/>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C746DBFA-6334-9B00-C154-A553191C34BB}"/>
              </a:ext>
            </a:extLst>
          </p:cNvPr>
          <p:cNvSpPr/>
          <p:nvPr/>
        </p:nvSpPr>
        <p:spPr>
          <a:xfrm>
            <a:off x="7614619" y="593395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D1FF3EE-09EA-7522-9232-E1C365E345D0}"/>
              </a:ext>
            </a:extLst>
          </p:cNvPr>
          <p:cNvSpPr/>
          <p:nvPr/>
        </p:nvSpPr>
        <p:spPr>
          <a:xfrm>
            <a:off x="7941756" y="593395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A66E349-4EB5-4CE3-4969-A96B875AC8B8}"/>
              </a:ext>
            </a:extLst>
          </p:cNvPr>
          <p:cNvSpPr/>
          <p:nvPr/>
        </p:nvSpPr>
        <p:spPr>
          <a:xfrm>
            <a:off x="8286350" y="594193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C81B781-1F1F-3BB2-6446-87AD92E36E11}"/>
              </a:ext>
            </a:extLst>
          </p:cNvPr>
          <p:cNvSpPr/>
          <p:nvPr/>
        </p:nvSpPr>
        <p:spPr>
          <a:xfrm>
            <a:off x="5251621" y="4914515"/>
            <a:ext cx="210065" cy="197708"/>
          </a:xfrm>
          <a:prstGeom prst="ellipse">
            <a:avLst/>
          </a:prstGeom>
          <a:solidFill>
            <a:schemeClr val="accent5">
              <a:alpha val="44727"/>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F3FDAAB-A136-88EC-F643-47254B26F28C}"/>
              </a:ext>
            </a:extLst>
          </p:cNvPr>
          <p:cNvSpPr/>
          <p:nvPr/>
        </p:nvSpPr>
        <p:spPr>
          <a:xfrm>
            <a:off x="6064231" y="3045313"/>
            <a:ext cx="210065" cy="197708"/>
          </a:xfrm>
          <a:prstGeom prst="ellipse">
            <a:avLst/>
          </a:prstGeom>
          <a:solidFill>
            <a:schemeClr val="accent5">
              <a:alpha val="40222"/>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D6D9C2B-70A1-9AF1-2EFF-794C3AC8A490}"/>
              </a:ext>
            </a:extLst>
          </p:cNvPr>
          <p:cNvSpPr/>
          <p:nvPr/>
        </p:nvSpPr>
        <p:spPr>
          <a:xfrm>
            <a:off x="5740078" y="3045313"/>
            <a:ext cx="210065" cy="197708"/>
          </a:xfrm>
          <a:prstGeom prst="ellipse">
            <a:avLst/>
          </a:prstGeom>
          <a:solidFill>
            <a:schemeClr val="accent5">
              <a:alpha val="40222"/>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B943419-868A-67BD-F043-9704BEF68025}"/>
              </a:ext>
            </a:extLst>
          </p:cNvPr>
          <p:cNvSpPr/>
          <p:nvPr/>
        </p:nvSpPr>
        <p:spPr>
          <a:xfrm>
            <a:off x="5962491" y="581020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7D66CE9B-E32F-578A-F6CF-B604E4F964BE}"/>
              </a:ext>
            </a:extLst>
          </p:cNvPr>
          <p:cNvCxnSpPr>
            <a:cxnSpLocks/>
            <a:stCxn id="17" idx="5"/>
          </p:cNvCxnSpPr>
          <p:nvPr/>
        </p:nvCxnSpPr>
        <p:spPr>
          <a:xfrm>
            <a:off x="5430923" y="5083269"/>
            <a:ext cx="531568" cy="726938"/>
          </a:xfrm>
          <a:prstGeom prst="straightConnector1">
            <a:avLst/>
          </a:prstGeom>
          <a:ln w="31750">
            <a:solidFill>
              <a:schemeClr val="accent5">
                <a:alpha val="50725"/>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24CBBB2-B1A4-31F4-6274-C3272964CABC}"/>
              </a:ext>
            </a:extLst>
          </p:cNvPr>
          <p:cNvCxnSpPr>
            <a:cxnSpLocks/>
            <a:stCxn id="19" idx="4"/>
            <a:endCxn id="14" idx="1"/>
          </p:cNvCxnSpPr>
          <p:nvPr/>
        </p:nvCxnSpPr>
        <p:spPr>
          <a:xfrm>
            <a:off x="5845111" y="3243021"/>
            <a:ext cx="1800271" cy="2719885"/>
          </a:xfrm>
          <a:prstGeom prst="straightConnector1">
            <a:avLst/>
          </a:prstGeom>
          <a:ln w="31750">
            <a:solidFill>
              <a:schemeClr val="accent5">
                <a:alpha val="50725"/>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EC318C2-4126-234C-A203-B9B33D8623B3}"/>
              </a:ext>
            </a:extLst>
          </p:cNvPr>
          <p:cNvCxnSpPr>
            <a:cxnSpLocks/>
            <a:stCxn id="18" idx="4"/>
            <a:endCxn id="10" idx="1"/>
          </p:cNvCxnSpPr>
          <p:nvPr/>
        </p:nvCxnSpPr>
        <p:spPr>
          <a:xfrm>
            <a:off x="6169264" y="3243021"/>
            <a:ext cx="1625129" cy="2469066"/>
          </a:xfrm>
          <a:prstGeom prst="straightConnector1">
            <a:avLst/>
          </a:prstGeom>
          <a:ln w="31750">
            <a:solidFill>
              <a:schemeClr val="accent5">
                <a:alpha val="50725"/>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804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B5CA1-295B-93D8-395A-F821748424D8}"/>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C941E94F-A542-48F5-EA42-F5CA89AC23ED}"/>
              </a:ext>
            </a:extLst>
          </p:cNvPr>
          <p:cNvGrpSpPr/>
          <p:nvPr/>
        </p:nvGrpSpPr>
        <p:grpSpPr>
          <a:xfrm>
            <a:off x="1399654" y="2446938"/>
            <a:ext cx="7578628" cy="4121496"/>
            <a:chOff x="1399654" y="2446938"/>
            <a:chExt cx="7578628" cy="4121496"/>
          </a:xfrm>
        </p:grpSpPr>
        <p:sp>
          <p:nvSpPr>
            <p:cNvPr id="23" name="Triangle 22">
              <a:extLst>
                <a:ext uri="{FF2B5EF4-FFF2-40B4-BE49-F238E27FC236}">
                  <a16:creationId xmlns:a16="http://schemas.microsoft.com/office/drawing/2014/main" id="{3B6B4EAC-9854-F5E1-CEFA-14109F86F943}"/>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E5C6566-6324-9B23-A5C9-E334D8C32DA3}"/>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26" name="TextBox 25">
              <a:extLst>
                <a:ext uri="{FF2B5EF4-FFF2-40B4-BE49-F238E27FC236}">
                  <a16:creationId xmlns:a16="http://schemas.microsoft.com/office/drawing/2014/main" id="{67D78503-8C15-3931-51E1-02EBED883032}"/>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28" name="TextBox 27">
              <a:extLst>
                <a:ext uri="{FF2B5EF4-FFF2-40B4-BE49-F238E27FC236}">
                  <a16:creationId xmlns:a16="http://schemas.microsoft.com/office/drawing/2014/main" id="{3D78CEE4-2621-232A-D72D-FD1C1F8DC266}"/>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2" name="Title 1">
            <a:extLst>
              <a:ext uri="{FF2B5EF4-FFF2-40B4-BE49-F238E27FC236}">
                <a16:creationId xmlns:a16="http://schemas.microsoft.com/office/drawing/2014/main" id="{4DCEEE59-766B-0DFD-BF09-BEEA18F7F389}"/>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05C44740-D894-0D5B-3491-C03BF99D7746}"/>
              </a:ext>
            </a:extLst>
          </p:cNvPr>
          <p:cNvSpPr>
            <a:spLocks noGrp="1"/>
          </p:cNvSpPr>
          <p:nvPr>
            <p:ph idx="1"/>
          </p:nvPr>
        </p:nvSpPr>
        <p:spPr>
          <a:xfrm>
            <a:off x="838201" y="1725609"/>
            <a:ext cx="8886568" cy="843434"/>
          </a:xfrm>
        </p:spPr>
        <p:txBody>
          <a:bodyPr>
            <a:normAutofit/>
          </a:bodyPr>
          <a:lstStyle/>
          <a:p>
            <a:pPr marL="0" indent="0">
              <a:buNone/>
            </a:pPr>
            <a:r>
              <a:rPr lang="en-US" dirty="0"/>
              <a:t>As students change strategy, the distribution moves:</a:t>
            </a:r>
          </a:p>
          <a:p>
            <a:endParaRPr lang="en-US" dirty="0"/>
          </a:p>
        </p:txBody>
      </p:sp>
      <p:sp>
        <p:nvSpPr>
          <p:cNvPr id="8" name="Oval 7">
            <a:extLst>
              <a:ext uri="{FF2B5EF4-FFF2-40B4-BE49-F238E27FC236}">
                <a16:creationId xmlns:a16="http://schemas.microsoft.com/office/drawing/2014/main" id="{78795040-F5F1-1796-F08F-3249915623D1}"/>
              </a:ext>
            </a:extLst>
          </p:cNvPr>
          <p:cNvSpPr/>
          <p:nvPr/>
        </p:nvSpPr>
        <p:spPr>
          <a:xfrm>
            <a:off x="5883662" y="282113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F5532532-74D8-6991-3450-DA7CBD23E8A7}"/>
              </a:ext>
            </a:extLst>
          </p:cNvPr>
          <p:cNvSpPr/>
          <p:nvPr/>
        </p:nvSpPr>
        <p:spPr>
          <a:xfrm>
            <a:off x="8104794" y="567942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5BDC9FC-9C4C-E788-86B4-236DB6ACA08E}"/>
              </a:ext>
            </a:extLst>
          </p:cNvPr>
          <p:cNvSpPr/>
          <p:nvPr/>
        </p:nvSpPr>
        <p:spPr>
          <a:xfrm>
            <a:off x="7763630" y="5683133"/>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BF046E2-C2C0-9FC1-D3DB-3A20285F7E33}"/>
              </a:ext>
            </a:extLst>
          </p:cNvPr>
          <p:cNvSpPr/>
          <p:nvPr/>
        </p:nvSpPr>
        <p:spPr>
          <a:xfrm>
            <a:off x="2206341" y="587914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6882338D-F9B0-EBE6-7C54-0556042F3DE6}"/>
              </a:ext>
            </a:extLst>
          </p:cNvPr>
          <p:cNvSpPr/>
          <p:nvPr/>
        </p:nvSpPr>
        <p:spPr>
          <a:xfrm>
            <a:off x="2404963" y="5610069"/>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68006B3-1D64-16A0-5916-AB32942DF19C}"/>
              </a:ext>
            </a:extLst>
          </p:cNvPr>
          <p:cNvSpPr/>
          <p:nvPr/>
        </p:nvSpPr>
        <p:spPr>
          <a:xfrm>
            <a:off x="2584564" y="5881246"/>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83769F4-7964-89C7-3901-72D1C9C68C83}"/>
              </a:ext>
            </a:extLst>
          </p:cNvPr>
          <p:cNvSpPr/>
          <p:nvPr/>
        </p:nvSpPr>
        <p:spPr>
          <a:xfrm>
            <a:off x="7614619" y="593395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B2C59C7F-D8A9-92DF-E325-9332A338EDAF}"/>
              </a:ext>
            </a:extLst>
          </p:cNvPr>
          <p:cNvSpPr/>
          <p:nvPr/>
        </p:nvSpPr>
        <p:spPr>
          <a:xfrm>
            <a:off x="7941756" y="5933952"/>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501B051-0449-85F3-17B0-93477FC1031C}"/>
              </a:ext>
            </a:extLst>
          </p:cNvPr>
          <p:cNvSpPr/>
          <p:nvPr/>
        </p:nvSpPr>
        <p:spPr>
          <a:xfrm>
            <a:off x="8286350" y="594193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7107209-BB2B-9CA3-4A63-2F9FD6785A9F}"/>
              </a:ext>
            </a:extLst>
          </p:cNvPr>
          <p:cNvSpPr/>
          <p:nvPr/>
        </p:nvSpPr>
        <p:spPr>
          <a:xfrm>
            <a:off x="5962491" y="5810207"/>
            <a:ext cx="210065" cy="197708"/>
          </a:xfrm>
          <a:prstGeom prst="ellipse">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582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B9BC7-F2E0-1264-7B71-D6D80DA75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AAF5E-8E55-7FBD-B0CA-1CDCD09CE576}"/>
              </a:ext>
            </a:extLst>
          </p:cNvPr>
          <p:cNvSpPr>
            <a:spLocks noGrp="1"/>
          </p:cNvSpPr>
          <p:nvPr>
            <p:ph type="title"/>
          </p:nvPr>
        </p:nvSpPr>
        <p:spPr>
          <a:xfrm>
            <a:off x="838200" y="365125"/>
            <a:ext cx="6398942" cy="1325563"/>
          </a:xfrm>
        </p:spPr>
        <p:txBody>
          <a:bodyPr/>
          <a:lstStyle/>
          <a:p>
            <a:r>
              <a:rPr lang="en-US" dirty="0"/>
              <a:t>LA: More about analytics than about learning?</a:t>
            </a:r>
          </a:p>
        </p:txBody>
      </p:sp>
      <p:pic>
        <p:nvPicPr>
          <p:cNvPr id="5" name="Picture 4">
            <a:extLst>
              <a:ext uri="{FF2B5EF4-FFF2-40B4-BE49-F238E27FC236}">
                <a16:creationId xmlns:a16="http://schemas.microsoft.com/office/drawing/2014/main" id="{1B56A1CD-5BDE-7B0F-8D47-97205B442D05}"/>
              </a:ext>
            </a:extLst>
          </p:cNvPr>
          <p:cNvPicPr>
            <a:picLocks noChangeAspect="1"/>
          </p:cNvPicPr>
          <p:nvPr/>
        </p:nvPicPr>
        <p:blipFill>
          <a:blip r:embed="rId2"/>
          <a:stretch>
            <a:fillRect/>
          </a:stretch>
        </p:blipFill>
        <p:spPr>
          <a:xfrm>
            <a:off x="7057338" y="0"/>
            <a:ext cx="5134662" cy="6858000"/>
          </a:xfrm>
          <a:prstGeom prst="rect">
            <a:avLst/>
          </a:prstGeom>
        </p:spPr>
      </p:pic>
      <p:sp>
        <p:nvSpPr>
          <p:cNvPr id="4" name="TextBox 3">
            <a:extLst>
              <a:ext uri="{FF2B5EF4-FFF2-40B4-BE49-F238E27FC236}">
                <a16:creationId xmlns:a16="http://schemas.microsoft.com/office/drawing/2014/main" id="{2AC9DE62-A85E-2215-3C99-94CECDD8FE39}"/>
              </a:ext>
            </a:extLst>
          </p:cNvPr>
          <p:cNvSpPr txBox="1"/>
          <p:nvPr/>
        </p:nvSpPr>
        <p:spPr>
          <a:xfrm>
            <a:off x="0" y="6194379"/>
            <a:ext cx="4779102" cy="6463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Guzmán-Valenzuela C, Gómez-González C, Rojas-Murphy Tagle A, Lorca-</a:t>
            </a:r>
            <a:r>
              <a:rPr lang="en-AU" sz="900" b="0" i="0" dirty="0" err="1">
                <a:effectLst/>
                <a:latin typeface="Noto Serif" panose="020F0502020204030204" pitchFamily="34" charset="0"/>
              </a:rPr>
              <a:t>Vyhmeister</a:t>
            </a:r>
            <a:r>
              <a:rPr lang="en-AU" sz="900" b="0" i="0" dirty="0">
                <a:effectLst/>
                <a:latin typeface="Noto Serif" panose="020F0502020204030204" pitchFamily="34" charset="0"/>
              </a:rPr>
              <a:t> A. Learning analytics in higher education: a preponderance of analytics but very little learning? Int J Educ Technol High Educ. 2021;18(1):23. </a:t>
            </a:r>
            <a:r>
              <a:rPr lang="en-AU" sz="900" b="0" i="0" dirty="0" err="1">
                <a:effectLst/>
                <a:latin typeface="Noto Serif" panose="020F0502020204030204" pitchFamily="34" charset="0"/>
              </a:rPr>
              <a:t>doi</a:t>
            </a:r>
            <a:r>
              <a:rPr lang="en-AU" sz="900" b="0" i="0" dirty="0">
                <a:effectLst/>
                <a:latin typeface="Noto Serif" panose="020F0502020204030204" pitchFamily="34" charset="0"/>
              </a:rPr>
              <a:t>: 10.1186/s41239-021-00258-x. </a:t>
            </a:r>
            <a:r>
              <a:rPr lang="en-AU" sz="900" b="0" i="0" dirty="0" err="1">
                <a:effectLst/>
                <a:latin typeface="Noto Serif" panose="020F0502020204030204" pitchFamily="34" charset="0"/>
              </a:rPr>
              <a:t>Epub</a:t>
            </a:r>
            <a:r>
              <a:rPr lang="en-AU" sz="900" b="0" i="0" dirty="0">
                <a:effectLst/>
                <a:latin typeface="Noto Serif" panose="020F0502020204030204" pitchFamily="34" charset="0"/>
              </a:rPr>
              <a:t> 2021 May 4. PMID: 34778523; PMCID: PMC8092999.</a:t>
            </a:r>
            <a:endParaRPr lang="en-US" sz="900" dirty="0"/>
          </a:p>
        </p:txBody>
      </p:sp>
    </p:spTree>
    <p:extLst>
      <p:ext uri="{BB962C8B-B14F-4D97-AF65-F5344CB8AC3E}">
        <p14:creationId xmlns:p14="http://schemas.microsoft.com/office/powerpoint/2010/main" val="74231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CA70B-95DE-4D03-2BCE-473F556E9F33}"/>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670DB66B-F5BA-0F11-8C9C-2A6BBBDBB5F4}"/>
              </a:ext>
            </a:extLst>
          </p:cNvPr>
          <p:cNvGrpSpPr/>
          <p:nvPr/>
        </p:nvGrpSpPr>
        <p:grpSpPr>
          <a:xfrm>
            <a:off x="1399654" y="2446938"/>
            <a:ext cx="7578628" cy="4121496"/>
            <a:chOff x="1399654" y="2446938"/>
            <a:chExt cx="7578628" cy="4121496"/>
          </a:xfrm>
        </p:grpSpPr>
        <p:sp>
          <p:nvSpPr>
            <p:cNvPr id="23" name="Triangle 22">
              <a:extLst>
                <a:ext uri="{FF2B5EF4-FFF2-40B4-BE49-F238E27FC236}">
                  <a16:creationId xmlns:a16="http://schemas.microsoft.com/office/drawing/2014/main" id="{985851E1-8AE8-EDCF-F1F5-BA577A6C92C5}"/>
                </a:ext>
              </a:extLst>
            </p:cNvPr>
            <p:cNvSpPr/>
            <p:nvPr/>
          </p:nvSpPr>
          <p:spPr>
            <a:xfrm>
              <a:off x="3286897" y="2908603"/>
              <a:ext cx="4139514" cy="3429000"/>
            </a:xfrm>
            <a:prstGeom prst="triangl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0412621-BA17-5988-2A28-3619C75E31AE}"/>
                </a:ext>
              </a:extLst>
            </p:cNvPr>
            <p:cNvSpPr txBox="1"/>
            <p:nvPr/>
          </p:nvSpPr>
          <p:spPr>
            <a:xfrm>
              <a:off x="4432522" y="2446938"/>
              <a:ext cx="1702197" cy="461665"/>
            </a:xfrm>
            <a:prstGeom prst="rect">
              <a:avLst/>
            </a:prstGeom>
            <a:noFill/>
          </p:spPr>
          <p:txBody>
            <a:bodyPr wrap="none" rtlCol="0">
              <a:spAutoFit/>
            </a:bodyPr>
            <a:lstStyle/>
            <a:p>
              <a:r>
                <a:rPr lang="en-US" sz="2400" b="1" dirty="0"/>
                <a:t>C</a:t>
              </a:r>
              <a:r>
                <a:rPr lang="en-US" sz="2400" dirty="0"/>
                <a:t>ooperator</a:t>
              </a:r>
              <a:endParaRPr lang="en-US" dirty="0"/>
            </a:p>
          </p:txBody>
        </p:sp>
        <p:sp>
          <p:nvSpPr>
            <p:cNvPr id="26" name="TextBox 25">
              <a:extLst>
                <a:ext uri="{FF2B5EF4-FFF2-40B4-BE49-F238E27FC236}">
                  <a16:creationId xmlns:a16="http://schemas.microsoft.com/office/drawing/2014/main" id="{1A9459B5-C33D-BAEA-F657-84E5F3FF42A1}"/>
                </a:ext>
              </a:extLst>
            </p:cNvPr>
            <p:cNvSpPr txBox="1"/>
            <p:nvPr/>
          </p:nvSpPr>
          <p:spPr>
            <a:xfrm>
              <a:off x="1399654" y="6106769"/>
              <a:ext cx="1803635" cy="461665"/>
            </a:xfrm>
            <a:prstGeom prst="rect">
              <a:avLst/>
            </a:prstGeom>
            <a:noFill/>
          </p:spPr>
          <p:txBody>
            <a:bodyPr wrap="none" rtlCol="0">
              <a:spAutoFit/>
            </a:bodyPr>
            <a:lstStyle/>
            <a:p>
              <a:r>
                <a:rPr lang="en-US" sz="2400" b="1" dirty="0"/>
                <a:t>T</a:t>
              </a:r>
              <a:r>
                <a:rPr lang="en-US" sz="2400" dirty="0"/>
                <a:t>oken-effort</a:t>
              </a:r>
              <a:endParaRPr lang="en-US" dirty="0"/>
            </a:p>
          </p:txBody>
        </p:sp>
        <p:sp>
          <p:nvSpPr>
            <p:cNvPr id="28" name="TextBox 27">
              <a:extLst>
                <a:ext uri="{FF2B5EF4-FFF2-40B4-BE49-F238E27FC236}">
                  <a16:creationId xmlns:a16="http://schemas.microsoft.com/office/drawing/2014/main" id="{4488487E-5CD0-CF98-AA1F-A6F96C93ECA7}"/>
                </a:ext>
              </a:extLst>
            </p:cNvPr>
            <p:cNvSpPr txBox="1"/>
            <p:nvPr/>
          </p:nvSpPr>
          <p:spPr>
            <a:xfrm>
              <a:off x="7488194" y="6106769"/>
              <a:ext cx="1490088" cy="461665"/>
            </a:xfrm>
            <a:prstGeom prst="rect">
              <a:avLst/>
            </a:prstGeom>
            <a:noFill/>
          </p:spPr>
          <p:txBody>
            <a:bodyPr wrap="none" rtlCol="0">
              <a:spAutoFit/>
            </a:bodyPr>
            <a:lstStyle/>
            <a:p>
              <a:r>
                <a:rPr lang="en-US" sz="2400" b="1" dirty="0"/>
                <a:t>F</a:t>
              </a:r>
              <a:r>
                <a:rPr lang="en-US" sz="2400" dirty="0"/>
                <a:t>ree-rider</a:t>
              </a:r>
              <a:endParaRPr lang="en-US" dirty="0"/>
            </a:p>
          </p:txBody>
        </p:sp>
      </p:grpSp>
      <p:sp>
        <p:nvSpPr>
          <p:cNvPr id="2" name="Title 1">
            <a:extLst>
              <a:ext uri="{FF2B5EF4-FFF2-40B4-BE49-F238E27FC236}">
                <a16:creationId xmlns:a16="http://schemas.microsoft.com/office/drawing/2014/main" id="{C346F29C-4A5E-5566-CBBF-416E7D2A9154}"/>
              </a:ext>
            </a:extLst>
          </p:cNvPr>
          <p:cNvSpPr>
            <a:spLocks noGrp="1"/>
          </p:cNvSpPr>
          <p:nvPr>
            <p:ph type="title"/>
          </p:nvPr>
        </p:nvSpPr>
        <p:spPr/>
        <p:txBody>
          <a:bodyPr/>
          <a:lstStyle/>
          <a:p>
            <a:r>
              <a:rPr lang="en-US" dirty="0"/>
              <a:t>Strategy evolution</a:t>
            </a:r>
          </a:p>
        </p:txBody>
      </p:sp>
      <p:sp>
        <p:nvSpPr>
          <p:cNvPr id="3" name="Content Placeholder 2">
            <a:extLst>
              <a:ext uri="{FF2B5EF4-FFF2-40B4-BE49-F238E27FC236}">
                <a16:creationId xmlns:a16="http://schemas.microsoft.com/office/drawing/2014/main" id="{281EC71D-0391-4B1B-D1C6-BE8160BBA2B9}"/>
              </a:ext>
            </a:extLst>
          </p:cNvPr>
          <p:cNvSpPr>
            <a:spLocks noGrp="1"/>
          </p:cNvSpPr>
          <p:nvPr>
            <p:ph idx="1"/>
          </p:nvPr>
        </p:nvSpPr>
        <p:spPr>
          <a:xfrm>
            <a:off x="838201" y="1668457"/>
            <a:ext cx="8886568" cy="843434"/>
          </a:xfrm>
        </p:spPr>
        <p:txBody>
          <a:bodyPr>
            <a:normAutofit/>
          </a:bodyPr>
          <a:lstStyle/>
          <a:p>
            <a:pPr marL="0" indent="0">
              <a:buNone/>
            </a:pPr>
            <a:r>
              <a:rPr lang="en-US" dirty="0"/>
              <a:t>The </a:t>
            </a:r>
            <a:r>
              <a:rPr lang="en-US" b="1" dirty="0"/>
              <a:t>system dynamics</a:t>
            </a:r>
            <a:r>
              <a:rPr lang="en-US" dirty="0"/>
              <a:t> are our reference frame</a:t>
            </a:r>
          </a:p>
          <a:p>
            <a:endParaRPr lang="en-US" dirty="0"/>
          </a:p>
        </p:txBody>
      </p:sp>
      <p:cxnSp>
        <p:nvCxnSpPr>
          <p:cNvPr id="4" name="Straight Arrow Connector 3">
            <a:extLst>
              <a:ext uri="{FF2B5EF4-FFF2-40B4-BE49-F238E27FC236}">
                <a16:creationId xmlns:a16="http://schemas.microsoft.com/office/drawing/2014/main" id="{1EF96B80-7E1C-0835-9680-51CD54A704ED}"/>
              </a:ext>
            </a:extLst>
          </p:cNvPr>
          <p:cNvCxnSpPr>
            <a:cxnSpLocks/>
          </p:cNvCxnSpPr>
          <p:nvPr/>
        </p:nvCxnSpPr>
        <p:spPr>
          <a:xfrm>
            <a:off x="5430923" y="5083269"/>
            <a:ext cx="531568" cy="726938"/>
          </a:xfrm>
          <a:prstGeom prst="straightConnector1">
            <a:avLst/>
          </a:prstGeom>
          <a:ln w="31750">
            <a:solidFill>
              <a:schemeClr val="accent5">
                <a:alpha val="50725"/>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900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7E608E-229E-D140-5D06-ABC47D70FBFA}"/>
              </a:ext>
            </a:extLst>
          </p:cNvPr>
          <p:cNvPicPr>
            <a:picLocks noChangeAspect="1"/>
          </p:cNvPicPr>
          <p:nvPr/>
        </p:nvPicPr>
        <p:blipFill>
          <a:blip r:embed="rId2"/>
          <a:stretch>
            <a:fillRect/>
          </a:stretch>
        </p:blipFill>
        <p:spPr>
          <a:xfrm>
            <a:off x="5829300" y="2432050"/>
            <a:ext cx="533400" cy="1993900"/>
          </a:xfrm>
          <a:prstGeom prst="rect">
            <a:avLst/>
          </a:prstGeom>
        </p:spPr>
      </p:pic>
      <p:grpSp>
        <p:nvGrpSpPr>
          <p:cNvPr id="14" name="Group 13">
            <a:extLst>
              <a:ext uri="{FF2B5EF4-FFF2-40B4-BE49-F238E27FC236}">
                <a16:creationId xmlns:a16="http://schemas.microsoft.com/office/drawing/2014/main" id="{A863E7EE-1FD0-075D-C585-C0E6380457B4}"/>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77DB7D6C-408F-3B3E-B9F3-E32E24EEFC5F}"/>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A88AE8C-0E7B-9B00-9EEF-CC67678A24A4}"/>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A2EA7B96-7FF1-EA5C-8E07-D0D94EF2B5BF}"/>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7133D623-E843-1871-A6DC-511340967CF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Strategy evolution</a:t>
            </a:r>
            <a:endParaRPr lang="en-US" dirty="0"/>
          </a:p>
        </p:txBody>
      </p:sp>
      <p:sp>
        <p:nvSpPr>
          <p:cNvPr id="24" name="Content Placeholder 2">
            <a:extLst>
              <a:ext uri="{FF2B5EF4-FFF2-40B4-BE49-F238E27FC236}">
                <a16:creationId xmlns:a16="http://schemas.microsoft.com/office/drawing/2014/main" id="{0CBF9AEF-5353-564D-726F-A31C717F1CB3}"/>
              </a:ext>
            </a:extLst>
          </p:cNvPr>
          <p:cNvSpPr txBox="1">
            <a:spLocks/>
          </p:cNvSpPr>
          <p:nvPr/>
        </p:nvSpPr>
        <p:spPr>
          <a:xfrm>
            <a:off x="832830" y="1560640"/>
            <a:ext cx="10139969"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pic>
        <p:nvPicPr>
          <p:cNvPr id="30" name="Content Placeholder 29" descr="A rainbow colored triangle with arrows&#10;&#10;AI-generated content may be incorrect.">
            <a:extLst>
              <a:ext uri="{FF2B5EF4-FFF2-40B4-BE49-F238E27FC236}">
                <a16:creationId xmlns:a16="http://schemas.microsoft.com/office/drawing/2014/main" id="{3B11125C-7EC5-E323-DA0B-7CAC0E31ECFD}"/>
              </a:ext>
            </a:extLst>
          </p:cNvPr>
          <p:cNvPicPr>
            <a:picLocks noGrp="1" noChangeAspect="1"/>
          </p:cNvPicPr>
          <p:nvPr>
            <p:ph idx="1"/>
          </p:nvPr>
        </p:nvPicPr>
        <p:blipFill>
          <a:blip r:embed="rId3"/>
          <a:stretch>
            <a:fillRect/>
          </a:stretch>
        </p:blipFill>
        <p:spPr>
          <a:xfrm>
            <a:off x="2795544" y="1813562"/>
            <a:ext cx="6600911" cy="5280729"/>
          </a:xfrm>
        </p:spPr>
      </p:pic>
      <p:sp>
        <p:nvSpPr>
          <p:cNvPr id="31" name="Rectangle 30">
            <a:extLst>
              <a:ext uri="{FF2B5EF4-FFF2-40B4-BE49-F238E27FC236}">
                <a16:creationId xmlns:a16="http://schemas.microsoft.com/office/drawing/2014/main" id="{879A4AD2-8316-2B0F-E2ED-AA1BE8ED092C}"/>
              </a:ext>
            </a:extLst>
          </p:cNvPr>
          <p:cNvSpPr/>
          <p:nvPr/>
        </p:nvSpPr>
        <p:spPr>
          <a:xfrm>
            <a:off x="2587925" y="3761117"/>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Brace 31">
            <a:extLst>
              <a:ext uri="{FF2B5EF4-FFF2-40B4-BE49-F238E27FC236}">
                <a16:creationId xmlns:a16="http://schemas.microsoft.com/office/drawing/2014/main" id="{DC758166-ABF6-F4B1-5C9C-36BE1BC4FAA3}"/>
              </a:ext>
            </a:extLst>
          </p:cNvPr>
          <p:cNvSpPr/>
          <p:nvPr/>
        </p:nvSpPr>
        <p:spPr>
          <a:xfrm rot="16200000">
            <a:off x="3453932" y="1121958"/>
            <a:ext cx="471865" cy="2148318"/>
          </a:xfrm>
          <a:prstGeom prst="rightBrace">
            <a:avLst>
              <a:gd name="adj1" fmla="val 66864"/>
              <a:gd name="adj2" fmla="val 49152"/>
            </a:avLst>
          </a:prstGeom>
          <a:ln>
            <a:solidFill>
              <a:schemeClr val="accent5"/>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C634F960-F7A9-79EE-7A60-E688BAB89783}"/>
              </a:ext>
            </a:extLst>
          </p:cNvPr>
          <p:cNvCxnSpPr/>
          <p:nvPr/>
        </p:nvCxnSpPr>
        <p:spPr>
          <a:xfrm>
            <a:off x="2615357" y="2422906"/>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7812A50-72D8-FC66-FB9B-DF4E4FEB3D03}"/>
              </a:ext>
            </a:extLst>
          </p:cNvPr>
          <p:cNvCxnSpPr/>
          <p:nvPr/>
        </p:nvCxnSpPr>
        <p:spPr>
          <a:xfrm>
            <a:off x="4761149" y="2404074"/>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39" name="Left Bracket 38">
            <a:extLst>
              <a:ext uri="{FF2B5EF4-FFF2-40B4-BE49-F238E27FC236}">
                <a16:creationId xmlns:a16="http://schemas.microsoft.com/office/drawing/2014/main" id="{5CC80788-3D00-7316-4650-F553EC9694DC}"/>
              </a:ext>
            </a:extLst>
          </p:cNvPr>
          <p:cNvSpPr/>
          <p:nvPr/>
        </p:nvSpPr>
        <p:spPr>
          <a:xfrm rot="16200000">
            <a:off x="3545076" y="2715873"/>
            <a:ext cx="283464" cy="2148629"/>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0" name="Group 59">
            <a:extLst>
              <a:ext uri="{FF2B5EF4-FFF2-40B4-BE49-F238E27FC236}">
                <a16:creationId xmlns:a16="http://schemas.microsoft.com/office/drawing/2014/main" id="{2E70C9B6-A5BA-E1BD-7173-7A6CE399230F}"/>
              </a:ext>
            </a:extLst>
          </p:cNvPr>
          <p:cNvGrpSpPr/>
          <p:nvPr/>
        </p:nvGrpSpPr>
        <p:grpSpPr>
          <a:xfrm>
            <a:off x="1159215" y="6172591"/>
            <a:ext cx="880560" cy="534960"/>
            <a:chOff x="9380263" y="2510873"/>
            <a:chExt cx="880560" cy="534960"/>
          </a:xfrm>
        </p:grpSpPr>
        <mc:AlternateContent xmlns:mc="http://schemas.openxmlformats.org/markup-compatibility/2006" xmlns:p14="http://schemas.microsoft.com/office/powerpoint/2010/main">
          <mc:Choice Requires="p14">
            <p:contentPart p14:bwMode="auto" r:id="rId4">
              <p14:nvContentPartPr>
                <p14:cNvPr id="61" name="Ink 60">
                  <a:extLst>
                    <a:ext uri="{FF2B5EF4-FFF2-40B4-BE49-F238E27FC236}">
                      <a16:creationId xmlns:a16="http://schemas.microsoft.com/office/drawing/2014/main" id="{E30B24AF-4CEE-02AD-B74D-B6F289876D37}"/>
                    </a:ext>
                  </a:extLst>
                </p14:cNvPr>
                <p14:cNvContentPartPr/>
                <p14:nvPr/>
              </p14:nvContentPartPr>
              <p14:xfrm>
                <a:off x="9505903" y="2882033"/>
                <a:ext cx="754920" cy="163800"/>
              </p14:xfrm>
            </p:contentPart>
          </mc:Choice>
          <mc:Fallback xmlns="">
            <p:pic>
              <p:nvPicPr>
                <p:cNvPr id="61" name="Ink 60">
                  <a:extLst>
                    <a:ext uri="{FF2B5EF4-FFF2-40B4-BE49-F238E27FC236}">
                      <a16:creationId xmlns:a16="http://schemas.microsoft.com/office/drawing/2014/main" id="{E30B24AF-4CEE-02AD-B74D-B6F289876D37}"/>
                    </a:ext>
                  </a:extLst>
                </p:cNvPr>
                <p:cNvPicPr/>
                <p:nvPr/>
              </p:nvPicPr>
              <p:blipFill>
                <a:blip r:embed="rId5"/>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CA1DC208-6735-951B-B18E-BA0306478594}"/>
                    </a:ext>
                  </a:extLst>
                </p14:cNvPr>
                <p14:cNvContentPartPr/>
                <p14:nvPr/>
              </p14:nvContentPartPr>
              <p14:xfrm>
                <a:off x="9845383" y="2705993"/>
                <a:ext cx="220320" cy="189000"/>
              </p14:xfrm>
            </p:contentPart>
          </mc:Choice>
          <mc:Fallback xmlns="">
            <p:pic>
              <p:nvPicPr>
                <p:cNvPr id="62" name="Ink 61">
                  <a:extLst>
                    <a:ext uri="{FF2B5EF4-FFF2-40B4-BE49-F238E27FC236}">
                      <a16:creationId xmlns:a16="http://schemas.microsoft.com/office/drawing/2014/main" id="{CA1DC208-6735-951B-B18E-BA0306478594}"/>
                    </a:ext>
                  </a:extLst>
                </p:cNvPr>
                <p:cNvPicPr/>
                <p:nvPr/>
              </p:nvPicPr>
              <p:blipFill>
                <a:blip r:embed="rId7"/>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3" name="Ink 62">
                  <a:extLst>
                    <a:ext uri="{FF2B5EF4-FFF2-40B4-BE49-F238E27FC236}">
                      <a16:creationId xmlns:a16="http://schemas.microsoft.com/office/drawing/2014/main" id="{FAD718F0-B162-BA36-AC25-36E41E1E92C1}"/>
                    </a:ext>
                  </a:extLst>
                </p14:cNvPr>
                <p14:cNvContentPartPr/>
                <p14:nvPr/>
              </p14:nvContentPartPr>
              <p14:xfrm>
                <a:off x="9713263" y="2894633"/>
                <a:ext cx="6480" cy="25560"/>
              </p14:xfrm>
            </p:contentPart>
          </mc:Choice>
          <mc:Fallback xmlns="">
            <p:pic>
              <p:nvPicPr>
                <p:cNvPr id="63" name="Ink 62">
                  <a:extLst>
                    <a:ext uri="{FF2B5EF4-FFF2-40B4-BE49-F238E27FC236}">
                      <a16:creationId xmlns:a16="http://schemas.microsoft.com/office/drawing/2014/main" id="{FAD718F0-B162-BA36-AC25-36E41E1E92C1}"/>
                    </a:ext>
                  </a:extLst>
                </p:cNvPr>
                <p:cNvPicPr/>
                <p:nvPr/>
              </p:nvPicPr>
              <p:blipFill>
                <a:blip r:embed="rId9"/>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4" name="Ink 63">
                  <a:extLst>
                    <a:ext uri="{FF2B5EF4-FFF2-40B4-BE49-F238E27FC236}">
                      <a16:creationId xmlns:a16="http://schemas.microsoft.com/office/drawing/2014/main" id="{DDCDE045-A04C-9FF6-43BF-6D349111404A}"/>
                    </a:ext>
                  </a:extLst>
                </p14:cNvPr>
                <p14:cNvContentPartPr/>
                <p14:nvPr/>
              </p14:nvContentPartPr>
              <p14:xfrm>
                <a:off x="9512383" y="2586473"/>
                <a:ext cx="138600" cy="251640"/>
              </p14:xfrm>
            </p:contentPart>
          </mc:Choice>
          <mc:Fallback xmlns="">
            <p:pic>
              <p:nvPicPr>
                <p:cNvPr id="64" name="Ink 63">
                  <a:extLst>
                    <a:ext uri="{FF2B5EF4-FFF2-40B4-BE49-F238E27FC236}">
                      <a16:creationId xmlns:a16="http://schemas.microsoft.com/office/drawing/2014/main" id="{DDCDE045-A04C-9FF6-43BF-6D349111404A}"/>
                    </a:ext>
                  </a:extLst>
                </p:cNvPr>
                <p:cNvPicPr/>
                <p:nvPr/>
              </p:nvPicPr>
              <p:blipFill>
                <a:blip r:embed="rId11"/>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5" name="Ink 64">
                  <a:extLst>
                    <a:ext uri="{FF2B5EF4-FFF2-40B4-BE49-F238E27FC236}">
                      <a16:creationId xmlns:a16="http://schemas.microsoft.com/office/drawing/2014/main" id="{15651B6F-5935-AD6E-F163-EF4091FD3EE8}"/>
                    </a:ext>
                  </a:extLst>
                </p14:cNvPr>
                <p14:cNvContentPartPr/>
                <p14:nvPr/>
              </p14:nvContentPartPr>
              <p14:xfrm>
                <a:off x="9625423" y="2636873"/>
                <a:ext cx="37440" cy="31680"/>
              </p14:xfrm>
            </p:contentPart>
          </mc:Choice>
          <mc:Fallback xmlns="">
            <p:pic>
              <p:nvPicPr>
                <p:cNvPr id="65" name="Ink 64">
                  <a:extLst>
                    <a:ext uri="{FF2B5EF4-FFF2-40B4-BE49-F238E27FC236}">
                      <a16:creationId xmlns:a16="http://schemas.microsoft.com/office/drawing/2014/main" id="{15651B6F-5935-AD6E-F163-EF4091FD3EE8}"/>
                    </a:ext>
                  </a:extLst>
                </p:cNvPr>
                <p:cNvPicPr/>
                <p:nvPr/>
              </p:nvPicPr>
              <p:blipFill>
                <a:blip r:embed="rId13"/>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6" name="Ink 65">
                  <a:extLst>
                    <a:ext uri="{FF2B5EF4-FFF2-40B4-BE49-F238E27FC236}">
                      <a16:creationId xmlns:a16="http://schemas.microsoft.com/office/drawing/2014/main" id="{6DB02106-E49B-E565-5C12-6AE89F12A7BE}"/>
                    </a:ext>
                  </a:extLst>
                </p14:cNvPr>
                <p14:cNvContentPartPr/>
                <p14:nvPr/>
              </p14:nvContentPartPr>
              <p14:xfrm>
                <a:off x="9380263" y="2705993"/>
                <a:ext cx="38160" cy="12960"/>
              </p14:xfrm>
            </p:contentPart>
          </mc:Choice>
          <mc:Fallback xmlns="">
            <p:pic>
              <p:nvPicPr>
                <p:cNvPr id="66" name="Ink 65">
                  <a:extLst>
                    <a:ext uri="{FF2B5EF4-FFF2-40B4-BE49-F238E27FC236}">
                      <a16:creationId xmlns:a16="http://schemas.microsoft.com/office/drawing/2014/main" id="{6DB02106-E49B-E565-5C12-6AE89F12A7BE}"/>
                    </a:ext>
                  </a:extLst>
                </p:cNvPr>
                <p:cNvPicPr/>
                <p:nvPr/>
              </p:nvPicPr>
              <p:blipFill>
                <a:blip r:embed="rId15"/>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7" name="Ink 66">
                  <a:extLst>
                    <a:ext uri="{FF2B5EF4-FFF2-40B4-BE49-F238E27FC236}">
                      <a16:creationId xmlns:a16="http://schemas.microsoft.com/office/drawing/2014/main" id="{28A176E2-C91C-C507-C5FC-DEAA1E2B0AF3}"/>
                    </a:ext>
                  </a:extLst>
                </p14:cNvPr>
                <p14:cNvContentPartPr/>
                <p14:nvPr/>
              </p14:nvContentPartPr>
              <p14:xfrm>
                <a:off x="9675823" y="2768633"/>
                <a:ext cx="19080" cy="6480"/>
              </p14:xfrm>
            </p:contentPart>
          </mc:Choice>
          <mc:Fallback xmlns="">
            <p:pic>
              <p:nvPicPr>
                <p:cNvPr id="67" name="Ink 66">
                  <a:extLst>
                    <a:ext uri="{FF2B5EF4-FFF2-40B4-BE49-F238E27FC236}">
                      <a16:creationId xmlns:a16="http://schemas.microsoft.com/office/drawing/2014/main" id="{28A176E2-C91C-C507-C5FC-DEAA1E2B0AF3}"/>
                    </a:ext>
                  </a:extLst>
                </p:cNvPr>
                <p:cNvPicPr/>
                <p:nvPr/>
              </p:nvPicPr>
              <p:blipFill>
                <a:blip r:embed="rId17"/>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8" name="Ink 67">
                  <a:extLst>
                    <a:ext uri="{FF2B5EF4-FFF2-40B4-BE49-F238E27FC236}">
                      <a16:creationId xmlns:a16="http://schemas.microsoft.com/office/drawing/2014/main" id="{B4957538-FBC5-55D7-2D97-985C9B38C77B}"/>
                    </a:ext>
                  </a:extLst>
                </p14:cNvPr>
                <p14:cNvContentPartPr/>
                <p14:nvPr/>
              </p14:nvContentPartPr>
              <p14:xfrm>
                <a:off x="9392863" y="2838113"/>
                <a:ext cx="270720" cy="82080"/>
              </p14:xfrm>
            </p:contentPart>
          </mc:Choice>
          <mc:Fallback xmlns="">
            <p:pic>
              <p:nvPicPr>
                <p:cNvPr id="68" name="Ink 67">
                  <a:extLst>
                    <a:ext uri="{FF2B5EF4-FFF2-40B4-BE49-F238E27FC236}">
                      <a16:creationId xmlns:a16="http://schemas.microsoft.com/office/drawing/2014/main" id="{B4957538-FBC5-55D7-2D97-985C9B38C77B}"/>
                    </a:ext>
                  </a:extLst>
                </p:cNvPr>
                <p:cNvPicPr/>
                <p:nvPr/>
              </p:nvPicPr>
              <p:blipFill>
                <a:blip r:embed="rId19"/>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9" name="Ink 68">
                  <a:extLst>
                    <a:ext uri="{FF2B5EF4-FFF2-40B4-BE49-F238E27FC236}">
                      <a16:creationId xmlns:a16="http://schemas.microsoft.com/office/drawing/2014/main" id="{3495EDE5-BFB2-7C23-1299-0157F2CBCE86}"/>
                    </a:ext>
                  </a:extLst>
                </p14:cNvPr>
                <p14:cNvContentPartPr/>
                <p14:nvPr/>
              </p14:nvContentPartPr>
              <p14:xfrm>
                <a:off x="9776263" y="2510873"/>
                <a:ext cx="464760" cy="176400"/>
              </p14:xfrm>
            </p:contentPart>
          </mc:Choice>
          <mc:Fallback xmlns="">
            <p:pic>
              <p:nvPicPr>
                <p:cNvPr id="69" name="Ink 68">
                  <a:extLst>
                    <a:ext uri="{FF2B5EF4-FFF2-40B4-BE49-F238E27FC236}">
                      <a16:creationId xmlns:a16="http://schemas.microsoft.com/office/drawing/2014/main" id="{3495EDE5-BFB2-7C23-1299-0157F2CBCE86}"/>
                    </a:ext>
                  </a:extLst>
                </p:cNvPr>
                <p:cNvPicPr/>
                <p:nvPr/>
              </p:nvPicPr>
              <p:blipFill>
                <a:blip r:embed="rId21"/>
                <a:stretch>
                  <a:fillRect/>
                </a:stretch>
              </p:blipFill>
              <p:spPr>
                <a:xfrm>
                  <a:off x="9760783" y="2495393"/>
                  <a:ext cx="495360" cy="207000"/>
                </a:xfrm>
                <a:prstGeom prst="rect">
                  <a:avLst/>
                </a:prstGeom>
              </p:spPr>
            </p:pic>
          </mc:Fallback>
        </mc:AlternateContent>
      </p:grpSp>
      <p:grpSp>
        <p:nvGrpSpPr>
          <p:cNvPr id="70" name="Group 69">
            <a:extLst>
              <a:ext uri="{FF2B5EF4-FFF2-40B4-BE49-F238E27FC236}">
                <a16:creationId xmlns:a16="http://schemas.microsoft.com/office/drawing/2014/main" id="{20A5C421-5325-51DC-1455-6DF5C059B072}"/>
              </a:ext>
            </a:extLst>
          </p:cNvPr>
          <p:cNvGrpSpPr/>
          <p:nvPr/>
        </p:nvGrpSpPr>
        <p:grpSpPr>
          <a:xfrm>
            <a:off x="141062" y="6037714"/>
            <a:ext cx="761040" cy="773280"/>
            <a:chOff x="5001780" y="2705993"/>
            <a:chExt cx="761040" cy="773280"/>
          </a:xfrm>
        </p:grpSpPr>
        <mc:AlternateContent xmlns:mc="http://schemas.openxmlformats.org/markup-compatibility/2006" xmlns:p14="http://schemas.microsoft.com/office/powerpoint/2010/main">
          <mc:Choice Requires="p14">
            <p:contentPart p14:bwMode="auto" r:id="rId22">
              <p14:nvContentPartPr>
                <p14:cNvPr id="71" name="Ink 70">
                  <a:extLst>
                    <a:ext uri="{FF2B5EF4-FFF2-40B4-BE49-F238E27FC236}">
                      <a16:creationId xmlns:a16="http://schemas.microsoft.com/office/drawing/2014/main" id="{5A4749E2-7D9D-3553-588E-BA40A0C4182E}"/>
                    </a:ext>
                  </a:extLst>
                </p14:cNvPr>
                <p14:cNvContentPartPr/>
                <p14:nvPr/>
              </p14:nvContentPartPr>
              <p14:xfrm>
                <a:off x="5096100" y="2705993"/>
                <a:ext cx="604080" cy="591120"/>
              </p14:xfrm>
            </p:contentPart>
          </mc:Choice>
          <mc:Fallback xmlns="">
            <p:pic>
              <p:nvPicPr>
                <p:cNvPr id="71" name="Ink 70">
                  <a:extLst>
                    <a:ext uri="{FF2B5EF4-FFF2-40B4-BE49-F238E27FC236}">
                      <a16:creationId xmlns:a16="http://schemas.microsoft.com/office/drawing/2014/main" id="{5A4749E2-7D9D-3553-588E-BA40A0C4182E}"/>
                    </a:ext>
                  </a:extLst>
                </p:cNvPr>
                <p:cNvPicPr/>
                <p:nvPr/>
              </p:nvPicPr>
              <p:blipFill>
                <a:blip r:embed="rId23"/>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2" name="Ink 71">
                  <a:extLst>
                    <a:ext uri="{FF2B5EF4-FFF2-40B4-BE49-F238E27FC236}">
                      <a16:creationId xmlns:a16="http://schemas.microsoft.com/office/drawing/2014/main" id="{E154E483-6CF8-1955-6D5E-A7E2815C6F63}"/>
                    </a:ext>
                  </a:extLst>
                </p14:cNvPr>
                <p14:cNvContentPartPr/>
                <p14:nvPr/>
              </p14:nvContentPartPr>
              <p14:xfrm>
                <a:off x="5001780" y="3252833"/>
                <a:ext cx="761040" cy="226440"/>
              </p14:xfrm>
            </p:contentPart>
          </mc:Choice>
          <mc:Fallback xmlns="">
            <p:pic>
              <p:nvPicPr>
                <p:cNvPr id="72" name="Ink 71">
                  <a:extLst>
                    <a:ext uri="{FF2B5EF4-FFF2-40B4-BE49-F238E27FC236}">
                      <a16:creationId xmlns:a16="http://schemas.microsoft.com/office/drawing/2014/main" id="{E154E483-6CF8-1955-6D5E-A7E2815C6F63}"/>
                    </a:ext>
                  </a:extLst>
                </p:cNvPr>
                <p:cNvPicPr/>
                <p:nvPr/>
              </p:nvPicPr>
              <p:blipFill>
                <a:blip r:embed="rId25"/>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3" name="Ink 72">
                  <a:extLst>
                    <a:ext uri="{FF2B5EF4-FFF2-40B4-BE49-F238E27FC236}">
                      <a16:creationId xmlns:a16="http://schemas.microsoft.com/office/drawing/2014/main" id="{593786EF-912E-3D65-79C5-41FF36735F32}"/>
                    </a:ext>
                  </a:extLst>
                </p14:cNvPr>
                <p14:cNvContentPartPr/>
                <p14:nvPr/>
              </p14:nvContentPartPr>
              <p14:xfrm>
                <a:off x="5159100" y="3321953"/>
                <a:ext cx="440280" cy="94680"/>
              </p14:xfrm>
            </p:contentPart>
          </mc:Choice>
          <mc:Fallback xmlns="">
            <p:pic>
              <p:nvPicPr>
                <p:cNvPr id="73" name="Ink 72">
                  <a:extLst>
                    <a:ext uri="{FF2B5EF4-FFF2-40B4-BE49-F238E27FC236}">
                      <a16:creationId xmlns:a16="http://schemas.microsoft.com/office/drawing/2014/main" id="{593786EF-912E-3D65-79C5-41FF36735F32}"/>
                    </a:ext>
                  </a:extLst>
                </p:cNvPr>
                <p:cNvPicPr/>
                <p:nvPr/>
              </p:nvPicPr>
              <p:blipFill>
                <a:blip r:embed="rId27"/>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4" name="Ink 73">
                  <a:extLst>
                    <a:ext uri="{FF2B5EF4-FFF2-40B4-BE49-F238E27FC236}">
                      <a16:creationId xmlns:a16="http://schemas.microsoft.com/office/drawing/2014/main" id="{ABC2EB31-C81A-47E0-BB67-97DCE08C5AB7}"/>
                    </a:ext>
                  </a:extLst>
                </p14:cNvPr>
                <p14:cNvContentPartPr/>
                <p14:nvPr/>
              </p14:nvContentPartPr>
              <p14:xfrm>
                <a:off x="5286489" y="2846630"/>
                <a:ext cx="100080" cy="138600"/>
              </p14:xfrm>
            </p:contentPart>
          </mc:Choice>
          <mc:Fallback xmlns="">
            <p:pic>
              <p:nvPicPr>
                <p:cNvPr id="74" name="Ink 73">
                  <a:extLst>
                    <a:ext uri="{FF2B5EF4-FFF2-40B4-BE49-F238E27FC236}">
                      <a16:creationId xmlns:a16="http://schemas.microsoft.com/office/drawing/2014/main" id="{ABC2EB31-C81A-47E0-BB67-97DCE08C5AB7}"/>
                    </a:ext>
                  </a:extLst>
                </p:cNvPr>
                <p:cNvPicPr/>
                <p:nvPr/>
              </p:nvPicPr>
              <p:blipFill>
                <a:blip r:embed="rId29"/>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5" name="Ink 74">
                  <a:extLst>
                    <a:ext uri="{FF2B5EF4-FFF2-40B4-BE49-F238E27FC236}">
                      <a16:creationId xmlns:a16="http://schemas.microsoft.com/office/drawing/2014/main" id="{8A3EAC3A-ABFD-4932-672F-782FB6AD49F6}"/>
                    </a:ext>
                  </a:extLst>
                </p14:cNvPr>
                <p14:cNvContentPartPr/>
                <p14:nvPr/>
              </p14:nvContentPartPr>
              <p14:xfrm>
                <a:off x="5312409" y="2840870"/>
                <a:ext cx="87840" cy="55800"/>
              </p14:xfrm>
            </p:contentPart>
          </mc:Choice>
          <mc:Fallback xmlns="">
            <p:pic>
              <p:nvPicPr>
                <p:cNvPr id="75" name="Ink 74">
                  <a:extLst>
                    <a:ext uri="{FF2B5EF4-FFF2-40B4-BE49-F238E27FC236}">
                      <a16:creationId xmlns:a16="http://schemas.microsoft.com/office/drawing/2014/main" id="{8A3EAC3A-ABFD-4932-672F-782FB6AD49F6}"/>
                    </a:ext>
                  </a:extLst>
                </p:cNvPr>
                <p:cNvPicPr/>
                <p:nvPr/>
              </p:nvPicPr>
              <p:blipFill>
                <a:blip r:embed="rId31"/>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6" name="Ink 75">
                  <a:extLst>
                    <a:ext uri="{FF2B5EF4-FFF2-40B4-BE49-F238E27FC236}">
                      <a16:creationId xmlns:a16="http://schemas.microsoft.com/office/drawing/2014/main" id="{F17D588C-1FCD-FC23-402F-6BA24C1FD57C}"/>
                    </a:ext>
                  </a:extLst>
                </p14:cNvPr>
                <p14:cNvContentPartPr/>
                <p14:nvPr/>
              </p14:nvContentPartPr>
              <p14:xfrm>
                <a:off x="5352729" y="2876870"/>
                <a:ext cx="136080" cy="90000"/>
              </p14:xfrm>
            </p:contentPart>
          </mc:Choice>
          <mc:Fallback xmlns="">
            <p:pic>
              <p:nvPicPr>
                <p:cNvPr id="76" name="Ink 75">
                  <a:extLst>
                    <a:ext uri="{FF2B5EF4-FFF2-40B4-BE49-F238E27FC236}">
                      <a16:creationId xmlns:a16="http://schemas.microsoft.com/office/drawing/2014/main" id="{F17D588C-1FCD-FC23-402F-6BA24C1FD57C}"/>
                    </a:ext>
                  </a:extLst>
                </p:cNvPr>
                <p:cNvPicPr/>
                <p:nvPr/>
              </p:nvPicPr>
              <p:blipFill>
                <a:blip r:embed="rId33"/>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7" name="Ink 76">
                  <a:extLst>
                    <a:ext uri="{FF2B5EF4-FFF2-40B4-BE49-F238E27FC236}">
                      <a16:creationId xmlns:a16="http://schemas.microsoft.com/office/drawing/2014/main" id="{D8D91B3E-FA99-6581-7BE6-C8787EEB62E4}"/>
                    </a:ext>
                  </a:extLst>
                </p14:cNvPr>
                <p14:cNvContentPartPr/>
                <p14:nvPr/>
              </p14:nvContentPartPr>
              <p14:xfrm>
                <a:off x="5457849" y="2854910"/>
                <a:ext cx="39240" cy="64080"/>
              </p14:xfrm>
            </p:contentPart>
          </mc:Choice>
          <mc:Fallback xmlns="">
            <p:pic>
              <p:nvPicPr>
                <p:cNvPr id="77" name="Ink 76">
                  <a:extLst>
                    <a:ext uri="{FF2B5EF4-FFF2-40B4-BE49-F238E27FC236}">
                      <a16:creationId xmlns:a16="http://schemas.microsoft.com/office/drawing/2014/main" id="{D8D91B3E-FA99-6581-7BE6-C8787EEB62E4}"/>
                    </a:ext>
                  </a:extLst>
                </p:cNvPr>
                <p:cNvPicPr/>
                <p:nvPr/>
              </p:nvPicPr>
              <p:blipFill>
                <a:blip r:embed="rId35"/>
                <a:stretch>
                  <a:fillRect/>
                </a:stretch>
              </p:blipFill>
              <p:spPr>
                <a:xfrm>
                  <a:off x="5446949" y="2844110"/>
                  <a:ext cx="60677" cy="85320"/>
                </a:xfrm>
                <a:prstGeom prst="rect">
                  <a:avLst/>
                </a:prstGeom>
              </p:spPr>
            </p:pic>
          </mc:Fallback>
        </mc:AlternateContent>
      </p:grpSp>
    </p:spTree>
    <p:extLst>
      <p:ext uri="{BB962C8B-B14F-4D97-AF65-F5344CB8AC3E}">
        <p14:creationId xmlns:p14="http://schemas.microsoft.com/office/powerpoint/2010/main" val="2907750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43B0D-32B3-B36E-B2E1-366C9F519FE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4686523-954E-CE82-1EA9-8CAAC6A17FF6}"/>
              </a:ext>
            </a:extLst>
          </p:cNvPr>
          <p:cNvSpPr/>
          <p:nvPr/>
        </p:nvSpPr>
        <p:spPr>
          <a:xfrm>
            <a:off x="2646265" y="3700500"/>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ainbow colored triangle with arrows&#10;&#10;AI-generated content may be incorrect.">
            <a:extLst>
              <a:ext uri="{FF2B5EF4-FFF2-40B4-BE49-F238E27FC236}">
                <a16:creationId xmlns:a16="http://schemas.microsoft.com/office/drawing/2014/main" id="{E7930A8B-F29F-DA54-A8E7-C73C4331D940}"/>
              </a:ext>
            </a:extLst>
          </p:cNvPr>
          <p:cNvPicPr>
            <a:picLocks noGrp="1" noChangeAspect="1"/>
          </p:cNvPicPr>
          <p:nvPr>
            <p:ph idx="1"/>
          </p:nvPr>
        </p:nvPicPr>
        <p:blipFill>
          <a:blip r:embed="rId2"/>
          <a:stretch>
            <a:fillRect/>
          </a:stretch>
        </p:blipFill>
        <p:spPr>
          <a:xfrm>
            <a:off x="2612493" y="1791685"/>
            <a:ext cx="6655605" cy="5324483"/>
          </a:xfrm>
        </p:spPr>
      </p:pic>
      <p:grpSp>
        <p:nvGrpSpPr>
          <p:cNvPr id="14" name="Group 13">
            <a:extLst>
              <a:ext uri="{FF2B5EF4-FFF2-40B4-BE49-F238E27FC236}">
                <a16:creationId xmlns:a16="http://schemas.microsoft.com/office/drawing/2014/main" id="{509E01E5-4FE5-EA65-E24D-8BF5E964A8B9}"/>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90393A17-00E5-0D1F-AD3F-3B56DF519714}"/>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591C2F0-6CE1-4C90-B7C1-AC778E018DB9}"/>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9FCC0B07-AB1A-E359-E66C-BC30AF8F2B83}"/>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FA7DE101-21AA-B6EE-301D-67D8B71E62D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Strategy evolution</a:t>
            </a:r>
            <a:endParaRPr lang="en-US" dirty="0"/>
          </a:p>
        </p:txBody>
      </p:sp>
      <p:sp>
        <p:nvSpPr>
          <p:cNvPr id="24" name="Content Placeholder 2">
            <a:extLst>
              <a:ext uri="{FF2B5EF4-FFF2-40B4-BE49-F238E27FC236}">
                <a16:creationId xmlns:a16="http://schemas.microsoft.com/office/drawing/2014/main" id="{C94F7519-CF7D-46B1-10B3-1A0FFFD8CE58}"/>
              </a:ext>
            </a:extLst>
          </p:cNvPr>
          <p:cNvSpPr txBox="1">
            <a:spLocks/>
          </p:cNvSpPr>
          <p:nvPr/>
        </p:nvSpPr>
        <p:spPr>
          <a:xfrm>
            <a:off x="832830" y="1560640"/>
            <a:ext cx="10139969"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sp>
        <p:nvSpPr>
          <p:cNvPr id="31" name="Rectangle 30">
            <a:extLst>
              <a:ext uri="{FF2B5EF4-FFF2-40B4-BE49-F238E27FC236}">
                <a16:creationId xmlns:a16="http://schemas.microsoft.com/office/drawing/2014/main" id="{B59A0A89-34D0-3200-A8F4-A9DE7A998301}"/>
              </a:ext>
            </a:extLst>
          </p:cNvPr>
          <p:cNvSpPr/>
          <p:nvPr/>
        </p:nvSpPr>
        <p:spPr>
          <a:xfrm>
            <a:off x="2587925" y="3761117"/>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Brace 31">
            <a:extLst>
              <a:ext uri="{FF2B5EF4-FFF2-40B4-BE49-F238E27FC236}">
                <a16:creationId xmlns:a16="http://schemas.microsoft.com/office/drawing/2014/main" id="{38178A88-B6F4-E0E9-D2B1-1EFBDEEE04DF}"/>
              </a:ext>
            </a:extLst>
          </p:cNvPr>
          <p:cNvSpPr/>
          <p:nvPr/>
        </p:nvSpPr>
        <p:spPr>
          <a:xfrm rot="16200000">
            <a:off x="3453932" y="1121958"/>
            <a:ext cx="471865" cy="2148318"/>
          </a:xfrm>
          <a:prstGeom prst="rightBrace">
            <a:avLst>
              <a:gd name="adj1" fmla="val 66864"/>
              <a:gd name="adj2" fmla="val 49152"/>
            </a:avLst>
          </a:prstGeom>
          <a:ln>
            <a:solidFill>
              <a:schemeClr val="accent5"/>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ECE7B618-7EFC-CEA6-CA8C-D146EE33FED3}"/>
              </a:ext>
            </a:extLst>
          </p:cNvPr>
          <p:cNvCxnSpPr/>
          <p:nvPr/>
        </p:nvCxnSpPr>
        <p:spPr>
          <a:xfrm>
            <a:off x="2615357" y="2422906"/>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5F21723-6988-CAFF-7BE3-2FAC1E568834}"/>
              </a:ext>
            </a:extLst>
          </p:cNvPr>
          <p:cNvCxnSpPr/>
          <p:nvPr/>
        </p:nvCxnSpPr>
        <p:spPr>
          <a:xfrm>
            <a:off x="4761149" y="2404074"/>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39" name="Left Bracket 38">
            <a:extLst>
              <a:ext uri="{FF2B5EF4-FFF2-40B4-BE49-F238E27FC236}">
                <a16:creationId xmlns:a16="http://schemas.microsoft.com/office/drawing/2014/main" id="{E8527673-5043-887A-7627-BD972AFDB54A}"/>
              </a:ext>
            </a:extLst>
          </p:cNvPr>
          <p:cNvSpPr/>
          <p:nvPr/>
        </p:nvSpPr>
        <p:spPr>
          <a:xfrm rot="16200000">
            <a:off x="3545076" y="2715873"/>
            <a:ext cx="283464" cy="2148629"/>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1" name="Group 60">
            <a:extLst>
              <a:ext uri="{FF2B5EF4-FFF2-40B4-BE49-F238E27FC236}">
                <a16:creationId xmlns:a16="http://schemas.microsoft.com/office/drawing/2014/main" id="{56F9ACFC-2713-5B91-EBB1-2DDEE22B0557}"/>
              </a:ext>
            </a:extLst>
          </p:cNvPr>
          <p:cNvGrpSpPr/>
          <p:nvPr/>
        </p:nvGrpSpPr>
        <p:grpSpPr>
          <a:xfrm>
            <a:off x="1159215" y="6172591"/>
            <a:ext cx="880560" cy="534960"/>
            <a:chOff x="9380263" y="2510873"/>
            <a:chExt cx="880560" cy="534960"/>
          </a:xfrm>
        </p:grpSpPr>
        <mc:AlternateContent xmlns:mc="http://schemas.openxmlformats.org/markup-compatibility/2006" xmlns:p14="http://schemas.microsoft.com/office/powerpoint/2010/main">
          <mc:Choice Requires="p14">
            <p:contentPart p14:bwMode="auto" r:id="rId3">
              <p14:nvContentPartPr>
                <p14:cNvPr id="62" name="Ink 61">
                  <a:extLst>
                    <a:ext uri="{FF2B5EF4-FFF2-40B4-BE49-F238E27FC236}">
                      <a16:creationId xmlns:a16="http://schemas.microsoft.com/office/drawing/2014/main" id="{253A1A45-7208-FFAB-550B-21055B4E4174}"/>
                    </a:ext>
                  </a:extLst>
                </p14:cNvPr>
                <p14:cNvContentPartPr/>
                <p14:nvPr/>
              </p14:nvContentPartPr>
              <p14:xfrm>
                <a:off x="9505903" y="2882033"/>
                <a:ext cx="754920" cy="163800"/>
              </p14:xfrm>
            </p:contentPart>
          </mc:Choice>
          <mc:Fallback xmlns="">
            <p:pic>
              <p:nvPicPr>
                <p:cNvPr id="62" name="Ink 61">
                  <a:extLst>
                    <a:ext uri="{FF2B5EF4-FFF2-40B4-BE49-F238E27FC236}">
                      <a16:creationId xmlns:a16="http://schemas.microsoft.com/office/drawing/2014/main" id="{253A1A45-7208-FFAB-550B-21055B4E4174}"/>
                    </a:ext>
                  </a:extLst>
                </p:cNvPr>
                <p:cNvPicPr/>
                <p:nvPr/>
              </p:nvPicPr>
              <p:blipFill>
                <a:blip r:embed="rId4"/>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714BD793-EE23-4CD4-2C73-632141A75E74}"/>
                    </a:ext>
                  </a:extLst>
                </p14:cNvPr>
                <p14:cNvContentPartPr/>
                <p14:nvPr/>
              </p14:nvContentPartPr>
              <p14:xfrm>
                <a:off x="9845383" y="2705993"/>
                <a:ext cx="220320" cy="189000"/>
              </p14:xfrm>
            </p:contentPart>
          </mc:Choice>
          <mc:Fallback xmlns="">
            <p:pic>
              <p:nvPicPr>
                <p:cNvPr id="63" name="Ink 62">
                  <a:extLst>
                    <a:ext uri="{FF2B5EF4-FFF2-40B4-BE49-F238E27FC236}">
                      <a16:creationId xmlns:a16="http://schemas.microsoft.com/office/drawing/2014/main" id="{714BD793-EE23-4CD4-2C73-632141A75E74}"/>
                    </a:ext>
                  </a:extLst>
                </p:cNvPr>
                <p:cNvPicPr/>
                <p:nvPr/>
              </p:nvPicPr>
              <p:blipFill>
                <a:blip r:embed="rId6"/>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4" name="Ink 63">
                  <a:extLst>
                    <a:ext uri="{FF2B5EF4-FFF2-40B4-BE49-F238E27FC236}">
                      <a16:creationId xmlns:a16="http://schemas.microsoft.com/office/drawing/2014/main" id="{F5869F2C-6E9E-2BCF-59A1-ED6794495DF6}"/>
                    </a:ext>
                  </a:extLst>
                </p14:cNvPr>
                <p14:cNvContentPartPr/>
                <p14:nvPr/>
              </p14:nvContentPartPr>
              <p14:xfrm>
                <a:off x="9713263" y="2894633"/>
                <a:ext cx="6480" cy="25560"/>
              </p14:xfrm>
            </p:contentPart>
          </mc:Choice>
          <mc:Fallback xmlns="">
            <p:pic>
              <p:nvPicPr>
                <p:cNvPr id="64" name="Ink 63">
                  <a:extLst>
                    <a:ext uri="{FF2B5EF4-FFF2-40B4-BE49-F238E27FC236}">
                      <a16:creationId xmlns:a16="http://schemas.microsoft.com/office/drawing/2014/main" id="{F5869F2C-6E9E-2BCF-59A1-ED6794495DF6}"/>
                    </a:ext>
                  </a:extLst>
                </p:cNvPr>
                <p:cNvPicPr/>
                <p:nvPr/>
              </p:nvPicPr>
              <p:blipFill>
                <a:blip r:embed="rId8"/>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5" name="Ink 64">
                  <a:extLst>
                    <a:ext uri="{FF2B5EF4-FFF2-40B4-BE49-F238E27FC236}">
                      <a16:creationId xmlns:a16="http://schemas.microsoft.com/office/drawing/2014/main" id="{8511A9FC-9F25-7771-BC0D-4DD56EEAA896}"/>
                    </a:ext>
                  </a:extLst>
                </p14:cNvPr>
                <p14:cNvContentPartPr/>
                <p14:nvPr/>
              </p14:nvContentPartPr>
              <p14:xfrm>
                <a:off x="9512383" y="2586473"/>
                <a:ext cx="138600" cy="251640"/>
              </p14:xfrm>
            </p:contentPart>
          </mc:Choice>
          <mc:Fallback xmlns="">
            <p:pic>
              <p:nvPicPr>
                <p:cNvPr id="65" name="Ink 64">
                  <a:extLst>
                    <a:ext uri="{FF2B5EF4-FFF2-40B4-BE49-F238E27FC236}">
                      <a16:creationId xmlns:a16="http://schemas.microsoft.com/office/drawing/2014/main" id="{8511A9FC-9F25-7771-BC0D-4DD56EEAA896}"/>
                    </a:ext>
                  </a:extLst>
                </p:cNvPr>
                <p:cNvPicPr/>
                <p:nvPr/>
              </p:nvPicPr>
              <p:blipFill>
                <a:blip r:embed="rId10"/>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6" name="Ink 65">
                  <a:extLst>
                    <a:ext uri="{FF2B5EF4-FFF2-40B4-BE49-F238E27FC236}">
                      <a16:creationId xmlns:a16="http://schemas.microsoft.com/office/drawing/2014/main" id="{C6D3CD66-9392-D8C4-A438-43EE40EEFE53}"/>
                    </a:ext>
                  </a:extLst>
                </p14:cNvPr>
                <p14:cNvContentPartPr/>
                <p14:nvPr/>
              </p14:nvContentPartPr>
              <p14:xfrm>
                <a:off x="9625423" y="2636873"/>
                <a:ext cx="37440" cy="31680"/>
              </p14:xfrm>
            </p:contentPart>
          </mc:Choice>
          <mc:Fallback xmlns="">
            <p:pic>
              <p:nvPicPr>
                <p:cNvPr id="66" name="Ink 65">
                  <a:extLst>
                    <a:ext uri="{FF2B5EF4-FFF2-40B4-BE49-F238E27FC236}">
                      <a16:creationId xmlns:a16="http://schemas.microsoft.com/office/drawing/2014/main" id="{C6D3CD66-9392-D8C4-A438-43EE40EEFE53}"/>
                    </a:ext>
                  </a:extLst>
                </p:cNvPr>
                <p:cNvPicPr/>
                <p:nvPr/>
              </p:nvPicPr>
              <p:blipFill>
                <a:blip r:embed="rId12"/>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7" name="Ink 66">
                  <a:extLst>
                    <a:ext uri="{FF2B5EF4-FFF2-40B4-BE49-F238E27FC236}">
                      <a16:creationId xmlns:a16="http://schemas.microsoft.com/office/drawing/2014/main" id="{D5F3C564-809A-019F-8185-42C5A4E66074}"/>
                    </a:ext>
                  </a:extLst>
                </p14:cNvPr>
                <p14:cNvContentPartPr/>
                <p14:nvPr/>
              </p14:nvContentPartPr>
              <p14:xfrm>
                <a:off x="9380263" y="2705993"/>
                <a:ext cx="38160" cy="12960"/>
              </p14:xfrm>
            </p:contentPart>
          </mc:Choice>
          <mc:Fallback xmlns="">
            <p:pic>
              <p:nvPicPr>
                <p:cNvPr id="67" name="Ink 66">
                  <a:extLst>
                    <a:ext uri="{FF2B5EF4-FFF2-40B4-BE49-F238E27FC236}">
                      <a16:creationId xmlns:a16="http://schemas.microsoft.com/office/drawing/2014/main" id="{D5F3C564-809A-019F-8185-42C5A4E66074}"/>
                    </a:ext>
                  </a:extLst>
                </p:cNvPr>
                <p:cNvPicPr/>
                <p:nvPr/>
              </p:nvPicPr>
              <p:blipFill>
                <a:blip r:embed="rId14"/>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8" name="Ink 67">
                  <a:extLst>
                    <a:ext uri="{FF2B5EF4-FFF2-40B4-BE49-F238E27FC236}">
                      <a16:creationId xmlns:a16="http://schemas.microsoft.com/office/drawing/2014/main" id="{9CD61EC6-21FF-6ADC-8216-3B90022EEB2F}"/>
                    </a:ext>
                  </a:extLst>
                </p14:cNvPr>
                <p14:cNvContentPartPr/>
                <p14:nvPr/>
              </p14:nvContentPartPr>
              <p14:xfrm>
                <a:off x="9675823" y="2768633"/>
                <a:ext cx="19080" cy="6480"/>
              </p14:xfrm>
            </p:contentPart>
          </mc:Choice>
          <mc:Fallback xmlns="">
            <p:pic>
              <p:nvPicPr>
                <p:cNvPr id="68" name="Ink 67">
                  <a:extLst>
                    <a:ext uri="{FF2B5EF4-FFF2-40B4-BE49-F238E27FC236}">
                      <a16:creationId xmlns:a16="http://schemas.microsoft.com/office/drawing/2014/main" id="{9CD61EC6-21FF-6ADC-8216-3B90022EEB2F}"/>
                    </a:ext>
                  </a:extLst>
                </p:cNvPr>
                <p:cNvPicPr/>
                <p:nvPr/>
              </p:nvPicPr>
              <p:blipFill>
                <a:blip r:embed="rId16"/>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9" name="Ink 68">
                  <a:extLst>
                    <a:ext uri="{FF2B5EF4-FFF2-40B4-BE49-F238E27FC236}">
                      <a16:creationId xmlns:a16="http://schemas.microsoft.com/office/drawing/2014/main" id="{D48FB180-0804-CA26-91F8-D6944A1BD3C9}"/>
                    </a:ext>
                  </a:extLst>
                </p14:cNvPr>
                <p14:cNvContentPartPr/>
                <p14:nvPr/>
              </p14:nvContentPartPr>
              <p14:xfrm>
                <a:off x="9392863" y="2838113"/>
                <a:ext cx="270720" cy="82080"/>
              </p14:xfrm>
            </p:contentPart>
          </mc:Choice>
          <mc:Fallback xmlns="">
            <p:pic>
              <p:nvPicPr>
                <p:cNvPr id="69" name="Ink 68">
                  <a:extLst>
                    <a:ext uri="{FF2B5EF4-FFF2-40B4-BE49-F238E27FC236}">
                      <a16:creationId xmlns:a16="http://schemas.microsoft.com/office/drawing/2014/main" id="{D48FB180-0804-CA26-91F8-D6944A1BD3C9}"/>
                    </a:ext>
                  </a:extLst>
                </p:cNvPr>
                <p:cNvPicPr/>
                <p:nvPr/>
              </p:nvPicPr>
              <p:blipFill>
                <a:blip r:embed="rId18"/>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0" name="Ink 69">
                  <a:extLst>
                    <a:ext uri="{FF2B5EF4-FFF2-40B4-BE49-F238E27FC236}">
                      <a16:creationId xmlns:a16="http://schemas.microsoft.com/office/drawing/2014/main" id="{12B3C944-20C7-3804-F07C-FE019444B02C}"/>
                    </a:ext>
                  </a:extLst>
                </p14:cNvPr>
                <p14:cNvContentPartPr/>
                <p14:nvPr/>
              </p14:nvContentPartPr>
              <p14:xfrm>
                <a:off x="9776263" y="2510873"/>
                <a:ext cx="464760" cy="176400"/>
              </p14:xfrm>
            </p:contentPart>
          </mc:Choice>
          <mc:Fallback xmlns="">
            <p:pic>
              <p:nvPicPr>
                <p:cNvPr id="70" name="Ink 69">
                  <a:extLst>
                    <a:ext uri="{FF2B5EF4-FFF2-40B4-BE49-F238E27FC236}">
                      <a16:creationId xmlns:a16="http://schemas.microsoft.com/office/drawing/2014/main" id="{12B3C944-20C7-3804-F07C-FE019444B02C}"/>
                    </a:ext>
                  </a:extLst>
                </p:cNvPr>
                <p:cNvPicPr/>
                <p:nvPr/>
              </p:nvPicPr>
              <p:blipFill>
                <a:blip r:embed="rId20"/>
                <a:stretch>
                  <a:fillRect/>
                </a:stretch>
              </p:blipFill>
              <p:spPr>
                <a:xfrm>
                  <a:off x="9760783" y="2495393"/>
                  <a:ext cx="495360" cy="207000"/>
                </a:xfrm>
                <a:prstGeom prst="rect">
                  <a:avLst/>
                </a:prstGeom>
              </p:spPr>
            </p:pic>
          </mc:Fallback>
        </mc:AlternateContent>
      </p:grpSp>
      <p:grpSp>
        <p:nvGrpSpPr>
          <p:cNvPr id="71" name="Group 70">
            <a:extLst>
              <a:ext uri="{FF2B5EF4-FFF2-40B4-BE49-F238E27FC236}">
                <a16:creationId xmlns:a16="http://schemas.microsoft.com/office/drawing/2014/main" id="{FF0A7080-CD66-F586-6719-D3798E67EB97}"/>
              </a:ext>
            </a:extLst>
          </p:cNvPr>
          <p:cNvGrpSpPr/>
          <p:nvPr/>
        </p:nvGrpSpPr>
        <p:grpSpPr>
          <a:xfrm>
            <a:off x="141062" y="6037714"/>
            <a:ext cx="761040" cy="773280"/>
            <a:chOff x="5001780" y="2705993"/>
            <a:chExt cx="761040" cy="773280"/>
          </a:xfrm>
        </p:grpSpPr>
        <mc:AlternateContent xmlns:mc="http://schemas.openxmlformats.org/markup-compatibility/2006" xmlns:p14="http://schemas.microsoft.com/office/powerpoint/2010/main">
          <mc:Choice Requires="p14">
            <p:contentPart p14:bwMode="auto" r:id="rId21">
              <p14:nvContentPartPr>
                <p14:cNvPr id="72" name="Ink 71">
                  <a:extLst>
                    <a:ext uri="{FF2B5EF4-FFF2-40B4-BE49-F238E27FC236}">
                      <a16:creationId xmlns:a16="http://schemas.microsoft.com/office/drawing/2014/main" id="{B3D4CF9B-581E-34FC-95E0-33D9BEE53341}"/>
                    </a:ext>
                  </a:extLst>
                </p14:cNvPr>
                <p14:cNvContentPartPr/>
                <p14:nvPr/>
              </p14:nvContentPartPr>
              <p14:xfrm>
                <a:off x="5096100" y="2705993"/>
                <a:ext cx="604080" cy="591120"/>
              </p14:xfrm>
            </p:contentPart>
          </mc:Choice>
          <mc:Fallback xmlns="">
            <p:pic>
              <p:nvPicPr>
                <p:cNvPr id="72" name="Ink 71">
                  <a:extLst>
                    <a:ext uri="{FF2B5EF4-FFF2-40B4-BE49-F238E27FC236}">
                      <a16:creationId xmlns:a16="http://schemas.microsoft.com/office/drawing/2014/main" id="{B3D4CF9B-581E-34FC-95E0-33D9BEE53341}"/>
                    </a:ext>
                  </a:extLst>
                </p:cNvPr>
                <p:cNvPicPr/>
                <p:nvPr/>
              </p:nvPicPr>
              <p:blipFill>
                <a:blip r:embed="rId22"/>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3" name="Ink 72">
                  <a:extLst>
                    <a:ext uri="{FF2B5EF4-FFF2-40B4-BE49-F238E27FC236}">
                      <a16:creationId xmlns:a16="http://schemas.microsoft.com/office/drawing/2014/main" id="{37D1BA67-A7FC-6EA2-47EC-F355CF9A293A}"/>
                    </a:ext>
                  </a:extLst>
                </p14:cNvPr>
                <p14:cNvContentPartPr/>
                <p14:nvPr/>
              </p14:nvContentPartPr>
              <p14:xfrm>
                <a:off x="5001780" y="3252833"/>
                <a:ext cx="761040" cy="226440"/>
              </p14:xfrm>
            </p:contentPart>
          </mc:Choice>
          <mc:Fallback xmlns="">
            <p:pic>
              <p:nvPicPr>
                <p:cNvPr id="73" name="Ink 72">
                  <a:extLst>
                    <a:ext uri="{FF2B5EF4-FFF2-40B4-BE49-F238E27FC236}">
                      <a16:creationId xmlns:a16="http://schemas.microsoft.com/office/drawing/2014/main" id="{37D1BA67-A7FC-6EA2-47EC-F355CF9A293A}"/>
                    </a:ext>
                  </a:extLst>
                </p:cNvPr>
                <p:cNvPicPr/>
                <p:nvPr/>
              </p:nvPicPr>
              <p:blipFill>
                <a:blip r:embed="rId24"/>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4" name="Ink 73">
                  <a:extLst>
                    <a:ext uri="{FF2B5EF4-FFF2-40B4-BE49-F238E27FC236}">
                      <a16:creationId xmlns:a16="http://schemas.microsoft.com/office/drawing/2014/main" id="{F9A8DC2F-7769-A25B-7BBC-3D525876E022}"/>
                    </a:ext>
                  </a:extLst>
                </p14:cNvPr>
                <p14:cNvContentPartPr/>
                <p14:nvPr/>
              </p14:nvContentPartPr>
              <p14:xfrm>
                <a:off x="5159100" y="3321953"/>
                <a:ext cx="440280" cy="94680"/>
              </p14:xfrm>
            </p:contentPart>
          </mc:Choice>
          <mc:Fallback xmlns="">
            <p:pic>
              <p:nvPicPr>
                <p:cNvPr id="74" name="Ink 73">
                  <a:extLst>
                    <a:ext uri="{FF2B5EF4-FFF2-40B4-BE49-F238E27FC236}">
                      <a16:creationId xmlns:a16="http://schemas.microsoft.com/office/drawing/2014/main" id="{F9A8DC2F-7769-A25B-7BBC-3D525876E022}"/>
                    </a:ext>
                  </a:extLst>
                </p:cNvPr>
                <p:cNvPicPr/>
                <p:nvPr/>
              </p:nvPicPr>
              <p:blipFill>
                <a:blip r:embed="rId26"/>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5" name="Ink 74">
                  <a:extLst>
                    <a:ext uri="{FF2B5EF4-FFF2-40B4-BE49-F238E27FC236}">
                      <a16:creationId xmlns:a16="http://schemas.microsoft.com/office/drawing/2014/main" id="{7428C5E5-AA8F-9438-B5E8-D2AECE038991}"/>
                    </a:ext>
                  </a:extLst>
                </p14:cNvPr>
                <p14:cNvContentPartPr/>
                <p14:nvPr/>
              </p14:nvContentPartPr>
              <p14:xfrm>
                <a:off x="5286489" y="2846630"/>
                <a:ext cx="100080" cy="138600"/>
              </p14:xfrm>
            </p:contentPart>
          </mc:Choice>
          <mc:Fallback xmlns="">
            <p:pic>
              <p:nvPicPr>
                <p:cNvPr id="75" name="Ink 74">
                  <a:extLst>
                    <a:ext uri="{FF2B5EF4-FFF2-40B4-BE49-F238E27FC236}">
                      <a16:creationId xmlns:a16="http://schemas.microsoft.com/office/drawing/2014/main" id="{7428C5E5-AA8F-9438-B5E8-D2AECE038991}"/>
                    </a:ext>
                  </a:extLst>
                </p:cNvPr>
                <p:cNvPicPr/>
                <p:nvPr/>
              </p:nvPicPr>
              <p:blipFill>
                <a:blip r:embed="rId28"/>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6" name="Ink 75">
                  <a:extLst>
                    <a:ext uri="{FF2B5EF4-FFF2-40B4-BE49-F238E27FC236}">
                      <a16:creationId xmlns:a16="http://schemas.microsoft.com/office/drawing/2014/main" id="{D440FEAE-35F0-7F65-CE32-B0E16B2EC7E6}"/>
                    </a:ext>
                  </a:extLst>
                </p14:cNvPr>
                <p14:cNvContentPartPr/>
                <p14:nvPr/>
              </p14:nvContentPartPr>
              <p14:xfrm>
                <a:off x="5312409" y="2840870"/>
                <a:ext cx="87840" cy="55800"/>
              </p14:xfrm>
            </p:contentPart>
          </mc:Choice>
          <mc:Fallback xmlns="">
            <p:pic>
              <p:nvPicPr>
                <p:cNvPr id="76" name="Ink 75">
                  <a:extLst>
                    <a:ext uri="{FF2B5EF4-FFF2-40B4-BE49-F238E27FC236}">
                      <a16:creationId xmlns:a16="http://schemas.microsoft.com/office/drawing/2014/main" id="{D440FEAE-35F0-7F65-CE32-B0E16B2EC7E6}"/>
                    </a:ext>
                  </a:extLst>
                </p:cNvPr>
                <p:cNvPicPr/>
                <p:nvPr/>
              </p:nvPicPr>
              <p:blipFill>
                <a:blip r:embed="rId30"/>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7" name="Ink 76">
                  <a:extLst>
                    <a:ext uri="{FF2B5EF4-FFF2-40B4-BE49-F238E27FC236}">
                      <a16:creationId xmlns:a16="http://schemas.microsoft.com/office/drawing/2014/main" id="{DF6A6185-FA94-596E-A21A-14C09CDEFF0C}"/>
                    </a:ext>
                  </a:extLst>
                </p14:cNvPr>
                <p14:cNvContentPartPr/>
                <p14:nvPr/>
              </p14:nvContentPartPr>
              <p14:xfrm>
                <a:off x="5352729" y="2876870"/>
                <a:ext cx="136080" cy="90000"/>
              </p14:xfrm>
            </p:contentPart>
          </mc:Choice>
          <mc:Fallback xmlns="">
            <p:pic>
              <p:nvPicPr>
                <p:cNvPr id="77" name="Ink 76">
                  <a:extLst>
                    <a:ext uri="{FF2B5EF4-FFF2-40B4-BE49-F238E27FC236}">
                      <a16:creationId xmlns:a16="http://schemas.microsoft.com/office/drawing/2014/main" id="{DF6A6185-FA94-596E-A21A-14C09CDEFF0C}"/>
                    </a:ext>
                  </a:extLst>
                </p:cNvPr>
                <p:cNvPicPr/>
                <p:nvPr/>
              </p:nvPicPr>
              <p:blipFill>
                <a:blip r:embed="rId32"/>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8" name="Ink 77">
                  <a:extLst>
                    <a:ext uri="{FF2B5EF4-FFF2-40B4-BE49-F238E27FC236}">
                      <a16:creationId xmlns:a16="http://schemas.microsoft.com/office/drawing/2014/main" id="{454D8E2B-EFB6-8019-2E62-38EAFDD4C29E}"/>
                    </a:ext>
                  </a:extLst>
                </p14:cNvPr>
                <p14:cNvContentPartPr/>
                <p14:nvPr/>
              </p14:nvContentPartPr>
              <p14:xfrm>
                <a:off x="5457849" y="2854910"/>
                <a:ext cx="39240" cy="64080"/>
              </p14:xfrm>
            </p:contentPart>
          </mc:Choice>
          <mc:Fallback xmlns="">
            <p:pic>
              <p:nvPicPr>
                <p:cNvPr id="78" name="Ink 77">
                  <a:extLst>
                    <a:ext uri="{FF2B5EF4-FFF2-40B4-BE49-F238E27FC236}">
                      <a16:creationId xmlns:a16="http://schemas.microsoft.com/office/drawing/2014/main" id="{454D8E2B-EFB6-8019-2E62-38EAFDD4C29E}"/>
                    </a:ext>
                  </a:extLst>
                </p:cNvPr>
                <p:cNvPicPr/>
                <p:nvPr/>
              </p:nvPicPr>
              <p:blipFill>
                <a:blip r:embed="rId34"/>
                <a:stretch>
                  <a:fillRect/>
                </a:stretch>
              </p:blipFill>
              <p:spPr>
                <a:xfrm>
                  <a:off x="5446949" y="2844110"/>
                  <a:ext cx="60677" cy="85320"/>
                </a:xfrm>
                <a:prstGeom prst="rect">
                  <a:avLst/>
                </a:prstGeom>
              </p:spPr>
            </p:pic>
          </mc:Fallback>
        </mc:AlternateContent>
      </p:grpSp>
      <p:sp>
        <p:nvSpPr>
          <p:cNvPr id="79" name="Rectangle 78">
            <a:extLst>
              <a:ext uri="{FF2B5EF4-FFF2-40B4-BE49-F238E27FC236}">
                <a16:creationId xmlns:a16="http://schemas.microsoft.com/office/drawing/2014/main" id="{90EAE644-5775-9F90-CC85-A52D9DAFE73D}"/>
              </a:ext>
            </a:extLst>
          </p:cNvPr>
          <p:cNvSpPr/>
          <p:nvPr/>
        </p:nvSpPr>
        <p:spPr>
          <a:xfrm>
            <a:off x="0" y="5720316"/>
            <a:ext cx="2232837" cy="1212112"/>
          </a:xfrm>
          <a:prstGeom prst="rect">
            <a:avLst/>
          </a:prstGeom>
          <a:solidFill>
            <a:schemeClr val="bg1">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89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1CB27-7E13-B1A0-7B56-211287F443E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0431459-F627-886C-E7C7-E4149C272A1B}"/>
              </a:ext>
            </a:extLst>
          </p:cNvPr>
          <p:cNvPicPr>
            <a:picLocks noChangeAspect="1"/>
          </p:cNvPicPr>
          <p:nvPr/>
        </p:nvPicPr>
        <p:blipFill>
          <a:blip r:embed="rId2"/>
          <a:stretch>
            <a:fillRect/>
          </a:stretch>
        </p:blipFill>
        <p:spPr>
          <a:xfrm>
            <a:off x="2587925" y="1703375"/>
            <a:ext cx="6757606" cy="5406085"/>
          </a:xfrm>
          <a:prstGeom prst="rect">
            <a:avLst/>
          </a:prstGeom>
        </p:spPr>
      </p:pic>
      <p:sp>
        <p:nvSpPr>
          <p:cNvPr id="6" name="Rectangle 5">
            <a:extLst>
              <a:ext uri="{FF2B5EF4-FFF2-40B4-BE49-F238E27FC236}">
                <a16:creationId xmlns:a16="http://schemas.microsoft.com/office/drawing/2014/main" id="{1777277F-9E87-EEC4-BE90-65D567957A7C}"/>
              </a:ext>
            </a:extLst>
          </p:cNvPr>
          <p:cNvSpPr/>
          <p:nvPr/>
        </p:nvSpPr>
        <p:spPr>
          <a:xfrm>
            <a:off x="2646265" y="3700500"/>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6EE2903-84C4-C6B8-EC00-C0C96372647F}"/>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C45CD0E0-7A60-9C1F-E084-BE76B31B62D9}"/>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0379ED0-BC1D-B241-7781-2A1DF49FB117}"/>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702C1B4F-302C-137F-9F0E-9FEAF96AA31C}"/>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A4EA6EB0-80FB-3B99-E77C-3A8B52CF265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Strategy evolution – Ben Animate </a:t>
            </a:r>
            <a:r>
              <a:rPr lang="en-US" dirty="0" err="1"/>
              <a:t>noAI</a:t>
            </a:r>
            <a:endParaRPr lang="en-US" dirty="0"/>
          </a:p>
        </p:txBody>
      </p:sp>
      <p:sp>
        <p:nvSpPr>
          <p:cNvPr id="24" name="Content Placeholder 2">
            <a:extLst>
              <a:ext uri="{FF2B5EF4-FFF2-40B4-BE49-F238E27FC236}">
                <a16:creationId xmlns:a16="http://schemas.microsoft.com/office/drawing/2014/main" id="{65C6F98B-4D75-507F-3B8B-2688E538E88A}"/>
              </a:ext>
            </a:extLst>
          </p:cNvPr>
          <p:cNvSpPr txBox="1">
            <a:spLocks/>
          </p:cNvSpPr>
          <p:nvPr/>
        </p:nvSpPr>
        <p:spPr>
          <a:xfrm>
            <a:off x="832830" y="1560640"/>
            <a:ext cx="10139969"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sp>
        <p:nvSpPr>
          <p:cNvPr id="31" name="Rectangle 30">
            <a:extLst>
              <a:ext uri="{FF2B5EF4-FFF2-40B4-BE49-F238E27FC236}">
                <a16:creationId xmlns:a16="http://schemas.microsoft.com/office/drawing/2014/main" id="{00308D1C-E98E-1C05-006B-45659BA6E872}"/>
              </a:ext>
            </a:extLst>
          </p:cNvPr>
          <p:cNvSpPr/>
          <p:nvPr/>
        </p:nvSpPr>
        <p:spPr>
          <a:xfrm>
            <a:off x="2587925" y="3761117"/>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Brace 31">
            <a:extLst>
              <a:ext uri="{FF2B5EF4-FFF2-40B4-BE49-F238E27FC236}">
                <a16:creationId xmlns:a16="http://schemas.microsoft.com/office/drawing/2014/main" id="{A9A0BCC6-0A6B-0428-58A3-35DE09CF3A5D}"/>
              </a:ext>
            </a:extLst>
          </p:cNvPr>
          <p:cNvSpPr/>
          <p:nvPr/>
        </p:nvSpPr>
        <p:spPr>
          <a:xfrm rot="16200000">
            <a:off x="3453932" y="1121958"/>
            <a:ext cx="471865" cy="2148318"/>
          </a:xfrm>
          <a:prstGeom prst="rightBrace">
            <a:avLst>
              <a:gd name="adj1" fmla="val 66864"/>
              <a:gd name="adj2" fmla="val 49152"/>
            </a:avLst>
          </a:prstGeom>
          <a:ln>
            <a:solidFill>
              <a:schemeClr val="accent5"/>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89F6183-8CD7-2BC0-D383-E6A95937C420}"/>
              </a:ext>
            </a:extLst>
          </p:cNvPr>
          <p:cNvCxnSpPr/>
          <p:nvPr/>
        </p:nvCxnSpPr>
        <p:spPr>
          <a:xfrm>
            <a:off x="2615357" y="2422906"/>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961C701-A35C-2602-10D3-8DE2AF194089}"/>
              </a:ext>
            </a:extLst>
          </p:cNvPr>
          <p:cNvCxnSpPr/>
          <p:nvPr/>
        </p:nvCxnSpPr>
        <p:spPr>
          <a:xfrm>
            <a:off x="4761149" y="2404074"/>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70CBC9C4-BC8C-A5C0-E4E5-735A7BDC83AF}"/>
              </a:ext>
            </a:extLst>
          </p:cNvPr>
          <p:cNvGrpSpPr/>
          <p:nvPr/>
        </p:nvGrpSpPr>
        <p:grpSpPr>
          <a:xfrm>
            <a:off x="1159215" y="6172591"/>
            <a:ext cx="880560" cy="534960"/>
            <a:chOff x="9380263" y="2510873"/>
            <a:chExt cx="880560" cy="534960"/>
          </a:xfrm>
        </p:grpSpPr>
        <mc:AlternateContent xmlns:mc="http://schemas.openxmlformats.org/markup-compatibility/2006">
          <mc:Choice xmlns:p14="http://schemas.microsoft.com/office/powerpoint/2010/main" Requires="p14">
            <p:contentPart p14:bwMode="auto" r:id="rId3">
              <p14:nvContentPartPr>
                <p14:cNvPr id="62" name="Ink 61">
                  <a:extLst>
                    <a:ext uri="{FF2B5EF4-FFF2-40B4-BE49-F238E27FC236}">
                      <a16:creationId xmlns:a16="http://schemas.microsoft.com/office/drawing/2014/main" id="{0280357D-A9D2-1E76-E37B-630391335040}"/>
                    </a:ext>
                  </a:extLst>
                </p14:cNvPr>
                <p14:cNvContentPartPr/>
                <p14:nvPr/>
              </p14:nvContentPartPr>
              <p14:xfrm>
                <a:off x="9505903" y="2882033"/>
                <a:ext cx="754920" cy="163800"/>
              </p14:xfrm>
            </p:contentPart>
          </mc:Choice>
          <mc:Fallback>
            <p:pic>
              <p:nvPicPr>
                <p:cNvPr id="62" name="Ink 61">
                  <a:extLst>
                    <a:ext uri="{FF2B5EF4-FFF2-40B4-BE49-F238E27FC236}">
                      <a16:creationId xmlns:a16="http://schemas.microsoft.com/office/drawing/2014/main" id="{0280357D-A9D2-1E76-E37B-630391335040}"/>
                    </a:ext>
                  </a:extLst>
                </p:cNvPr>
                <p:cNvPicPr/>
                <p:nvPr/>
              </p:nvPicPr>
              <p:blipFill>
                <a:blip r:embed="rId4"/>
                <a:stretch>
                  <a:fillRect/>
                </a:stretch>
              </p:blipFill>
              <p:spPr>
                <a:xfrm>
                  <a:off x="9490416" y="2866553"/>
                  <a:ext cx="785535"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3" name="Ink 62">
                  <a:extLst>
                    <a:ext uri="{FF2B5EF4-FFF2-40B4-BE49-F238E27FC236}">
                      <a16:creationId xmlns:a16="http://schemas.microsoft.com/office/drawing/2014/main" id="{71B2129C-F2F6-4F08-86EF-4694B3A36EC7}"/>
                    </a:ext>
                  </a:extLst>
                </p14:cNvPr>
                <p14:cNvContentPartPr/>
                <p14:nvPr/>
              </p14:nvContentPartPr>
              <p14:xfrm>
                <a:off x="9845383" y="2705993"/>
                <a:ext cx="220320" cy="189000"/>
              </p14:xfrm>
            </p:contentPart>
          </mc:Choice>
          <mc:Fallback>
            <p:pic>
              <p:nvPicPr>
                <p:cNvPr id="63" name="Ink 62">
                  <a:extLst>
                    <a:ext uri="{FF2B5EF4-FFF2-40B4-BE49-F238E27FC236}">
                      <a16:creationId xmlns:a16="http://schemas.microsoft.com/office/drawing/2014/main" id="{71B2129C-F2F6-4F08-86EF-4694B3A36EC7}"/>
                    </a:ext>
                  </a:extLst>
                </p:cNvPr>
                <p:cNvPicPr/>
                <p:nvPr/>
              </p:nvPicPr>
              <p:blipFill>
                <a:blip r:embed="rId6"/>
                <a:stretch>
                  <a:fillRect/>
                </a:stretch>
              </p:blipFill>
              <p:spPr>
                <a:xfrm>
                  <a:off x="9829903" y="2690513"/>
                  <a:ext cx="2509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4" name="Ink 63">
                  <a:extLst>
                    <a:ext uri="{FF2B5EF4-FFF2-40B4-BE49-F238E27FC236}">
                      <a16:creationId xmlns:a16="http://schemas.microsoft.com/office/drawing/2014/main" id="{4A375038-103F-52EC-4E8B-174C56906DF9}"/>
                    </a:ext>
                  </a:extLst>
                </p14:cNvPr>
                <p14:cNvContentPartPr/>
                <p14:nvPr/>
              </p14:nvContentPartPr>
              <p14:xfrm>
                <a:off x="9713263" y="2894633"/>
                <a:ext cx="6480" cy="25560"/>
              </p14:xfrm>
            </p:contentPart>
          </mc:Choice>
          <mc:Fallback>
            <p:pic>
              <p:nvPicPr>
                <p:cNvPr id="64" name="Ink 63">
                  <a:extLst>
                    <a:ext uri="{FF2B5EF4-FFF2-40B4-BE49-F238E27FC236}">
                      <a16:creationId xmlns:a16="http://schemas.microsoft.com/office/drawing/2014/main" id="{4A375038-103F-52EC-4E8B-174C56906DF9}"/>
                    </a:ext>
                  </a:extLst>
                </p:cNvPr>
                <p:cNvPicPr/>
                <p:nvPr/>
              </p:nvPicPr>
              <p:blipFill>
                <a:blip r:embed="rId8"/>
                <a:stretch>
                  <a:fillRect/>
                </a:stretch>
              </p:blipFill>
              <p:spPr>
                <a:xfrm>
                  <a:off x="9697783" y="2879153"/>
                  <a:ext cx="370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5" name="Ink 64">
                  <a:extLst>
                    <a:ext uri="{FF2B5EF4-FFF2-40B4-BE49-F238E27FC236}">
                      <a16:creationId xmlns:a16="http://schemas.microsoft.com/office/drawing/2014/main" id="{79191E02-753F-CFB2-D5E0-C09D692E7FA6}"/>
                    </a:ext>
                  </a:extLst>
                </p14:cNvPr>
                <p14:cNvContentPartPr/>
                <p14:nvPr/>
              </p14:nvContentPartPr>
              <p14:xfrm>
                <a:off x="9512383" y="2586473"/>
                <a:ext cx="138600" cy="251640"/>
              </p14:xfrm>
            </p:contentPart>
          </mc:Choice>
          <mc:Fallback>
            <p:pic>
              <p:nvPicPr>
                <p:cNvPr id="65" name="Ink 64">
                  <a:extLst>
                    <a:ext uri="{FF2B5EF4-FFF2-40B4-BE49-F238E27FC236}">
                      <a16:creationId xmlns:a16="http://schemas.microsoft.com/office/drawing/2014/main" id="{79191E02-753F-CFB2-D5E0-C09D692E7FA6}"/>
                    </a:ext>
                  </a:extLst>
                </p:cNvPr>
                <p:cNvPicPr/>
                <p:nvPr/>
              </p:nvPicPr>
              <p:blipFill>
                <a:blip r:embed="rId10"/>
                <a:stretch>
                  <a:fillRect/>
                </a:stretch>
              </p:blipFill>
              <p:spPr>
                <a:xfrm>
                  <a:off x="9496903" y="2571015"/>
                  <a:ext cx="169200" cy="282196"/>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6" name="Ink 65">
                  <a:extLst>
                    <a:ext uri="{FF2B5EF4-FFF2-40B4-BE49-F238E27FC236}">
                      <a16:creationId xmlns:a16="http://schemas.microsoft.com/office/drawing/2014/main" id="{30105217-7A2D-67B4-5E7D-5D878AC67C3D}"/>
                    </a:ext>
                  </a:extLst>
                </p14:cNvPr>
                <p14:cNvContentPartPr/>
                <p14:nvPr/>
              </p14:nvContentPartPr>
              <p14:xfrm>
                <a:off x="9625423" y="2636873"/>
                <a:ext cx="37440" cy="31680"/>
              </p14:xfrm>
            </p:contentPart>
          </mc:Choice>
          <mc:Fallback>
            <p:pic>
              <p:nvPicPr>
                <p:cNvPr id="66" name="Ink 65">
                  <a:extLst>
                    <a:ext uri="{FF2B5EF4-FFF2-40B4-BE49-F238E27FC236}">
                      <a16:creationId xmlns:a16="http://schemas.microsoft.com/office/drawing/2014/main" id="{30105217-7A2D-67B4-5E7D-5D878AC67C3D}"/>
                    </a:ext>
                  </a:extLst>
                </p:cNvPr>
                <p:cNvPicPr/>
                <p:nvPr/>
              </p:nvPicPr>
              <p:blipFill>
                <a:blip r:embed="rId12"/>
                <a:stretch>
                  <a:fillRect/>
                </a:stretch>
              </p:blipFill>
              <p:spPr>
                <a:xfrm>
                  <a:off x="9609943" y="2621567"/>
                  <a:ext cx="68040" cy="61936"/>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7" name="Ink 66">
                  <a:extLst>
                    <a:ext uri="{FF2B5EF4-FFF2-40B4-BE49-F238E27FC236}">
                      <a16:creationId xmlns:a16="http://schemas.microsoft.com/office/drawing/2014/main" id="{7EA962B5-4EEB-9ADE-EEFD-F354ECFDA7E8}"/>
                    </a:ext>
                  </a:extLst>
                </p14:cNvPr>
                <p14:cNvContentPartPr/>
                <p14:nvPr/>
              </p14:nvContentPartPr>
              <p14:xfrm>
                <a:off x="9380263" y="2705993"/>
                <a:ext cx="38160" cy="12960"/>
              </p14:xfrm>
            </p:contentPart>
          </mc:Choice>
          <mc:Fallback>
            <p:pic>
              <p:nvPicPr>
                <p:cNvPr id="67" name="Ink 66">
                  <a:extLst>
                    <a:ext uri="{FF2B5EF4-FFF2-40B4-BE49-F238E27FC236}">
                      <a16:creationId xmlns:a16="http://schemas.microsoft.com/office/drawing/2014/main" id="{7EA962B5-4EEB-9ADE-EEFD-F354ECFDA7E8}"/>
                    </a:ext>
                  </a:extLst>
                </p:cNvPr>
                <p:cNvPicPr/>
                <p:nvPr/>
              </p:nvPicPr>
              <p:blipFill>
                <a:blip r:embed="rId14"/>
                <a:stretch>
                  <a:fillRect/>
                </a:stretch>
              </p:blipFill>
              <p:spPr>
                <a:xfrm>
                  <a:off x="9364783" y="2690513"/>
                  <a:ext cx="687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8" name="Ink 67">
                  <a:extLst>
                    <a:ext uri="{FF2B5EF4-FFF2-40B4-BE49-F238E27FC236}">
                      <a16:creationId xmlns:a16="http://schemas.microsoft.com/office/drawing/2014/main" id="{5CD681E7-5004-C4CB-487F-AC235B2E6808}"/>
                    </a:ext>
                  </a:extLst>
                </p14:cNvPr>
                <p14:cNvContentPartPr/>
                <p14:nvPr/>
              </p14:nvContentPartPr>
              <p14:xfrm>
                <a:off x="9675823" y="2768633"/>
                <a:ext cx="19080" cy="6480"/>
              </p14:xfrm>
            </p:contentPart>
          </mc:Choice>
          <mc:Fallback>
            <p:pic>
              <p:nvPicPr>
                <p:cNvPr id="68" name="Ink 67">
                  <a:extLst>
                    <a:ext uri="{FF2B5EF4-FFF2-40B4-BE49-F238E27FC236}">
                      <a16:creationId xmlns:a16="http://schemas.microsoft.com/office/drawing/2014/main" id="{5CD681E7-5004-C4CB-487F-AC235B2E6808}"/>
                    </a:ext>
                  </a:extLst>
                </p:cNvPr>
                <p:cNvPicPr/>
                <p:nvPr/>
              </p:nvPicPr>
              <p:blipFill>
                <a:blip r:embed="rId16"/>
                <a:stretch>
                  <a:fillRect/>
                </a:stretch>
              </p:blipFill>
              <p:spPr>
                <a:xfrm>
                  <a:off x="9660630" y="2753153"/>
                  <a:ext cx="49113"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9" name="Ink 68">
                  <a:extLst>
                    <a:ext uri="{FF2B5EF4-FFF2-40B4-BE49-F238E27FC236}">
                      <a16:creationId xmlns:a16="http://schemas.microsoft.com/office/drawing/2014/main" id="{2C818B91-514E-550B-4BB5-A146430EECE8}"/>
                    </a:ext>
                  </a:extLst>
                </p14:cNvPr>
                <p14:cNvContentPartPr/>
                <p14:nvPr/>
              </p14:nvContentPartPr>
              <p14:xfrm>
                <a:off x="9392863" y="2838113"/>
                <a:ext cx="270720" cy="82080"/>
              </p14:xfrm>
            </p:contentPart>
          </mc:Choice>
          <mc:Fallback>
            <p:pic>
              <p:nvPicPr>
                <p:cNvPr id="69" name="Ink 68">
                  <a:extLst>
                    <a:ext uri="{FF2B5EF4-FFF2-40B4-BE49-F238E27FC236}">
                      <a16:creationId xmlns:a16="http://schemas.microsoft.com/office/drawing/2014/main" id="{2C818B91-514E-550B-4BB5-A146430EECE8}"/>
                    </a:ext>
                  </a:extLst>
                </p:cNvPr>
                <p:cNvPicPr/>
                <p:nvPr/>
              </p:nvPicPr>
              <p:blipFill>
                <a:blip r:embed="rId18"/>
                <a:stretch>
                  <a:fillRect/>
                </a:stretch>
              </p:blipFill>
              <p:spPr>
                <a:xfrm>
                  <a:off x="9377383" y="2822633"/>
                  <a:ext cx="3013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0" name="Ink 69">
                  <a:extLst>
                    <a:ext uri="{FF2B5EF4-FFF2-40B4-BE49-F238E27FC236}">
                      <a16:creationId xmlns:a16="http://schemas.microsoft.com/office/drawing/2014/main" id="{F3444289-3E42-57BD-0336-06CA44552313}"/>
                    </a:ext>
                  </a:extLst>
                </p14:cNvPr>
                <p14:cNvContentPartPr/>
                <p14:nvPr/>
              </p14:nvContentPartPr>
              <p14:xfrm>
                <a:off x="9776263" y="2510873"/>
                <a:ext cx="464760" cy="176400"/>
              </p14:xfrm>
            </p:contentPart>
          </mc:Choice>
          <mc:Fallback>
            <p:pic>
              <p:nvPicPr>
                <p:cNvPr id="70" name="Ink 69">
                  <a:extLst>
                    <a:ext uri="{FF2B5EF4-FFF2-40B4-BE49-F238E27FC236}">
                      <a16:creationId xmlns:a16="http://schemas.microsoft.com/office/drawing/2014/main" id="{F3444289-3E42-57BD-0336-06CA44552313}"/>
                    </a:ext>
                  </a:extLst>
                </p:cNvPr>
                <p:cNvPicPr/>
                <p:nvPr/>
              </p:nvPicPr>
              <p:blipFill>
                <a:blip r:embed="rId20"/>
                <a:stretch>
                  <a:fillRect/>
                </a:stretch>
              </p:blipFill>
              <p:spPr>
                <a:xfrm>
                  <a:off x="9760783" y="2495393"/>
                  <a:ext cx="495360" cy="207000"/>
                </a:xfrm>
                <a:prstGeom prst="rect">
                  <a:avLst/>
                </a:prstGeom>
              </p:spPr>
            </p:pic>
          </mc:Fallback>
        </mc:AlternateContent>
      </p:grpSp>
      <p:grpSp>
        <p:nvGrpSpPr>
          <p:cNvPr id="71" name="Group 70">
            <a:extLst>
              <a:ext uri="{FF2B5EF4-FFF2-40B4-BE49-F238E27FC236}">
                <a16:creationId xmlns:a16="http://schemas.microsoft.com/office/drawing/2014/main" id="{70D26DC3-50CF-A504-311E-D81762EBB677}"/>
              </a:ext>
            </a:extLst>
          </p:cNvPr>
          <p:cNvGrpSpPr/>
          <p:nvPr/>
        </p:nvGrpSpPr>
        <p:grpSpPr>
          <a:xfrm>
            <a:off x="141062" y="6037714"/>
            <a:ext cx="761040" cy="773280"/>
            <a:chOff x="5001780" y="2705993"/>
            <a:chExt cx="761040" cy="773280"/>
          </a:xfrm>
        </p:grpSpPr>
        <mc:AlternateContent xmlns:mc="http://schemas.openxmlformats.org/markup-compatibility/2006">
          <mc:Choice xmlns:p14="http://schemas.microsoft.com/office/powerpoint/2010/main" Requires="p14">
            <p:contentPart p14:bwMode="auto" r:id="rId21">
              <p14:nvContentPartPr>
                <p14:cNvPr id="72" name="Ink 71">
                  <a:extLst>
                    <a:ext uri="{FF2B5EF4-FFF2-40B4-BE49-F238E27FC236}">
                      <a16:creationId xmlns:a16="http://schemas.microsoft.com/office/drawing/2014/main" id="{7A71491B-009C-8AAC-0602-37C9A2DE8365}"/>
                    </a:ext>
                  </a:extLst>
                </p14:cNvPr>
                <p14:cNvContentPartPr/>
                <p14:nvPr/>
              </p14:nvContentPartPr>
              <p14:xfrm>
                <a:off x="5096100" y="2705993"/>
                <a:ext cx="604080" cy="591120"/>
              </p14:xfrm>
            </p:contentPart>
          </mc:Choice>
          <mc:Fallback>
            <p:pic>
              <p:nvPicPr>
                <p:cNvPr id="72" name="Ink 71">
                  <a:extLst>
                    <a:ext uri="{FF2B5EF4-FFF2-40B4-BE49-F238E27FC236}">
                      <a16:creationId xmlns:a16="http://schemas.microsoft.com/office/drawing/2014/main" id="{7A71491B-009C-8AAC-0602-37C9A2DE8365}"/>
                    </a:ext>
                  </a:extLst>
                </p:cNvPr>
                <p:cNvPicPr/>
                <p:nvPr/>
              </p:nvPicPr>
              <p:blipFill>
                <a:blip r:embed="rId22"/>
                <a:stretch>
                  <a:fillRect/>
                </a:stretch>
              </p:blipFill>
              <p:spPr>
                <a:xfrm>
                  <a:off x="5080611" y="2690522"/>
                  <a:ext cx="634698" cy="621701"/>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3" name="Ink 72">
                  <a:extLst>
                    <a:ext uri="{FF2B5EF4-FFF2-40B4-BE49-F238E27FC236}">
                      <a16:creationId xmlns:a16="http://schemas.microsoft.com/office/drawing/2014/main" id="{A959095A-7F23-C6CF-FEF4-2DC5DC755D89}"/>
                    </a:ext>
                  </a:extLst>
                </p14:cNvPr>
                <p14:cNvContentPartPr/>
                <p14:nvPr/>
              </p14:nvContentPartPr>
              <p14:xfrm>
                <a:off x="5001780" y="3252833"/>
                <a:ext cx="761040" cy="226440"/>
              </p14:xfrm>
            </p:contentPart>
          </mc:Choice>
          <mc:Fallback>
            <p:pic>
              <p:nvPicPr>
                <p:cNvPr id="73" name="Ink 72">
                  <a:extLst>
                    <a:ext uri="{FF2B5EF4-FFF2-40B4-BE49-F238E27FC236}">
                      <a16:creationId xmlns:a16="http://schemas.microsoft.com/office/drawing/2014/main" id="{A959095A-7F23-C6CF-FEF4-2DC5DC755D89}"/>
                    </a:ext>
                  </a:extLst>
                </p:cNvPr>
                <p:cNvPicPr/>
                <p:nvPr/>
              </p:nvPicPr>
              <p:blipFill>
                <a:blip r:embed="rId24"/>
                <a:stretch>
                  <a:fillRect/>
                </a:stretch>
              </p:blipFill>
              <p:spPr>
                <a:xfrm>
                  <a:off x="4986300" y="3237353"/>
                  <a:ext cx="79164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4" name="Ink 73">
                  <a:extLst>
                    <a:ext uri="{FF2B5EF4-FFF2-40B4-BE49-F238E27FC236}">
                      <a16:creationId xmlns:a16="http://schemas.microsoft.com/office/drawing/2014/main" id="{2C44BEC8-1300-D012-B2DB-546B966798EC}"/>
                    </a:ext>
                  </a:extLst>
                </p14:cNvPr>
                <p14:cNvContentPartPr/>
                <p14:nvPr/>
              </p14:nvContentPartPr>
              <p14:xfrm>
                <a:off x="5159100" y="3321953"/>
                <a:ext cx="440280" cy="94680"/>
              </p14:xfrm>
            </p:contentPart>
          </mc:Choice>
          <mc:Fallback>
            <p:pic>
              <p:nvPicPr>
                <p:cNvPr id="74" name="Ink 73">
                  <a:extLst>
                    <a:ext uri="{FF2B5EF4-FFF2-40B4-BE49-F238E27FC236}">
                      <a16:creationId xmlns:a16="http://schemas.microsoft.com/office/drawing/2014/main" id="{2C44BEC8-1300-D012-B2DB-546B966798EC}"/>
                    </a:ext>
                  </a:extLst>
                </p:cNvPr>
                <p:cNvPicPr/>
                <p:nvPr/>
              </p:nvPicPr>
              <p:blipFill>
                <a:blip r:embed="rId26"/>
                <a:stretch>
                  <a:fillRect/>
                </a:stretch>
              </p:blipFill>
              <p:spPr>
                <a:xfrm>
                  <a:off x="5143633" y="3306473"/>
                  <a:ext cx="470855"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5" name="Ink 74">
                  <a:extLst>
                    <a:ext uri="{FF2B5EF4-FFF2-40B4-BE49-F238E27FC236}">
                      <a16:creationId xmlns:a16="http://schemas.microsoft.com/office/drawing/2014/main" id="{2515C918-7AD5-EEBA-3B41-5CD2E502E03D}"/>
                    </a:ext>
                  </a:extLst>
                </p14:cNvPr>
                <p14:cNvContentPartPr/>
                <p14:nvPr/>
              </p14:nvContentPartPr>
              <p14:xfrm>
                <a:off x="5286489" y="2846630"/>
                <a:ext cx="100080" cy="138600"/>
              </p14:xfrm>
            </p:contentPart>
          </mc:Choice>
          <mc:Fallback>
            <p:pic>
              <p:nvPicPr>
                <p:cNvPr id="75" name="Ink 74">
                  <a:extLst>
                    <a:ext uri="{FF2B5EF4-FFF2-40B4-BE49-F238E27FC236}">
                      <a16:creationId xmlns:a16="http://schemas.microsoft.com/office/drawing/2014/main" id="{2515C918-7AD5-EEBA-3B41-5CD2E502E03D}"/>
                    </a:ext>
                  </a:extLst>
                </p:cNvPr>
                <p:cNvPicPr/>
                <p:nvPr/>
              </p:nvPicPr>
              <p:blipFill>
                <a:blip r:embed="rId28"/>
                <a:stretch>
                  <a:fillRect/>
                </a:stretch>
              </p:blipFill>
              <p:spPr>
                <a:xfrm>
                  <a:off x="5275689" y="2835830"/>
                  <a:ext cx="1213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6" name="Ink 75">
                  <a:extLst>
                    <a:ext uri="{FF2B5EF4-FFF2-40B4-BE49-F238E27FC236}">
                      <a16:creationId xmlns:a16="http://schemas.microsoft.com/office/drawing/2014/main" id="{57EFF41A-51AD-5794-8DDE-E1F411E9AFF0}"/>
                    </a:ext>
                  </a:extLst>
                </p14:cNvPr>
                <p14:cNvContentPartPr/>
                <p14:nvPr/>
              </p14:nvContentPartPr>
              <p14:xfrm>
                <a:off x="5312409" y="2840870"/>
                <a:ext cx="87840" cy="55800"/>
              </p14:xfrm>
            </p:contentPart>
          </mc:Choice>
          <mc:Fallback>
            <p:pic>
              <p:nvPicPr>
                <p:cNvPr id="76" name="Ink 75">
                  <a:extLst>
                    <a:ext uri="{FF2B5EF4-FFF2-40B4-BE49-F238E27FC236}">
                      <a16:creationId xmlns:a16="http://schemas.microsoft.com/office/drawing/2014/main" id="{57EFF41A-51AD-5794-8DDE-E1F411E9AFF0}"/>
                    </a:ext>
                  </a:extLst>
                </p:cNvPr>
                <p:cNvPicPr/>
                <p:nvPr/>
              </p:nvPicPr>
              <p:blipFill>
                <a:blip r:embed="rId30"/>
                <a:stretch>
                  <a:fillRect/>
                </a:stretch>
              </p:blipFill>
              <p:spPr>
                <a:xfrm>
                  <a:off x="5301565" y="2830000"/>
                  <a:ext cx="109167" cy="77178"/>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7" name="Ink 76">
                  <a:extLst>
                    <a:ext uri="{FF2B5EF4-FFF2-40B4-BE49-F238E27FC236}">
                      <a16:creationId xmlns:a16="http://schemas.microsoft.com/office/drawing/2014/main" id="{6DF01D56-C73E-F612-2BED-DB20D73B4A32}"/>
                    </a:ext>
                  </a:extLst>
                </p14:cNvPr>
                <p14:cNvContentPartPr/>
                <p14:nvPr/>
              </p14:nvContentPartPr>
              <p14:xfrm>
                <a:off x="5352729" y="2876870"/>
                <a:ext cx="136080" cy="90000"/>
              </p14:xfrm>
            </p:contentPart>
          </mc:Choice>
          <mc:Fallback>
            <p:pic>
              <p:nvPicPr>
                <p:cNvPr id="77" name="Ink 76">
                  <a:extLst>
                    <a:ext uri="{FF2B5EF4-FFF2-40B4-BE49-F238E27FC236}">
                      <a16:creationId xmlns:a16="http://schemas.microsoft.com/office/drawing/2014/main" id="{6DF01D56-C73E-F612-2BED-DB20D73B4A32}"/>
                    </a:ext>
                  </a:extLst>
                </p:cNvPr>
                <p:cNvPicPr/>
                <p:nvPr/>
              </p:nvPicPr>
              <p:blipFill>
                <a:blip r:embed="rId32"/>
                <a:stretch>
                  <a:fillRect/>
                </a:stretch>
              </p:blipFill>
              <p:spPr>
                <a:xfrm>
                  <a:off x="5341900" y="2866070"/>
                  <a:ext cx="157376"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78" name="Ink 77">
                  <a:extLst>
                    <a:ext uri="{FF2B5EF4-FFF2-40B4-BE49-F238E27FC236}">
                      <a16:creationId xmlns:a16="http://schemas.microsoft.com/office/drawing/2014/main" id="{2C1E2020-D6A7-B2EC-51C9-178F922EFB65}"/>
                    </a:ext>
                  </a:extLst>
                </p14:cNvPr>
                <p14:cNvContentPartPr/>
                <p14:nvPr/>
              </p14:nvContentPartPr>
              <p14:xfrm>
                <a:off x="5457849" y="2854910"/>
                <a:ext cx="39240" cy="64080"/>
              </p14:xfrm>
            </p:contentPart>
          </mc:Choice>
          <mc:Fallback>
            <p:pic>
              <p:nvPicPr>
                <p:cNvPr id="78" name="Ink 77">
                  <a:extLst>
                    <a:ext uri="{FF2B5EF4-FFF2-40B4-BE49-F238E27FC236}">
                      <a16:creationId xmlns:a16="http://schemas.microsoft.com/office/drawing/2014/main" id="{2C1E2020-D6A7-B2EC-51C9-178F922EFB65}"/>
                    </a:ext>
                  </a:extLst>
                </p:cNvPr>
                <p:cNvPicPr/>
                <p:nvPr/>
              </p:nvPicPr>
              <p:blipFill>
                <a:blip r:embed="rId34"/>
                <a:stretch>
                  <a:fillRect/>
                </a:stretch>
              </p:blipFill>
              <p:spPr>
                <a:xfrm>
                  <a:off x="5446949" y="2844110"/>
                  <a:ext cx="60677" cy="85320"/>
                </a:xfrm>
                <a:prstGeom prst="rect">
                  <a:avLst/>
                </a:prstGeom>
              </p:spPr>
            </p:pic>
          </mc:Fallback>
        </mc:AlternateContent>
      </p:grpSp>
      <p:sp>
        <p:nvSpPr>
          <p:cNvPr id="79" name="Rectangle 78">
            <a:extLst>
              <a:ext uri="{FF2B5EF4-FFF2-40B4-BE49-F238E27FC236}">
                <a16:creationId xmlns:a16="http://schemas.microsoft.com/office/drawing/2014/main" id="{B3543AF5-3322-E2D6-B382-051209B12C07}"/>
              </a:ext>
            </a:extLst>
          </p:cNvPr>
          <p:cNvSpPr/>
          <p:nvPr/>
        </p:nvSpPr>
        <p:spPr>
          <a:xfrm>
            <a:off x="0" y="5720316"/>
            <a:ext cx="2232837" cy="1212112"/>
          </a:xfrm>
          <a:prstGeom prst="rect">
            <a:avLst/>
          </a:prstGeom>
          <a:solidFill>
            <a:schemeClr val="bg1">
              <a:alpha val="4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71ED86A-D9EB-CD25-10C3-C0C6DDB5DD42}"/>
              </a:ext>
            </a:extLst>
          </p:cNvPr>
          <p:cNvCxnSpPr>
            <a:cxnSpLocks/>
          </p:cNvCxnSpPr>
          <p:nvPr/>
        </p:nvCxnSpPr>
        <p:spPr>
          <a:xfrm>
            <a:off x="2587925" y="3666200"/>
            <a:ext cx="2173224"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3389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90933-AD97-FE5E-5899-AE6749163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429A5-FE1B-65B1-3A23-737E345A641D}"/>
              </a:ext>
            </a:extLst>
          </p:cNvPr>
          <p:cNvSpPr>
            <a:spLocks noGrp="1"/>
          </p:cNvSpPr>
          <p:nvPr>
            <p:ph type="title"/>
          </p:nvPr>
        </p:nvSpPr>
        <p:spPr/>
        <p:txBody>
          <a:bodyPr/>
          <a:lstStyle/>
          <a:p>
            <a:r>
              <a:rPr lang="en-US" dirty="0"/>
              <a:t>Hypothetical:</a:t>
            </a:r>
            <a:br>
              <a:rPr lang="en-US" dirty="0"/>
            </a:br>
            <a:r>
              <a:rPr lang="en-US" dirty="0"/>
              <a:t>LLMs Invade!</a:t>
            </a:r>
          </a:p>
        </p:txBody>
      </p:sp>
      <p:sp>
        <p:nvSpPr>
          <p:cNvPr id="3" name="Content Placeholder 2">
            <a:extLst>
              <a:ext uri="{FF2B5EF4-FFF2-40B4-BE49-F238E27FC236}">
                <a16:creationId xmlns:a16="http://schemas.microsoft.com/office/drawing/2014/main" id="{21CAE514-48F6-3023-E68B-40C5BC9CBCC0}"/>
              </a:ext>
            </a:extLst>
          </p:cNvPr>
          <p:cNvSpPr>
            <a:spLocks noGrp="1"/>
          </p:cNvSpPr>
          <p:nvPr>
            <p:ph idx="1"/>
          </p:nvPr>
        </p:nvSpPr>
        <p:spPr/>
        <p:txBody>
          <a:bodyPr>
            <a:normAutofit/>
          </a:bodyPr>
          <a:lstStyle/>
          <a:p>
            <a:pPr marL="0" indent="0">
              <a:buNone/>
            </a:pPr>
            <a:r>
              <a:rPr lang="en-US" dirty="0"/>
              <a:t>Extra strategy choice:</a:t>
            </a:r>
          </a:p>
          <a:p>
            <a:pPr marL="0" indent="0">
              <a:buNone/>
            </a:pPr>
            <a:r>
              <a:rPr lang="en-US" dirty="0"/>
              <a:t>How much to use </a:t>
            </a:r>
            <a:r>
              <a:rPr lang="en-US" dirty="0" err="1"/>
              <a:t>GenAI</a:t>
            </a:r>
            <a:r>
              <a:rPr lang="en-US" dirty="0"/>
              <a:t> to support providing feedback?</a:t>
            </a:r>
          </a:p>
          <a:p>
            <a:pPr marL="0" indent="0">
              <a:buNone/>
            </a:pPr>
            <a:endParaRPr lang="en-US" dirty="0"/>
          </a:p>
          <a:p>
            <a:pPr marL="0" indent="0">
              <a:buNone/>
            </a:pPr>
            <a:r>
              <a:rPr lang="en-US" dirty="0"/>
              <a:t>An increase in </a:t>
            </a:r>
            <a:r>
              <a:rPr lang="en-US" dirty="0" err="1"/>
              <a:t>GenAI</a:t>
            </a:r>
            <a:r>
              <a:rPr lang="en-US" dirty="0"/>
              <a:t> use will:</a:t>
            </a:r>
          </a:p>
          <a:p>
            <a:pPr>
              <a:buFontTx/>
              <a:buChar char="-"/>
            </a:pPr>
            <a:r>
              <a:rPr lang="en-US" dirty="0"/>
              <a:t>Lower the cost of providing feedback</a:t>
            </a:r>
          </a:p>
          <a:p>
            <a:pPr>
              <a:buFontTx/>
              <a:buChar char="-"/>
            </a:pPr>
            <a:r>
              <a:rPr lang="en-US" dirty="0"/>
              <a:t>Lower the self-benefit of providing feedback</a:t>
            </a:r>
          </a:p>
          <a:p>
            <a:pPr>
              <a:buFontTx/>
              <a:buChar char="-"/>
            </a:pPr>
            <a:r>
              <a:rPr lang="en-US" dirty="0"/>
              <a:t>Change the value of the feedback (depending on </a:t>
            </a:r>
            <a:r>
              <a:rPr lang="en-US" dirty="0" err="1"/>
              <a:t>GenAI</a:t>
            </a:r>
            <a:r>
              <a:rPr lang="en-US" dirty="0"/>
              <a:t> quality)</a:t>
            </a:r>
          </a:p>
          <a:p>
            <a:endParaRPr lang="en-US" dirty="0"/>
          </a:p>
        </p:txBody>
      </p:sp>
      <p:pic>
        <p:nvPicPr>
          <p:cNvPr id="5" name="Picture 4">
            <a:extLst>
              <a:ext uri="{FF2B5EF4-FFF2-40B4-BE49-F238E27FC236}">
                <a16:creationId xmlns:a16="http://schemas.microsoft.com/office/drawing/2014/main" id="{A97D3437-FB39-4C26-121F-AD5E5B3BE3E5}"/>
              </a:ext>
            </a:extLst>
          </p:cNvPr>
          <p:cNvPicPr>
            <a:picLocks noChangeAspect="1"/>
          </p:cNvPicPr>
          <p:nvPr/>
        </p:nvPicPr>
        <p:blipFill>
          <a:blip r:embed="rId3"/>
          <a:stretch>
            <a:fillRect/>
          </a:stretch>
        </p:blipFill>
        <p:spPr>
          <a:xfrm>
            <a:off x="4844267" y="166688"/>
            <a:ext cx="7188200" cy="1524000"/>
          </a:xfrm>
          <a:prstGeom prst="rect">
            <a:avLst/>
          </a:prstGeom>
        </p:spPr>
      </p:pic>
    </p:spTree>
    <p:extLst>
      <p:ext uri="{BB962C8B-B14F-4D97-AF65-F5344CB8AC3E}">
        <p14:creationId xmlns:p14="http://schemas.microsoft.com/office/powerpoint/2010/main" val="313230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3EEA-F7D2-5170-68FA-4645FFA3DF9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E47D242-B2C6-B825-A905-F3202CAD2396}"/>
              </a:ext>
            </a:extLst>
          </p:cNvPr>
          <p:cNvSpPr/>
          <p:nvPr/>
        </p:nvSpPr>
        <p:spPr>
          <a:xfrm>
            <a:off x="2646265" y="3700500"/>
            <a:ext cx="1414732" cy="66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38A2A4F-3535-D0ED-EDFD-1B1608536E58}"/>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8CBFD7D2-75A8-FECC-0853-3E7349089810}"/>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4FEAD16-4149-9AB1-BB56-99F39BC4D35C}"/>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7302F8D2-E20C-C923-F189-DADBD4F968AE}"/>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C8104A03-55CA-2EDA-5AE9-653D3BDE835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Strategy evolution</a:t>
            </a:r>
            <a:endParaRPr lang="en-US" dirty="0"/>
          </a:p>
        </p:txBody>
      </p:sp>
      <p:sp>
        <p:nvSpPr>
          <p:cNvPr id="24" name="Content Placeholder 2">
            <a:extLst>
              <a:ext uri="{FF2B5EF4-FFF2-40B4-BE49-F238E27FC236}">
                <a16:creationId xmlns:a16="http://schemas.microsoft.com/office/drawing/2014/main" id="{76F3F4BB-E98F-012F-D6F1-FF2912CB1539}"/>
              </a:ext>
            </a:extLst>
          </p:cNvPr>
          <p:cNvSpPr txBox="1">
            <a:spLocks/>
          </p:cNvSpPr>
          <p:nvPr/>
        </p:nvSpPr>
        <p:spPr>
          <a:xfrm>
            <a:off x="832830" y="1560640"/>
            <a:ext cx="10139969"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sp>
        <p:nvSpPr>
          <p:cNvPr id="32" name="Right Brace 31">
            <a:extLst>
              <a:ext uri="{FF2B5EF4-FFF2-40B4-BE49-F238E27FC236}">
                <a16:creationId xmlns:a16="http://schemas.microsoft.com/office/drawing/2014/main" id="{E6A0BECF-D90D-5F38-5CDC-79F48326E3B2}"/>
              </a:ext>
            </a:extLst>
          </p:cNvPr>
          <p:cNvSpPr/>
          <p:nvPr/>
        </p:nvSpPr>
        <p:spPr>
          <a:xfrm rot="16200000">
            <a:off x="3453932" y="1121958"/>
            <a:ext cx="471865" cy="2148318"/>
          </a:xfrm>
          <a:prstGeom prst="rightBrace">
            <a:avLst>
              <a:gd name="adj1" fmla="val 66864"/>
              <a:gd name="adj2" fmla="val 49152"/>
            </a:avLst>
          </a:prstGeom>
          <a:ln>
            <a:solidFill>
              <a:schemeClr val="accent5"/>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77D26B02-83EA-DB97-73D0-E741111912E0}"/>
              </a:ext>
            </a:extLst>
          </p:cNvPr>
          <p:cNvCxnSpPr/>
          <p:nvPr/>
        </p:nvCxnSpPr>
        <p:spPr>
          <a:xfrm>
            <a:off x="2615357" y="2422906"/>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A61D94A-E26F-875E-43AD-B152077E32FF}"/>
              </a:ext>
            </a:extLst>
          </p:cNvPr>
          <p:cNvCxnSpPr/>
          <p:nvPr/>
        </p:nvCxnSpPr>
        <p:spPr>
          <a:xfrm>
            <a:off x="4761149" y="2404074"/>
            <a:ext cx="0" cy="1262126"/>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39" name="Left Bracket 38">
            <a:extLst>
              <a:ext uri="{FF2B5EF4-FFF2-40B4-BE49-F238E27FC236}">
                <a16:creationId xmlns:a16="http://schemas.microsoft.com/office/drawing/2014/main" id="{64C99A47-7079-5272-61CC-1979D2B5F1F1}"/>
              </a:ext>
            </a:extLst>
          </p:cNvPr>
          <p:cNvSpPr/>
          <p:nvPr/>
        </p:nvSpPr>
        <p:spPr>
          <a:xfrm rot="16200000">
            <a:off x="3545076" y="2715873"/>
            <a:ext cx="283464" cy="2148629"/>
          </a:xfrm>
          <a:prstGeom prst="leftBracket">
            <a:avLst/>
          </a:prstGeom>
          <a:ln>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216A8723-F4C5-5BC4-F786-70652660B3C8}"/>
              </a:ext>
            </a:extLst>
          </p:cNvPr>
          <p:cNvPicPr>
            <a:picLocks noGrp="1" noChangeAspect="1"/>
          </p:cNvPicPr>
          <p:nvPr>
            <p:ph idx="1"/>
          </p:nvPr>
        </p:nvPicPr>
        <p:blipFill>
          <a:blip r:embed="rId2"/>
          <a:stretch>
            <a:fillRect/>
          </a:stretch>
        </p:blipFill>
        <p:spPr>
          <a:xfrm>
            <a:off x="2573304" y="1608733"/>
            <a:ext cx="6834698" cy="5467758"/>
          </a:xfrm>
        </p:spPr>
      </p:pic>
      <p:grpSp>
        <p:nvGrpSpPr>
          <p:cNvPr id="60" name="Group 59">
            <a:extLst>
              <a:ext uri="{FF2B5EF4-FFF2-40B4-BE49-F238E27FC236}">
                <a16:creationId xmlns:a16="http://schemas.microsoft.com/office/drawing/2014/main" id="{691C32D0-E5ED-850D-BCB1-8FF2016C6DA8}"/>
              </a:ext>
            </a:extLst>
          </p:cNvPr>
          <p:cNvGrpSpPr/>
          <p:nvPr/>
        </p:nvGrpSpPr>
        <p:grpSpPr>
          <a:xfrm>
            <a:off x="1159215" y="6172591"/>
            <a:ext cx="880560" cy="534960"/>
            <a:chOff x="9380263" y="2510873"/>
            <a:chExt cx="880560" cy="534960"/>
          </a:xfrm>
        </p:grpSpPr>
        <mc:AlternateContent xmlns:mc="http://schemas.openxmlformats.org/markup-compatibility/2006" xmlns:p14="http://schemas.microsoft.com/office/powerpoint/2010/main">
          <mc:Choice Requires="p14">
            <p:contentPart p14:bwMode="auto" r:id="rId3">
              <p14:nvContentPartPr>
                <p14:cNvPr id="61" name="Ink 60">
                  <a:extLst>
                    <a:ext uri="{FF2B5EF4-FFF2-40B4-BE49-F238E27FC236}">
                      <a16:creationId xmlns:a16="http://schemas.microsoft.com/office/drawing/2014/main" id="{5E2A8C64-4E89-DD50-3BE9-A8CBADEE8D95}"/>
                    </a:ext>
                  </a:extLst>
                </p14:cNvPr>
                <p14:cNvContentPartPr/>
                <p14:nvPr/>
              </p14:nvContentPartPr>
              <p14:xfrm>
                <a:off x="9505903" y="2882033"/>
                <a:ext cx="754920" cy="163800"/>
              </p14:xfrm>
            </p:contentPart>
          </mc:Choice>
          <mc:Fallback xmlns="">
            <p:pic>
              <p:nvPicPr>
                <p:cNvPr id="61" name="Ink 60">
                  <a:extLst>
                    <a:ext uri="{FF2B5EF4-FFF2-40B4-BE49-F238E27FC236}">
                      <a16:creationId xmlns:a16="http://schemas.microsoft.com/office/drawing/2014/main" id="{5E2A8C64-4E89-DD50-3BE9-A8CBADEE8D95}"/>
                    </a:ext>
                  </a:extLst>
                </p:cNvPr>
                <p:cNvPicPr/>
                <p:nvPr/>
              </p:nvPicPr>
              <p:blipFill>
                <a:blip r:embed="rId4"/>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2" name="Ink 61">
                  <a:extLst>
                    <a:ext uri="{FF2B5EF4-FFF2-40B4-BE49-F238E27FC236}">
                      <a16:creationId xmlns:a16="http://schemas.microsoft.com/office/drawing/2014/main" id="{C62F77AC-F915-F9D6-B786-C3FE7959EC58}"/>
                    </a:ext>
                  </a:extLst>
                </p14:cNvPr>
                <p14:cNvContentPartPr/>
                <p14:nvPr/>
              </p14:nvContentPartPr>
              <p14:xfrm>
                <a:off x="9845383" y="2705993"/>
                <a:ext cx="220320" cy="189000"/>
              </p14:xfrm>
            </p:contentPart>
          </mc:Choice>
          <mc:Fallback xmlns="">
            <p:pic>
              <p:nvPicPr>
                <p:cNvPr id="62" name="Ink 61">
                  <a:extLst>
                    <a:ext uri="{FF2B5EF4-FFF2-40B4-BE49-F238E27FC236}">
                      <a16:creationId xmlns:a16="http://schemas.microsoft.com/office/drawing/2014/main" id="{C62F77AC-F915-F9D6-B786-C3FE7959EC58}"/>
                    </a:ext>
                  </a:extLst>
                </p:cNvPr>
                <p:cNvPicPr/>
                <p:nvPr/>
              </p:nvPicPr>
              <p:blipFill>
                <a:blip r:embed="rId6"/>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3" name="Ink 62">
                  <a:extLst>
                    <a:ext uri="{FF2B5EF4-FFF2-40B4-BE49-F238E27FC236}">
                      <a16:creationId xmlns:a16="http://schemas.microsoft.com/office/drawing/2014/main" id="{2C937F88-39F3-5187-0FB2-F303039D98F5}"/>
                    </a:ext>
                  </a:extLst>
                </p14:cNvPr>
                <p14:cNvContentPartPr/>
                <p14:nvPr/>
              </p14:nvContentPartPr>
              <p14:xfrm>
                <a:off x="9713263" y="2894633"/>
                <a:ext cx="6480" cy="25560"/>
              </p14:xfrm>
            </p:contentPart>
          </mc:Choice>
          <mc:Fallback xmlns="">
            <p:pic>
              <p:nvPicPr>
                <p:cNvPr id="63" name="Ink 62">
                  <a:extLst>
                    <a:ext uri="{FF2B5EF4-FFF2-40B4-BE49-F238E27FC236}">
                      <a16:creationId xmlns:a16="http://schemas.microsoft.com/office/drawing/2014/main" id="{2C937F88-39F3-5187-0FB2-F303039D98F5}"/>
                    </a:ext>
                  </a:extLst>
                </p:cNvPr>
                <p:cNvPicPr/>
                <p:nvPr/>
              </p:nvPicPr>
              <p:blipFill>
                <a:blip r:embed="rId8"/>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4" name="Ink 63">
                  <a:extLst>
                    <a:ext uri="{FF2B5EF4-FFF2-40B4-BE49-F238E27FC236}">
                      <a16:creationId xmlns:a16="http://schemas.microsoft.com/office/drawing/2014/main" id="{34A49BF4-6422-9074-1CDA-42CFCCF78F1C}"/>
                    </a:ext>
                  </a:extLst>
                </p14:cNvPr>
                <p14:cNvContentPartPr/>
                <p14:nvPr/>
              </p14:nvContentPartPr>
              <p14:xfrm>
                <a:off x="9512383" y="2586473"/>
                <a:ext cx="138600" cy="251640"/>
              </p14:xfrm>
            </p:contentPart>
          </mc:Choice>
          <mc:Fallback xmlns="">
            <p:pic>
              <p:nvPicPr>
                <p:cNvPr id="64" name="Ink 63">
                  <a:extLst>
                    <a:ext uri="{FF2B5EF4-FFF2-40B4-BE49-F238E27FC236}">
                      <a16:creationId xmlns:a16="http://schemas.microsoft.com/office/drawing/2014/main" id="{34A49BF4-6422-9074-1CDA-42CFCCF78F1C}"/>
                    </a:ext>
                  </a:extLst>
                </p:cNvPr>
                <p:cNvPicPr/>
                <p:nvPr/>
              </p:nvPicPr>
              <p:blipFill>
                <a:blip r:embed="rId10"/>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5" name="Ink 64">
                  <a:extLst>
                    <a:ext uri="{FF2B5EF4-FFF2-40B4-BE49-F238E27FC236}">
                      <a16:creationId xmlns:a16="http://schemas.microsoft.com/office/drawing/2014/main" id="{FF5908C8-D572-0D23-182E-F91A98789277}"/>
                    </a:ext>
                  </a:extLst>
                </p14:cNvPr>
                <p14:cNvContentPartPr/>
                <p14:nvPr/>
              </p14:nvContentPartPr>
              <p14:xfrm>
                <a:off x="9625423" y="2636873"/>
                <a:ext cx="37440" cy="31680"/>
              </p14:xfrm>
            </p:contentPart>
          </mc:Choice>
          <mc:Fallback xmlns="">
            <p:pic>
              <p:nvPicPr>
                <p:cNvPr id="65" name="Ink 64">
                  <a:extLst>
                    <a:ext uri="{FF2B5EF4-FFF2-40B4-BE49-F238E27FC236}">
                      <a16:creationId xmlns:a16="http://schemas.microsoft.com/office/drawing/2014/main" id="{FF5908C8-D572-0D23-182E-F91A98789277}"/>
                    </a:ext>
                  </a:extLst>
                </p:cNvPr>
                <p:cNvPicPr/>
                <p:nvPr/>
              </p:nvPicPr>
              <p:blipFill>
                <a:blip r:embed="rId12"/>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6" name="Ink 65">
                  <a:extLst>
                    <a:ext uri="{FF2B5EF4-FFF2-40B4-BE49-F238E27FC236}">
                      <a16:creationId xmlns:a16="http://schemas.microsoft.com/office/drawing/2014/main" id="{BDEE737E-CB5C-18A7-AE2A-B552EAF10822}"/>
                    </a:ext>
                  </a:extLst>
                </p14:cNvPr>
                <p14:cNvContentPartPr/>
                <p14:nvPr/>
              </p14:nvContentPartPr>
              <p14:xfrm>
                <a:off x="9380263" y="2705993"/>
                <a:ext cx="38160" cy="12960"/>
              </p14:xfrm>
            </p:contentPart>
          </mc:Choice>
          <mc:Fallback xmlns="">
            <p:pic>
              <p:nvPicPr>
                <p:cNvPr id="66" name="Ink 65">
                  <a:extLst>
                    <a:ext uri="{FF2B5EF4-FFF2-40B4-BE49-F238E27FC236}">
                      <a16:creationId xmlns:a16="http://schemas.microsoft.com/office/drawing/2014/main" id="{BDEE737E-CB5C-18A7-AE2A-B552EAF10822}"/>
                    </a:ext>
                  </a:extLst>
                </p:cNvPr>
                <p:cNvPicPr/>
                <p:nvPr/>
              </p:nvPicPr>
              <p:blipFill>
                <a:blip r:embed="rId14"/>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7" name="Ink 66">
                  <a:extLst>
                    <a:ext uri="{FF2B5EF4-FFF2-40B4-BE49-F238E27FC236}">
                      <a16:creationId xmlns:a16="http://schemas.microsoft.com/office/drawing/2014/main" id="{A51272AD-1BDD-4F4D-8C5F-4A8A5ED93C08}"/>
                    </a:ext>
                  </a:extLst>
                </p14:cNvPr>
                <p14:cNvContentPartPr/>
                <p14:nvPr/>
              </p14:nvContentPartPr>
              <p14:xfrm>
                <a:off x="9675823" y="2768633"/>
                <a:ext cx="19080" cy="6480"/>
              </p14:xfrm>
            </p:contentPart>
          </mc:Choice>
          <mc:Fallback xmlns="">
            <p:pic>
              <p:nvPicPr>
                <p:cNvPr id="67" name="Ink 66">
                  <a:extLst>
                    <a:ext uri="{FF2B5EF4-FFF2-40B4-BE49-F238E27FC236}">
                      <a16:creationId xmlns:a16="http://schemas.microsoft.com/office/drawing/2014/main" id="{A51272AD-1BDD-4F4D-8C5F-4A8A5ED93C08}"/>
                    </a:ext>
                  </a:extLst>
                </p:cNvPr>
                <p:cNvPicPr/>
                <p:nvPr/>
              </p:nvPicPr>
              <p:blipFill>
                <a:blip r:embed="rId16"/>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8" name="Ink 67">
                  <a:extLst>
                    <a:ext uri="{FF2B5EF4-FFF2-40B4-BE49-F238E27FC236}">
                      <a16:creationId xmlns:a16="http://schemas.microsoft.com/office/drawing/2014/main" id="{3C7B7951-6224-D15E-7F65-4DCB3B69C1F6}"/>
                    </a:ext>
                  </a:extLst>
                </p14:cNvPr>
                <p14:cNvContentPartPr/>
                <p14:nvPr/>
              </p14:nvContentPartPr>
              <p14:xfrm>
                <a:off x="9392863" y="2838113"/>
                <a:ext cx="270720" cy="82080"/>
              </p14:xfrm>
            </p:contentPart>
          </mc:Choice>
          <mc:Fallback xmlns="">
            <p:pic>
              <p:nvPicPr>
                <p:cNvPr id="68" name="Ink 67">
                  <a:extLst>
                    <a:ext uri="{FF2B5EF4-FFF2-40B4-BE49-F238E27FC236}">
                      <a16:creationId xmlns:a16="http://schemas.microsoft.com/office/drawing/2014/main" id="{3C7B7951-6224-D15E-7F65-4DCB3B69C1F6}"/>
                    </a:ext>
                  </a:extLst>
                </p:cNvPr>
                <p:cNvPicPr/>
                <p:nvPr/>
              </p:nvPicPr>
              <p:blipFill>
                <a:blip r:embed="rId18"/>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9" name="Ink 68">
                  <a:extLst>
                    <a:ext uri="{FF2B5EF4-FFF2-40B4-BE49-F238E27FC236}">
                      <a16:creationId xmlns:a16="http://schemas.microsoft.com/office/drawing/2014/main" id="{8D0E6763-F2A8-919F-6953-D8091E8BE440}"/>
                    </a:ext>
                  </a:extLst>
                </p14:cNvPr>
                <p14:cNvContentPartPr/>
                <p14:nvPr/>
              </p14:nvContentPartPr>
              <p14:xfrm>
                <a:off x="9776263" y="2510873"/>
                <a:ext cx="464760" cy="176400"/>
              </p14:xfrm>
            </p:contentPart>
          </mc:Choice>
          <mc:Fallback xmlns="">
            <p:pic>
              <p:nvPicPr>
                <p:cNvPr id="69" name="Ink 68">
                  <a:extLst>
                    <a:ext uri="{FF2B5EF4-FFF2-40B4-BE49-F238E27FC236}">
                      <a16:creationId xmlns:a16="http://schemas.microsoft.com/office/drawing/2014/main" id="{8D0E6763-F2A8-919F-6953-D8091E8BE440}"/>
                    </a:ext>
                  </a:extLst>
                </p:cNvPr>
                <p:cNvPicPr/>
                <p:nvPr/>
              </p:nvPicPr>
              <p:blipFill>
                <a:blip r:embed="rId20"/>
                <a:stretch>
                  <a:fillRect/>
                </a:stretch>
              </p:blipFill>
              <p:spPr>
                <a:xfrm>
                  <a:off x="9760783" y="2495393"/>
                  <a:ext cx="495360" cy="207000"/>
                </a:xfrm>
                <a:prstGeom prst="rect">
                  <a:avLst/>
                </a:prstGeom>
              </p:spPr>
            </p:pic>
          </mc:Fallback>
        </mc:AlternateContent>
      </p:grpSp>
      <p:grpSp>
        <p:nvGrpSpPr>
          <p:cNvPr id="70" name="Group 69">
            <a:extLst>
              <a:ext uri="{FF2B5EF4-FFF2-40B4-BE49-F238E27FC236}">
                <a16:creationId xmlns:a16="http://schemas.microsoft.com/office/drawing/2014/main" id="{EB918627-6ADB-B434-B33D-27F7709936CE}"/>
              </a:ext>
            </a:extLst>
          </p:cNvPr>
          <p:cNvGrpSpPr/>
          <p:nvPr/>
        </p:nvGrpSpPr>
        <p:grpSpPr>
          <a:xfrm>
            <a:off x="141062" y="6037714"/>
            <a:ext cx="761040" cy="773280"/>
            <a:chOff x="5001780" y="2705993"/>
            <a:chExt cx="761040" cy="773280"/>
          </a:xfrm>
        </p:grpSpPr>
        <mc:AlternateContent xmlns:mc="http://schemas.openxmlformats.org/markup-compatibility/2006" xmlns:p14="http://schemas.microsoft.com/office/powerpoint/2010/main">
          <mc:Choice Requires="p14">
            <p:contentPart p14:bwMode="auto" r:id="rId21">
              <p14:nvContentPartPr>
                <p14:cNvPr id="71" name="Ink 70">
                  <a:extLst>
                    <a:ext uri="{FF2B5EF4-FFF2-40B4-BE49-F238E27FC236}">
                      <a16:creationId xmlns:a16="http://schemas.microsoft.com/office/drawing/2014/main" id="{70114D44-2AD2-EC51-AD7E-6FD3BE753BC3}"/>
                    </a:ext>
                  </a:extLst>
                </p14:cNvPr>
                <p14:cNvContentPartPr/>
                <p14:nvPr/>
              </p14:nvContentPartPr>
              <p14:xfrm>
                <a:off x="5096100" y="2705993"/>
                <a:ext cx="604080" cy="591120"/>
              </p14:xfrm>
            </p:contentPart>
          </mc:Choice>
          <mc:Fallback xmlns="">
            <p:pic>
              <p:nvPicPr>
                <p:cNvPr id="71" name="Ink 70">
                  <a:extLst>
                    <a:ext uri="{FF2B5EF4-FFF2-40B4-BE49-F238E27FC236}">
                      <a16:creationId xmlns:a16="http://schemas.microsoft.com/office/drawing/2014/main" id="{70114D44-2AD2-EC51-AD7E-6FD3BE753BC3}"/>
                    </a:ext>
                  </a:extLst>
                </p:cNvPr>
                <p:cNvPicPr/>
                <p:nvPr/>
              </p:nvPicPr>
              <p:blipFill>
                <a:blip r:embed="rId22"/>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2" name="Ink 71">
                  <a:extLst>
                    <a:ext uri="{FF2B5EF4-FFF2-40B4-BE49-F238E27FC236}">
                      <a16:creationId xmlns:a16="http://schemas.microsoft.com/office/drawing/2014/main" id="{F86A2165-53F1-A2B7-0AF2-3B9569C952C0}"/>
                    </a:ext>
                  </a:extLst>
                </p14:cNvPr>
                <p14:cNvContentPartPr/>
                <p14:nvPr/>
              </p14:nvContentPartPr>
              <p14:xfrm>
                <a:off x="5001780" y="3252833"/>
                <a:ext cx="761040" cy="226440"/>
              </p14:xfrm>
            </p:contentPart>
          </mc:Choice>
          <mc:Fallback xmlns="">
            <p:pic>
              <p:nvPicPr>
                <p:cNvPr id="72" name="Ink 71">
                  <a:extLst>
                    <a:ext uri="{FF2B5EF4-FFF2-40B4-BE49-F238E27FC236}">
                      <a16:creationId xmlns:a16="http://schemas.microsoft.com/office/drawing/2014/main" id="{F86A2165-53F1-A2B7-0AF2-3B9569C952C0}"/>
                    </a:ext>
                  </a:extLst>
                </p:cNvPr>
                <p:cNvPicPr/>
                <p:nvPr/>
              </p:nvPicPr>
              <p:blipFill>
                <a:blip r:embed="rId24"/>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3" name="Ink 72">
                  <a:extLst>
                    <a:ext uri="{FF2B5EF4-FFF2-40B4-BE49-F238E27FC236}">
                      <a16:creationId xmlns:a16="http://schemas.microsoft.com/office/drawing/2014/main" id="{3E92B7D2-9C4A-015D-702D-51A8EB7D2A80}"/>
                    </a:ext>
                  </a:extLst>
                </p14:cNvPr>
                <p14:cNvContentPartPr/>
                <p14:nvPr/>
              </p14:nvContentPartPr>
              <p14:xfrm>
                <a:off x="5159100" y="3321953"/>
                <a:ext cx="440280" cy="94680"/>
              </p14:xfrm>
            </p:contentPart>
          </mc:Choice>
          <mc:Fallback xmlns="">
            <p:pic>
              <p:nvPicPr>
                <p:cNvPr id="73" name="Ink 72">
                  <a:extLst>
                    <a:ext uri="{FF2B5EF4-FFF2-40B4-BE49-F238E27FC236}">
                      <a16:creationId xmlns:a16="http://schemas.microsoft.com/office/drawing/2014/main" id="{3E92B7D2-9C4A-015D-702D-51A8EB7D2A80}"/>
                    </a:ext>
                  </a:extLst>
                </p:cNvPr>
                <p:cNvPicPr/>
                <p:nvPr/>
              </p:nvPicPr>
              <p:blipFill>
                <a:blip r:embed="rId26"/>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4" name="Ink 73">
                  <a:extLst>
                    <a:ext uri="{FF2B5EF4-FFF2-40B4-BE49-F238E27FC236}">
                      <a16:creationId xmlns:a16="http://schemas.microsoft.com/office/drawing/2014/main" id="{CA0AA9C1-9CA0-A61B-EAD1-5990553C36A9}"/>
                    </a:ext>
                  </a:extLst>
                </p14:cNvPr>
                <p14:cNvContentPartPr/>
                <p14:nvPr/>
              </p14:nvContentPartPr>
              <p14:xfrm>
                <a:off x="5286489" y="2846630"/>
                <a:ext cx="100080" cy="138600"/>
              </p14:xfrm>
            </p:contentPart>
          </mc:Choice>
          <mc:Fallback xmlns="">
            <p:pic>
              <p:nvPicPr>
                <p:cNvPr id="74" name="Ink 73">
                  <a:extLst>
                    <a:ext uri="{FF2B5EF4-FFF2-40B4-BE49-F238E27FC236}">
                      <a16:creationId xmlns:a16="http://schemas.microsoft.com/office/drawing/2014/main" id="{CA0AA9C1-9CA0-A61B-EAD1-5990553C36A9}"/>
                    </a:ext>
                  </a:extLst>
                </p:cNvPr>
                <p:cNvPicPr/>
                <p:nvPr/>
              </p:nvPicPr>
              <p:blipFill>
                <a:blip r:embed="rId28"/>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5" name="Ink 74">
                  <a:extLst>
                    <a:ext uri="{FF2B5EF4-FFF2-40B4-BE49-F238E27FC236}">
                      <a16:creationId xmlns:a16="http://schemas.microsoft.com/office/drawing/2014/main" id="{A7A953BA-626A-0CE2-9BE6-06097F77F55D}"/>
                    </a:ext>
                  </a:extLst>
                </p14:cNvPr>
                <p14:cNvContentPartPr/>
                <p14:nvPr/>
              </p14:nvContentPartPr>
              <p14:xfrm>
                <a:off x="5312409" y="2840870"/>
                <a:ext cx="87840" cy="55800"/>
              </p14:xfrm>
            </p:contentPart>
          </mc:Choice>
          <mc:Fallback xmlns="">
            <p:pic>
              <p:nvPicPr>
                <p:cNvPr id="75" name="Ink 74">
                  <a:extLst>
                    <a:ext uri="{FF2B5EF4-FFF2-40B4-BE49-F238E27FC236}">
                      <a16:creationId xmlns:a16="http://schemas.microsoft.com/office/drawing/2014/main" id="{A7A953BA-626A-0CE2-9BE6-06097F77F55D}"/>
                    </a:ext>
                  </a:extLst>
                </p:cNvPr>
                <p:cNvPicPr/>
                <p:nvPr/>
              </p:nvPicPr>
              <p:blipFill>
                <a:blip r:embed="rId30"/>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6" name="Ink 75">
                  <a:extLst>
                    <a:ext uri="{FF2B5EF4-FFF2-40B4-BE49-F238E27FC236}">
                      <a16:creationId xmlns:a16="http://schemas.microsoft.com/office/drawing/2014/main" id="{A5DB2309-DE07-A1E7-BCC3-0F055073F208}"/>
                    </a:ext>
                  </a:extLst>
                </p14:cNvPr>
                <p14:cNvContentPartPr/>
                <p14:nvPr/>
              </p14:nvContentPartPr>
              <p14:xfrm>
                <a:off x="5352729" y="2876870"/>
                <a:ext cx="136080" cy="90000"/>
              </p14:xfrm>
            </p:contentPart>
          </mc:Choice>
          <mc:Fallback xmlns="">
            <p:pic>
              <p:nvPicPr>
                <p:cNvPr id="76" name="Ink 75">
                  <a:extLst>
                    <a:ext uri="{FF2B5EF4-FFF2-40B4-BE49-F238E27FC236}">
                      <a16:creationId xmlns:a16="http://schemas.microsoft.com/office/drawing/2014/main" id="{A5DB2309-DE07-A1E7-BCC3-0F055073F208}"/>
                    </a:ext>
                  </a:extLst>
                </p:cNvPr>
                <p:cNvPicPr/>
                <p:nvPr/>
              </p:nvPicPr>
              <p:blipFill>
                <a:blip r:embed="rId32"/>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7" name="Ink 76">
                  <a:extLst>
                    <a:ext uri="{FF2B5EF4-FFF2-40B4-BE49-F238E27FC236}">
                      <a16:creationId xmlns:a16="http://schemas.microsoft.com/office/drawing/2014/main" id="{87EAAD17-A70A-6FF2-DAC2-72407EA88118}"/>
                    </a:ext>
                  </a:extLst>
                </p14:cNvPr>
                <p14:cNvContentPartPr/>
                <p14:nvPr/>
              </p14:nvContentPartPr>
              <p14:xfrm>
                <a:off x="5457849" y="2854910"/>
                <a:ext cx="39240" cy="64080"/>
              </p14:xfrm>
            </p:contentPart>
          </mc:Choice>
          <mc:Fallback xmlns="">
            <p:pic>
              <p:nvPicPr>
                <p:cNvPr id="77" name="Ink 76">
                  <a:extLst>
                    <a:ext uri="{FF2B5EF4-FFF2-40B4-BE49-F238E27FC236}">
                      <a16:creationId xmlns:a16="http://schemas.microsoft.com/office/drawing/2014/main" id="{87EAAD17-A70A-6FF2-DAC2-72407EA88118}"/>
                    </a:ext>
                  </a:extLst>
                </p:cNvPr>
                <p:cNvPicPr/>
                <p:nvPr/>
              </p:nvPicPr>
              <p:blipFill>
                <a:blip r:embed="rId34"/>
                <a:stretch>
                  <a:fillRect/>
                </a:stretch>
              </p:blipFill>
              <p:spPr>
                <a:xfrm>
                  <a:off x="5446949" y="2844110"/>
                  <a:ext cx="60677" cy="85320"/>
                </a:xfrm>
                <a:prstGeom prst="rect">
                  <a:avLst/>
                </a:prstGeom>
              </p:spPr>
            </p:pic>
          </mc:Fallback>
        </mc:AlternateContent>
      </p:grpSp>
      <p:sp>
        <p:nvSpPr>
          <p:cNvPr id="78" name="Rectangle 77">
            <a:extLst>
              <a:ext uri="{FF2B5EF4-FFF2-40B4-BE49-F238E27FC236}">
                <a16:creationId xmlns:a16="http://schemas.microsoft.com/office/drawing/2014/main" id="{8B3298F8-C150-9748-7FD3-00E6EA5AB488}"/>
              </a:ext>
            </a:extLst>
          </p:cNvPr>
          <p:cNvSpPr/>
          <p:nvPr/>
        </p:nvSpPr>
        <p:spPr>
          <a:xfrm>
            <a:off x="0" y="5720316"/>
            <a:ext cx="2232837" cy="1212112"/>
          </a:xfrm>
          <a:prstGeom prst="rect">
            <a:avLst/>
          </a:prstGeom>
          <a:solidFill>
            <a:schemeClr val="bg1">
              <a:alpha val="9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373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A23AE-A1A2-08F1-8190-9F8D8E2024D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DDF4648-0EE2-0544-D6A3-7BF9F50852CB}"/>
              </a:ext>
            </a:extLst>
          </p:cNvPr>
          <p:cNvPicPr>
            <a:picLocks noChangeAspect="1"/>
          </p:cNvPicPr>
          <p:nvPr/>
        </p:nvPicPr>
        <p:blipFill>
          <a:blip r:embed="rId3"/>
          <a:stretch>
            <a:fillRect/>
          </a:stretch>
        </p:blipFill>
        <p:spPr>
          <a:xfrm>
            <a:off x="5829300" y="2432050"/>
            <a:ext cx="533400" cy="1993900"/>
          </a:xfrm>
          <a:prstGeom prst="rect">
            <a:avLst/>
          </a:prstGeom>
        </p:spPr>
      </p:pic>
      <p:grpSp>
        <p:nvGrpSpPr>
          <p:cNvPr id="14" name="Group 13">
            <a:extLst>
              <a:ext uri="{FF2B5EF4-FFF2-40B4-BE49-F238E27FC236}">
                <a16:creationId xmlns:a16="http://schemas.microsoft.com/office/drawing/2014/main" id="{8F558834-76CD-0031-B0C2-C9E629FA000D}"/>
              </a:ext>
            </a:extLst>
          </p:cNvPr>
          <p:cNvGrpSpPr/>
          <p:nvPr/>
        </p:nvGrpSpPr>
        <p:grpSpPr>
          <a:xfrm>
            <a:off x="9011911" y="2814186"/>
            <a:ext cx="2856057" cy="3223528"/>
            <a:chOff x="8897793" y="2596931"/>
            <a:chExt cx="2856057" cy="3223528"/>
          </a:xfrm>
        </p:grpSpPr>
        <p:sp>
          <p:nvSpPr>
            <p:cNvPr id="11" name="Rectangle 10">
              <a:extLst>
                <a:ext uri="{FF2B5EF4-FFF2-40B4-BE49-F238E27FC236}">
                  <a16:creationId xmlns:a16="http://schemas.microsoft.com/office/drawing/2014/main" id="{82EAAAE5-81FA-DC41-2064-70C49CDAB0E5}"/>
                </a:ext>
              </a:extLst>
            </p:cNvPr>
            <p:cNvSpPr/>
            <p:nvPr/>
          </p:nvSpPr>
          <p:spPr>
            <a:xfrm>
              <a:off x="8897793" y="2605772"/>
              <a:ext cx="442913" cy="3214687"/>
            </a:xfrm>
            <a:prstGeom prst="rect">
              <a:avLst/>
            </a:prstGeom>
            <a:gradFill>
              <a:gsLst>
                <a:gs pos="87000">
                  <a:srgbClr val="0070C0"/>
                </a:gs>
                <a:gs pos="73000">
                  <a:srgbClr val="00B0F0"/>
                </a:gs>
                <a:gs pos="59000">
                  <a:srgbClr val="00B050"/>
                </a:gs>
                <a:gs pos="44000">
                  <a:srgbClr val="92D050"/>
                </a:gs>
                <a:gs pos="27000">
                  <a:srgbClr val="FFFF00"/>
                </a:gs>
                <a:gs pos="13000">
                  <a:srgbClr val="FFC000"/>
                </a:gs>
                <a:gs pos="0">
                  <a:srgbClr val="FF0000"/>
                </a:gs>
                <a:gs pos="100000">
                  <a:srgbClr val="00206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C01536-304C-C631-B625-2B72C9E639FE}"/>
                </a:ext>
              </a:extLst>
            </p:cNvPr>
            <p:cNvSpPr txBox="1"/>
            <p:nvPr/>
          </p:nvSpPr>
          <p:spPr>
            <a:xfrm>
              <a:off x="9457387" y="2596931"/>
              <a:ext cx="2296463" cy="646331"/>
            </a:xfrm>
            <a:prstGeom prst="rect">
              <a:avLst/>
            </a:prstGeom>
            <a:noFill/>
            <a:ln w="25400">
              <a:solidFill>
                <a:srgbClr val="FF0000"/>
              </a:solidFill>
            </a:ln>
          </p:spPr>
          <p:txBody>
            <a:bodyPr wrap="none" rtlCol="0">
              <a:spAutoFit/>
            </a:bodyPr>
            <a:lstStyle/>
            <a:p>
              <a:r>
                <a:rPr lang="en-US" dirty="0"/>
                <a:t>Unstable: </a:t>
              </a:r>
            </a:p>
            <a:p>
              <a:r>
                <a:rPr lang="en-US" dirty="0"/>
                <a:t>Most change strategy</a:t>
              </a:r>
            </a:p>
          </p:txBody>
        </p:sp>
        <p:sp>
          <p:nvSpPr>
            <p:cNvPr id="13" name="TextBox 12">
              <a:extLst>
                <a:ext uri="{FF2B5EF4-FFF2-40B4-BE49-F238E27FC236}">
                  <a16:creationId xmlns:a16="http://schemas.microsoft.com/office/drawing/2014/main" id="{3960F8C0-8092-D455-5E86-E0C07105FA99}"/>
                </a:ext>
              </a:extLst>
            </p:cNvPr>
            <p:cNvSpPr txBox="1"/>
            <p:nvPr/>
          </p:nvSpPr>
          <p:spPr>
            <a:xfrm>
              <a:off x="9457386" y="5174128"/>
              <a:ext cx="2296463" cy="646331"/>
            </a:xfrm>
            <a:prstGeom prst="rect">
              <a:avLst/>
            </a:prstGeom>
            <a:noFill/>
            <a:ln w="25400">
              <a:solidFill>
                <a:srgbClr val="002060"/>
              </a:solidFill>
            </a:ln>
          </p:spPr>
          <p:txBody>
            <a:bodyPr wrap="square" rtlCol="0">
              <a:spAutoFit/>
            </a:bodyPr>
            <a:lstStyle/>
            <a:p>
              <a:r>
                <a:rPr lang="en-US" dirty="0"/>
                <a:t>Stable: </a:t>
              </a:r>
            </a:p>
            <a:p>
              <a:r>
                <a:rPr lang="en-US" dirty="0"/>
                <a:t>Most keep strategy</a:t>
              </a:r>
            </a:p>
          </p:txBody>
        </p:sp>
      </p:grpSp>
      <p:sp>
        <p:nvSpPr>
          <p:cNvPr id="23" name="Title 1">
            <a:extLst>
              <a:ext uri="{FF2B5EF4-FFF2-40B4-BE49-F238E27FC236}">
                <a16:creationId xmlns:a16="http://schemas.microsoft.com/office/drawing/2014/main" id="{E26EAB19-1E14-8162-2757-592BCE221C61}"/>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Strategy evolution</a:t>
            </a:r>
            <a:endParaRPr lang="en-US" dirty="0"/>
          </a:p>
        </p:txBody>
      </p:sp>
      <p:sp>
        <p:nvSpPr>
          <p:cNvPr id="24" name="Content Placeholder 2">
            <a:extLst>
              <a:ext uri="{FF2B5EF4-FFF2-40B4-BE49-F238E27FC236}">
                <a16:creationId xmlns:a16="http://schemas.microsoft.com/office/drawing/2014/main" id="{986AD0B1-13C3-F54E-C96E-F20E7C648A00}"/>
              </a:ext>
            </a:extLst>
          </p:cNvPr>
          <p:cNvSpPr txBox="1">
            <a:spLocks/>
          </p:cNvSpPr>
          <p:nvPr/>
        </p:nvSpPr>
        <p:spPr>
          <a:xfrm>
            <a:off x="832831" y="1560640"/>
            <a:ext cx="10277992" cy="843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Under what </a:t>
            </a:r>
            <a:r>
              <a:rPr lang="en-US" b="1" dirty="0">
                <a:solidFill>
                  <a:schemeClr val="accent5"/>
                </a:solidFill>
              </a:rPr>
              <a:t>conditions</a:t>
            </a:r>
            <a:r>
              <a:rPr lang="en-US" dirty="0"/>
              <a:t> do we promote / impede cooperation?</a:t>
            </a:r>
          </a:p>
          <a:p>
            <a:pPr marL="0" indent="0">
              <a:buFont typeface="Arial" panose="020B0604020202020204" pitchFamily="34" charset="0"/>
              <a:buNone/>
            </a:pPr>
            <a:endParaRPr lang="en-US" dirty="0"/>
          </a:p>
        </p:txBody>
      </p:sp>
      <p:pic>
        <p:nvPicPr>
          <p:cNvPr id="20" name="Picture 19">
            <a:extLst>
              <a:ext uri="{FF2B5EF4-FFF2-40B4-BE49-F238E27FC236}">
                <a16:creationId xmlns:a16="http://schemas.microsoft.com/office/drawing/2014/main" id="{8F62A150-0755-0766-EE53-B7C1A3E7AE45}"/>
              </a:ext>
            </a:extLst>
          </p:cNvPr>
          <p:cNvPicPr>
            <a:picLocks noChangeAspect="1"/>
          </p:cNvPicPr>
          <p:nvPr/>
        </p:nvPicPr>
        <p:blipFill>
          <a:blip r:embed="rId4"/>
          <a:stretch>
            <a:fillRect/>
          </a:stretch>
        </p:blipFill>
        <p:spPr>
          <a:xfrm>
            <a:off x="2722748" y="1727348"/>
            <a:ext cx="6746504" cy="5397203"/>
          </a:xfrm>
          <a:prstGeom prst="rect">
            <a:avLst/>
          </a:prstGeom>
        </p:spPr>
      </p:pic>
    </p:spTree>
    <p:extLst>
      <p:ext uri="{BB962C8B-B14F-4D97-AF65-F5344CB8AC3E}">
        <p14:creationId xmlns:p14="http://schemas.microsoft.com/office/powerpoint/2010/main" val="3555797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D241-290F-16E7-A300-8A5CD4135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FB5B44-C9F2-2951-C713-277A7126D1C6}"/>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584AEC7C-8236-724E-B8EA-13220EE6BD2E}"/>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a:t>
            </a:r>
          </a:p>
          <a:p>
            <a:endParaRPr lang="en-US" dirty="0"/>
          </a:p>
        </p:txBody>
      </p:sp>
      <p:pic>
        <p:nvPicPr>
          <p:cNvPr id="4" name="Picture 3">
            <a:extLst>
              <a:ext uri="{FF2B5EF4-FFF2-40B4-BE49-F238E27FC236}">
                <a16:creationId xmlns:a16="http://schemas.microsoft.com/office/drawing/2014/main" id="{9E1BA4D0-5995-08AA-80EA-BFEF7DCFA5D4}"/>
              </a:ext>
            </a:extLst>
          </p:cNvPr>
          <p:cNvPicPr>
            <a:picLocks noChangeAspect="1"/>
          </p:cNvPicPr>
          <p:nvPr/>
        </p:nvPicPr>
        <p:blipFill>
          <a:blip r:embed="rId3"/>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E5A6BCE8-B00E-C1BE-9399-6B293C049898}"/>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B2FD5995-87EF-7CD4-721F-3B68230337A5}"/>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B2FD5995-87EF-7CD4-721F-3B68230337A5}"/>
                    </a:ext>
                  </a:extLst>
                </p:cNvPr>
                <p:cNvPicPr/>
                <p:nvPr/>
              </p:nvPicPr>
              <p:blipFill>
                <a:blip r:embed="rId5"/>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FF275B16-D84E-6C73-7966-6CAF155546C7}"/>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FF275B16-D84E-6C73-7966-6CAF155546C7}"/>
                    </a:ext>
                  </a:extLst>
                </p:cNvPr>
                <p:cNvPicPr/>
                <p:nvPr/>
              </p:nvPicPr>
              <p:blipFill>
                <a:blip r:embed="rId7"/>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56AF4B6A-B201-B868-C5C8-4380913B7A13}"/>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56AF4B6A-B201-B868-C5C8-4380913B7A13}"/>
                    </a:ext>
                  </a:extLst>
                </p:cNvPr>
                <p:cNvPicPr/>
                <p:nvPr/>
              </p:nvPicPr>
              <p:blipFill>
                <a:blip r:embed="rId9"/>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1CF0D264-6AF9-9472-F1D3-5D0B8D52CEB7}"/>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1CF0D264-6AF9-9472-F1D3-5D0B8D52CEB7}"/>
                    </a:ext>
                  </a:extLst>
                </p:cNvPr>
                <p:cNvPicPr/>
                <p:nvPr/>
              </p:nvPicPr>
              <p:blipFill>
                <a:blip r:embed="rId11"/>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40E4AE50-2B19-7E7B-1512-C40D8CEAC3B6}"/>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40E4AE50-2B19-7E7B-1512-C40D8CEAC3B6}"/>
                    </a:ext>
                  </a:extLst>
                </p:cNvPr>
                <p:cNvPicPr/>
                <p:nvPr/>
              </p:nvPicPr>
              <p:blipFill>
                <a:blip r:embed="rId13"/>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F2D75A81-E386-B860-D948-900F28F660D5}"/>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F2D75A81-E386-B860-D948-900F28F660D5}"/>
                    </a:ext>
                  </a:extLst>
                </p:cNvPr>
                <p:cNvPicPr/>
                <p:nvPr/>
              </p:nvPicPr>
              <p:blipFill>
                <a:blip r:embed="rId15"/>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A6210D54-0942-CDE3-B4C3-AB87A30B7223}"/>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A6210D54-0942-CDE3-B4C3-AB87A30B7223}"/>
                    </a:ext>
                  </a:extLst>
                </p:cNvPr>
                <p:cNvPicPr/>
                <p:nvPr/>
              </p:nvPicPr>
              <p:blipFill>
                <a:blip r:embed="rId17"/>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53366108-4D7B-E3C1-C6AA-56E13FA75B44}"/>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24CDC68F-E4D9-536E-ED94-A041DCD0D4A6}"/>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24CDC68F-E4D9-536E-ED94-A041DCD0D4A6}"/>
                    </a:ext>
                  </a:extLst>
                </p:cNvPr>
                <p:cNvPicPr/>
                <p:nvPr/>
              </p:nvPicPr>
              <p:blipFill>
                <a:blip r:embed="rId19"/>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EC828C2B-994B-DD7A-8F0D-7857F949C1B3}"/>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EC828C2B-994B-DD7A-8F0D-7857F949C1B3}"/>
                    </a:ext>
                  </a:extLst>
                </p:cNvPr>
                <p:cNvPicPr/>
                <p:nvPr/>
              </p:nvPicPr>
              <p:blipFill>
                <a:blip r:embed="rId21"/>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89DB1A97-92BA-DCD1-6CD6-968E45AFFF01}"/>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89DB1A97-92BA-DCD1-6CD6-968E45AFFF01}"/>
                    </a:ext>
                  </a:extLst>
                </p:cNvPr>
                <p:cNvPicPr/>
                <p:nvPr/>
              </p:nvPicPr>
              <p:blipFill>
                <a:blip r:embed="rId23"/>
                <a:stretch>
                  <a:fillRect/>
                </a:stretch>
              </p:blipFill>
              <p:spPr>
                <a:xfrm>
                  <a:off x="10691383" y="4230953"/>
                  <a:ext cx="68760" cy="68760"/>
                </a:xfrm>
                <a:prstGeom prst="rect">
                  <a:avLst/>
                </a:prstGeom>
              </p:spPr>
            </p:pic>
          </mc:Fallback>
        </mc:AlternateContent>
      </p:grpSp>
      <p:sp>
        <p:nvSpPr>
          <p:cNvPr id="49" name="Rectangle 48">
            <a:extLst>
              <a:ext uri="{FF2B5EF4-FFF2-40B4-BE49-F238E27FC236}">
                <a16:creationId xmlns:a16="http://schemas.microsoft.com/office/drawing/2014/main" id="{A82306DD-20D0-942A-6E17-B4C0D944D2FD}"/>
              </a:ext>
            </a:extLst>
          </p:cNvPr>
          <p:cNvSpPr/>
          <p:nvPr/>
        </p:nvSpPr>
        <p:spPr>
          <a:xfrm>
            <a:off x="5507665" y="1670300"/>
            <a:ext cx="6684335" cy="45361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E48AAEB-8A0C-DFD1-6B8B-26E1E45FD0E5}"/>
              </a:ext>
            </a:extLst>
          </p:cNvPr>
          <p:cNvSpPr/>
          <p:nvPr/>
        </p:nvSpPr>
        <p:spPr>
          <a:xfrm>
            <a:off x="7144230" y="6213421"/>
            <a:ext cx="4062252" cy="584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BF95040-1E83-EA21-C329-FC0B33BB8CB1}"/>
              </a:ext>
            </a:extLst>
          </p:cNvPr>
          <p:cNvSpPr/>
          <p:nvPr/>
        </p:nvSpPr>
        <p:spPr>
          <a:xfrm>
            <a:off x="4431520" y="1923460"/>
            <a:ext cx="1148889" cy="4261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6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8929D-798C-B68D-ECBB-F897BF1EF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56735-6A60-CB22-05E5-410002ECF21E}"/>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947D4FBB-03C0-DD65-6F32-F4C4A357D364}"/>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in cooperation</a:t>
            </a:r>
          </a:p>
          <a:p>
            <a:endParaRPr lang="en-US" dirty="0"/>
          </a:p>
        </p:txBody>
      </p:sp>
      <p:pic>
        <p:nvPicPr>
          <p:cNvPr id="4" name="Picture 3">
            <a:extLst>
              <a:ext uri="{FF2B5EF4-FFF2-40B4-BE49-F238E27FC236}">
                <a16:creationId xmlns:a16="http://schemas.microsoft.com/office/drawing/2014/main" id="{14D312D7-C630-9EAE-5B88-203B9A62F829}"/>
              </a:ext>
            </a:extLst>
          </p:cNvPr>
          <p:cNvPicPr>
            <a:picLocks noChangeAspect="1"/>
          </p:cNvPicPr>
          <p:nvPr/>
        </p:nvPicPr>
        <p:blipFill>
          <a:blip r:embed="rId2"/>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FE38589A-9FE6-FF71-33A9-6E9F9381014D}"/>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61A17042-0D44-6E21-D289-1D617213C07A}"/>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61A17042-0D44-6E21-D289-1D617213C07A}"/>
                    </a:ext>
                  </a:extLst>
                </p:cNvPr>
                <p:cNvPicPr/>
                <p:nvPr/>
              </p:nvPicPr>
              <p:blipFill>
                <a:blip r:embed="rId4"/>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4A18E69A-C168-5CA9-EBEF-CBEAD8FC0F53}"/>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4A18E69A-C168-5CA9-EBEF-CBEAD8FC0F53}"/>
                    </a:ext>
                  </a:extLst>
                </p:cNvPr>
                <p:cNvPicPr/>
                <p:nvPr/>
              </p:nvPicPr>
              <p:blipFill>
                <a:blip r:embed="rId6"/>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FEEB6738-4457-A91C-7E6A-078E687A51A3}"/>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FEEB6738-4457-A91C-7E6A-078E687A51A3}"/>
                    </a:ext>
                  </a:extLst>
                </p:cNvPr>
                <p:cNvPicPr/>
                <p:nvPr/>
              </p:nvPicPr>
              <p:blipFill>
                <a:blip r:embed="rId8"/>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AB80A499-C119-0AEE-A195-2C02E8982BAB}"/>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AB80A499-C119-0AEE-A195-2C02E8982BAB}"/>
                    </a:ext>
                  </a:extLst>
                </p:cNvPr>
                <p:cNvPicPr/>
                <p:nvPr/>
              </p:nvPicPr>
              <p:blipFill>
                <a:blip r:embed="rId10"/>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876DC4C7-1704-C320-2E39-40B442B6D528}"/>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876DC4C7-1704-C320-2E39-40B442B6D528}"/>
                    </a:ext>
                  </a:extLst>
                </p:cNvPr>
                <p:cNvPicPr/>
                <p:nvPr/>
              </p:nvPicPr>
              <p:blipFill>
                <a:blip r:embed="rId12"/>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BED7F373-B8E2-5367-4CF7-9FE561C458FC}"/>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BED7F373-B8E2-5367-4CF7-9FE561C458FC}"/>
                    </a:ext>
                  </a:extLst>
                </p:cNvPr>
                <p:cNvPicPr/>
                <p:nvPr/>
              </p:nvPicPr>
              <p:blipFill>
                <a:blip r:embed="rId14"/>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C2C05FE8-C054-9C00-CEDA-AF9BAF7AEDC0}"/>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C2C05FE8-C054-9C00-CEDA-AF9BAF7AEDC0}"/>
                    </a:ext>
                  </a:extLst>
                </p:cNvPr>
                <p:cNvPicPr/>
                <p:nvPr/>
              </p:nvPicPr>
              <p:blipFill>
                <a:blip r:embed="rId16"/>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268F7C17-E6E2-4A79-1545-1F759981A078}"/>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9C033308-DE49-E6F2-1C32-46EA2AF35A18}"/>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9C033308-DE49-E6F2-1C32-46EA2AF35A18}"/>
                    </a:ext>
                  </a:extLst>
                </p:cNvPr>
                <p:cNvPicPr/>
                <p:nvPr/>
              </p:nvPicPr>
              <p:blipFill>
                <a:blip r:embed="rId18"/>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058C6533-BB87-2776-D386-4F6E996635C2}"/>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058C6533-BB87-2776-D386-4F6E996635C2}"/>
                    </a:ext>
                  </a:extLst>
                </p:cNvPr>
                <p:cNvPicPr/>
                <p:nvPr/>
              </p:nvPicPr>
              <p:blipFill>
                <a:blip r:embed="rId20"/>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C92D25BE-E2C8-E1BF-975A-ABF7472CA433}"/>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C92D25BE-E2C8-E1BF-975A-ABF7472CA433}"/>
                    </a:ext>
                  </a:extLst>
                </p:cNvPr>
                <p:cNvPicPr/>
                <p:nvPr/>
              </p:nvPicPr>
              <p:blipFill>
                <a:blip r:embed="rId22"/>
                <a:stretch>
                  <a:fillRect/>
                </a:stretch>
              </p:blipFill>
              <p:spPr>
                <a:xfrm>
                  <a:off x="10691383" y="4230953"/>
                  <a:ext cx="68760" cy="68760"/>
                </a:xfrm>
                <a:prstGeom prst="rect">
                  <a:avLst/>
                </a:prstGeom>
              </p:spPr>
            </p:pic>
          </mc:Fallback>
        </mc:AlternateContent>
      </p:grpSp>
      <p:sp>
        <p:nvSpPr>
          <p:cNvPr id="49" name="Rectangle 48">
            <a:extLst>
              <a:ext uri="{FF2B5EF4-FFF2-40B4-BE49-F238E27FC236}">
                <a16:creationId xmlns:a16="http://schemas.microsoft.com/office/drawing/2014/main" id="{94703C29-275E-5995-41BD-1AF942F449A8}"/>
              </a:ext>
            </a:extLst>
          </p:cNvPr>
          <p:cNvSpPr/>
          <p:nvPr/>
        </p:nvSpPr>
        <p:spPr>
          <a:xfrm>
            <a:off x="5507665" y="1670300"/>
            <a:ext cx="6684335" cy="4060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67AD578-27AB-EA84-536D-AE3A31C4958D}"/>
              </a:ext>
            </a:extLst>
          </p:cNvPr>
          <p:cNvSpPr/>
          <p:nvPr/>
        </p:nvSpPr>
        <p:spPr>
          <a:xfrm>
            <a:off x="7144230" y="6213421"/>
            <a:ext cx="4062252" cy="584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4BFC15E-5870-1AB7-1C4D-F3C4B32AFE37}"/>
              </a:ext>
            </a:extLst>
          </p:cNvPr>
          <p:cNvSpPr/>
          <p:nvPr/>
        </p:nvSpPr>
        <p:spPr>
          <a:xfrm>
            <a:off x="4431520" y="1923460"/>
            <a:ext cx="1148889" cy="42618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4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4FA06-DB9C-68B0-E0CA-BB44013744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371C19-6D4C-C8D4-2BCE-39B4540CA8F3}"/>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2F1E00E8-464F-795E-B7F1-B63BB1D21736}"/>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in cooperation</a:t>
            </a:r>
          </a:p>
          <a:p>
            <a:pPr>
              <a:buFontTx/>
              <a:buChar char="-"/>
            </a:pPr>
            <a:r>
              <a:rPr lang="en-US" dirty="0"/>
              <a:t>Change in learning impact of cooperation</a:t>
            </a:r>
          </a:p>
          <a:p>
            <a:endParaRPr lang="en-US" dirty="0"/>
          </a:p>
        </p:txBody>
      </p:sp>
      <p:pic>
        <p:nvPicPr>
          <p:cNvPr id="4" name="Picture 3">
            <a:extLst>
              <a:ext uri="{FF2B5EF4-FFF2-40B4-BE49-F238E27FC236}">
                <a16:creationId xmlns:a16="http://schemas.microsoft.com/office/drawing/2014/main" id="{D52D9CD1-61F5-99C4-C728-FDF6626B2B82}"/>
              </a:ext>
            </a:extLst>
          </p:cNvPr>
          <p:cNvPicPr>
            <a:picLocks noChangeAspect="1"/>
          </p:cNvPicPr>
          <p:nvPr/>
        </p:nvPicPr>
        <p:blipFill>
          <a:blip r:embed="rId2"/>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702FFC81-CF7E-2299-F8AD-E0243BDD64BA}"/>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E2CB1A1F-52BD-807E-D7D7-F0DB044297AD}"/>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E2CB1A1F-52BD-807E-D7D7-F0DB044297AD}"/>
                    </a:ext>
                  </a:extLst>
                </p:cNvPr>
                <p:cNvPicPr/>
                <p:nvPr/>
              </p:nvPicPr>
              <p:blipFill>
                <a:blip r:embed="rId4"/>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426E5D9B-C4BC-22F2-E09D-92413C977CEE}"/>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426E5D9B-C4BC-22F2-E09D-92413C977CEE}"/>
                    </a:ext>
                  </a:extLst>
                </p:cNvPr>
                <p:cNvPicPr/>
                <p:nvPr/>
              </p:nvPicPr>
              <p:blipFill>
                <a:blip r:embed="rId6"/>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8E3AC6B-5CAB-4F9B-E19E-301E2C29BCF9}"/>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A8E3AC6B-5CAB-4F9B-E19E-301E2C29BCF9}"/>
                    </a:ext>
                  </a:extLst>
                </p:cNvPr>
                <p:cNvPicPr/>
                <p:nvPr/>
              </p:nvPicPr>
              <p:blipFill>
                <a:blip r:embed="rId8"/>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0AE4149E-3C94-F61A-F0E3-7137C2BEA92E}"/>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0AE4149E-3C94-F61A-F0E3-7137C2BEA92E}"/>
                    </a:ext>
                  </a:extLst>
                </p:cNvPr>
                <p:cNvPicPr/>
                <p:nvPr/>
              </p:nvPicPr>
              <p:blipFill>
                <a:blip r:embed="rId10"/>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4F97BCF9-9EF7-7F6E-1F36-12C5FC0AB085}"/>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4F97BCF9-9EF7-7F6E-1F36-12C5FC0AB085}"/>
                    </a:ext>
                  </a:extLst>
                </p:cNvPr>
                <p:cNvPicPr/>
                <p:nvPr/>
              </p:nvPicPr>
              <p:blipFill>
                <a:blip r:embed="rId12"/>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8FB75C30-7EB1-7C09-9F50-E5678F834D5F}"/>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8FB75C30-7EB1-7C09-9F50-E5678F834D5F}"/>
                    </a:ext>
                  </a:extLst>
                </p:cNvPr>
                <p:cNvPicPr/>
                <p:nvPr/>
              </p:nvPicPr>
              <p:blipFill>
                <a:blip r:embed="rId14"/>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379FEDA0-E9C3-65CC-DC73-A9EE4D243BD1}"/>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379FEDA0-E9C3-65CC-DC73-A9EE4D243BD1}"/>
                    </a:ext>
                  </a:extLst>
                </p:cNvPr>
                <p:cNvPicPr/>
                <p:nvPr/>
              </p:nvPicPr>
              <p:blipFill>
                <a:blip r:embed="rId16"/>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131575C0-78BF-DF0F-6ADF-352FB3607C4F}"/>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6E7AC628-F524-286C-12E2-69EBAED54382}"/>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6E7AC628-F524-286C-12E2-69EBAED54382}"/>
                    </a:ext>
                  </a:extLst>
                </p:cNvPr>
                <p:cNvPicPr/>
                <p:nvPr/>
              </p:nvPicPr>
              <p:blipFill>
                <a:blip r:embed="rId18"/>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45299B90-2B13-E727-4BF9-30980FF3058B}"/>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45299B90-2B13-E727-4BF9-30980FF3058B}"/>
                    </a:ext>
                  </a:extLst>
                </p:cNvPr>
                <p:cNvPicPr/>
                <p:nvPr/>
              </p:nvPicPr>
              <p:blipFill>
                <a:blip r:embed="rId20"/>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20E418DD-0D41-330A-52D9-5FC414CF33CB}"/>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20E418DD-0D41-330A-52D9-5FC414CF33CB}"/>
                    </a:ext>
                  </a:extLst>
                </p:cNvPr>
                <p:cNvPicPr/>
                <p:nvPr/>
              </p:nvPicPr>
              <p:blipFill>
                <a:blip r:embed="rId22"/>
                <a:stretch>
                  <a:fillRect/>
                </a:stretch>
              </p:blipFill>
              <p:spPr>
                <a:xfrm>
                  <a:off x="10691383" y="4230953"/>
                  <a:ext cx="68760" cy="68760"/>
                </a:xfrm>
                <a:prstGeom prst="rect">
                  <a:avLst/>
                </a:prstGeom>
              </p:spPr>
            </p:pic>
          </mc:Fallback>
        </mc:AlternateContent>
      </p:grpSp>
      <p:sp>
        <p:nvSpPr>
          <p:cNvPr id="49" name="Rectangle 48">
            <a:extLst>
              <a:ext uri="{FF2B5EF4-FFF2-40B4-BE49-F238E27FC236}">
                <a16:creationId xmlns:a16="http://schemas.microsoft.com/office/drawing/2014/main" id="{8BFEF703-7F9D-65BF-9491-140C5341F97C}"/>
              </a:ext>
            </a:extLst>
          </p:cNvPr>
          <p:cNvSpPr/>
          <p:nvPr/>
        </p:nvSpPr>
        <p:spPr>
          <a:xfrm>
            <a:off x="5507665" y="1670300"/>
            <a:ext cx="6684335" cy="4060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3CA7642-38F8-78BA-6E97-CF7946DF7508}"/>
              </a:ext>
            </a:extLst>
          </p:cNvPr>
          <p:cNvSpPr/>
          <p:nvPr/>
        </p:nvSpPr>
        <p:spPr>
          <a:xfrm>
            <a:off x="7144230" y="6213421"/>
            <a:ext cx="4062252" cy="584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19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9DF96-09EB-D85F-1F4C-EBDEF72538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CCA64-07C2-9893-6369-4A703A3B5F4E}"/>
              </a:ext>
            </a:extLst>
          </p:cNvPr>
          <p:cNvSpPr>
            <a:spLocks noGrp="1"/>
          </p:cNvSpPr>
          <p:nvPr>
            <p:ph type="title"/>
          </p:nvPr>
        </p:nvSpPr>
        <p:spPr>
          <a:xfrm>
            <a:off x="838200" y="365125"/>
            <a:ext cx="6398942" cy="1325563"/>
          </a:xfrm>
        </p:spPr>
        <p:txBody>
          <a:bodyPr/>
          <a:lstStyle/>
          <a:p>
            <a:r>
              <a:rPr lang="en-US" dirty="0"/>
              <a:t>Misalignment between LA goals and research</a:t>
            </a:r>
          </a:p>
        </p:txBody>
      </p:sp>
      <p:pic>
        <p:nvPicPr>
          <p:cNvPr id="6" name="Picture 5">
            <a:extLst>
              <a:ext uri="{FF2B5EF4-FFF2-40B4-BE49-F238E27FC236}">
                <a16:creationId xmlns:a16="http://schemas.microsoft.com/office/drawing/2014/main" id="{089056ED-EFDF-CC91-553A-133F48B0F6F3}"/>
              </a:ext>
            </a:extLst>
          </p:cNvPr>
          <p:cNvPicPr>
            <a:picLocks noChangeAspect="1"/>
          </p:cNvPicPr>
          <p:nvPr/>
        </p:nvPicPr>
        <p:blipFill>
          <a:blip r:embed="rId2"/>
          <a:stretch>
            <a:fillRect/>
          </a:stretch>
        </p:blipFill>
        <p:spPr>
          <a:xfrm>
            <a:off x="6761272" y="0"/>
            <a:ext cx="5283200" cy="6858000"/>
          </a:xfrm>
          <a:prstGeom prst="rect">
            <a:avLst/>
          </a:prstGeom>
        </p:spPr>
      </p:pic>
      <p:sp>
        <p:nvSpPr>
          <p:cNvPr id="3" name="TextBox 2">
            <a:extLst>
              <a:ext uri="{FF2B5EF4-FFF2-40B4-BE49-F238E27FC236}">
                <a16:creationId xmlns:a16="http://schemas.microsoft.com/office/drawing/2014/main" id="{0B80D3BB-56EB-005C-5DD2-4BDB87A8F868}"/>
              </a:ext>
            </a:extLst>
          </p:cNvPr>
          <p:cNvSpPr txBox="1"/>
          <p:nvPr/>
        </p:nvSpPr>
        <p:spPr>
          <a:xfrm>
            <a:off x="0" y="6194379"/>
            <a:ext cx="4779102" cy="6463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Motz, B. A., Bergner, Y., Brooks, C. A., Gladden, A., Gray, G., Lang, C., Li, W., Marmolejo-Ramos, F., &amp; Quick, J. D. (2023). A LAK of Direction: Misalignment Between the Goals of Learning Analytics and its Research Scholarship. Journal of Learning Analytics, 10(2), 1-13. https://</a:t>
            </a:r>
            <a:r>
              <a:rPr lang="en-AU" sz="900" b="0" i="0" dirty="0" err="1">
                <a:effectLst/>
                <a:latin typeface="Noto Serif" panose="020F0502020204030204" pitchFamily="34" charset="0"/>
              </a:rPr>
              <a:t>doi.org</a:t>
            </a:r>
            <a:r>
              <a:rPr lang="en-AU" sz="900" b="0" i="0" dirty="0">
                <a:effectLst/>
                <a:latin typeface="Noto Serif" panose="020F0502020204030204" pitchFamily="34" charset="0"/>
              </a:rPr>
              <a:t>/10.18608/jla.2023.7913</a:t>
            </a:r>
            <a:endParaRPr lang="en-US" sz="900" dirty="0"/>
          </a:p>
        </p:txBody>
      </p:sp>
    </p:spTree>
    <p:extLst>
      <p:ext uri="{BB962C8B-B14F-4D97-AF65-F5344CB8AC3E}">
        <p14:creationId xmlns:p14="http://schemas.microsoft.com/office/powerpoint/2010/main" val="30590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5164E-0270-1B3F-0C30-184F50F711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82513-7676-7D7A-BF16-26C98C78B527}"/>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18A88F89-9CE6-7B42-80CE-4FE1ED499DB0}"/>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in cooperation</a:t>
            </a:r>
          </a:p>
          <a:p>
            <a:pPr>
              <a:buFontTx/>
              <a:buChar char="-"/>
            </a:pPr>
            <a:r>
              <a:rPr lang="en-US" dirty="0"/>
              <a:t>Change in learning impact of cooperation</a:t>
            </a:r>
          </a:p>
          <a:p>
            <a:pPr>
              <a:buFontTx/>
              <a:buChar char="-"/>
            </a:pPr>
            <a:r>
              <a:rPr lang="en-US" dirty="0"/>
              <a:t>Change in use of </a:t>
            </a:r>
            <a:r>
              <a:rPr lang="en-US" dirty="0" err="1"/>
              <a:t>GenAI</a:t>
            </a:r>
            <a:endParaRPr lang="en-US" dirty="0"/>
          </a:p>
          <a:p>
            <a:endParaRPr lang="en-US" dirty="0"/>
          </a:p>
        </p:txBody>
      </p:sp>
      <p:pic>
        <p:nvPicPr>
          <p:cNvPr id="4" name="Picture 3">
            <a:extLst>
              <a:ext uri="{FF2B5EF4-FFF2-40B4-BE49-F238E27FC236}">
                <a16:creationId xmlns:a16="http://schemas.microsoft.com/office/drawing/2014/main" id="{71BDF764-58B8-3C97-7F2A-11BCB41821A4}"/>
              </a:ext>
            </a:extLst>
          </p:cNvPr>
          <p:cNvPicPr>
            <a:picLocks noChangeAspect="1"/>
          </p:cNvPicPr>
          <p:nvPr/>
        </p:nvPicPr>
        <p:blipFill>
          <a:blip r:embed="rId2"/>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7598288A-6D80-5BE4-A44D-01EE142BCD71}"/>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ECD25487-8468-5665-6251-A71CED9F2922}"/>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ECD25487-8468-5665-6251-A71CED9F2922}"/>
                    </a:ext>
                  </a:extLst>
                </p:cNvPr>
                <p:cNvPicPr/>
                <p:nvPr/>
              </p:nvPicPr>
              <p:blipFill>
                <a:blip r:embed="rId4"/>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EA085698-4FAC-EFAA-7098-DE90BEB39791}"/>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EA085698-4FAC-EFAA-7098-DE90BEB39791}"/>
                    </a:ext>
                  </a:extLst>
                </p:cNvPr>
                <p:cNvPicPr/>
                <p:nvPr/>
              </p:nvPicPr>
              <p:blipFill>
                <a:blip r:embed="rId6"/>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F6903121-4E35-7042-F89E-58A79BB6E5A2}"/>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F6903121-4E35-7042-F89E-58A79BB6E5A2}"/>
                    </a:ext>
                  </a:extLst>
                </p:cNvPr>
                <p:cNvPicPr/>
                <p:nvPr/>
              </p:nvPicPr>
              <p:blipFill>
                <a:blip r:embed="rId8"/>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E5140DD8-573F-5A67-4A0E-F0404F5FED27}"/>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E5140DD8-573F-5A67-4A0E-F0404F5FED27}"/>
                    </a:ext>
                  </a:extLst>
                </p:cNvPr>
                <p:cNvPicPr/>
                <p:nvPr/>
              </p:nvPicPr>
              <p:blipFill>
                <a:blip r:embed="rId10"/>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BD126B32-87F2-F832-5229-03D117CCD841}"/>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BD126B32-87F2-F832-5229-03D117CCD841}"/>
                    </a:ext>
                  </a:extLst>
                </p:cNvPr>
                <p:cNvPicPr/>
                <p:nvPr/>
              </p:nvPicPr>
              <p:blipFill>
                <a:blip r:embed="rId12"/>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3076F84C-9613-4508-CDA0-25A840636201}"/>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3076F84C-9613-4508-CDA0-25A840636201}"/>
                    </a:ext>
                  </a:extLst>
                </p:cNvPr>
                <p:cNvPicPr/>
                <p:nvPr/>
              </p:nvPicPr>
              <p:blipFill>
                <a:blip r:embed="rId14"/>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76E86C3A-1B07-112E-9FB1-7B004C425F2F}"/>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76E86C3A-1B07-112E-9FB1-7B004C425F2F}"/>
                    </a:ext>
                  </a:extLst>
                </p:cNvPr>
                <p:cNvPicPr/>
                <p:nvPr/>
              </p:nvPicPr>
              <p:blipFill>
                <a:blip r:embed="rId16"/>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8C7C12EF-4274-7AC9-1A33-15723700903B}"/>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50653244-2155-C38A-EEEC-024A6AA718AE}"/>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50653244-2155-C38A-EEEC-024A6AA718AE}"/>
                    </a:ext>
                  </a:extLst>
                </p:cNvPr>
                <p:cNvPicPr/>
                <p:nvPr/>
              </p:nvPicPr>
              <p:blipFill>
                <a:blip r:embed="rId18"/>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37A35527-08F4-327E-23DA-5DBFB8780DCA}"/>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37A35527-08F4-327E-23DA-5DBFB8780DCA}"/>
                    </a:ext>
                  </a:extLst>
                </p:cNvPr>
                <p:cNvPicPr/>
                <p:nvPr/>
              </p:nvPicPr>
              <p:blipFill>
                <a:blip r:embed="rId20"/>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7D0908B7-D896-1B3C-59EB-C63DF5E4072F}"/>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7D0908B7-D896-1B3C-59EB-C63DF5E4072F}"/>
                    </a:ext>
                  </a:extLst>
                </p:cNvPr>
                <p:cNvPicPr/>
                <p:nvPr/>
              </p:nvPicPr>
              <p:blipFill>
                <a:blip r:embed="rId22"/>
                <a:stretch>
                  <a:fillRect/>
                </a:stretch>
              </p:blipFill>
              <p:spPr>
                <a:xfrm>
                  <a:off x="10691383" y="4230953"/>
                  <a:ext cx="68760" cy="68760"/>
                </a:xfrm>
                <a:prstGeom prst="rect">
                  <a:avLst/>
                </a:prstGeom>
              </p:spPr>
            </p:pic>
          </mc:Fallback>
        </mc:AlternateContent>
      </p:grpSp>
      <p:sp>
        <p:nvSpPr>
          <p:cNvPr id="49" name="Rectangle 48">
            <a:extLst>
              <a:ext uri="{FF2B5EF4-FFF2-40B4-BE49-F238E27FC236}">
                <a16:creationId xmlns:a16="http://schemas.microsoft.com/office/drawing/2014/main" id="{EA3CE9ED-79A3-E880-E223-9A024A6CEB64}"/>
              </a:ext>
            </a:extLst>
          </p:cNvPr>
          <p:cNvSpPr/>
          <p:nvPr/>
        </p:nvSpPr>
        <p:spPr>
          <a:xfrm>
            <a:off x="5507665" y="1627768"/>
            <a:ext cx="6684335" cy="40606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30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10A93-56ED-33AA-B302-2E23960B9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DD0A3-6A9C-23C0-F0BF-79F9D1E45B12}"/>
              </a:ext>
            </a:extLst>
          </p:cNvPr>
          <p:cNvSpPr>
            <a:spLocks noGrp="1"/>
          </p:cNvSpPr>
          <p:nvPr>
            <p:ph type="title"/>
          </p:nvPr>
        </p:nvSpPr>
        <p:spPr/>
        <p:txBody>
          <a:bodyPr/>
          <a:lstStyle/>
          <a:p>
            <a:r>
              <a:rPr lang="en-US" dirty="0"/>
              <a:t>Data generation of what we might observe</a:t>
            </a:r>
          </a:p>
        </p:txBody>
      </p:sp>
      <p:sp>
        <p:nvSpPr>
          <p:cNvPr id="3" name="Content Placeholder 2">
            <a:extLst>
              <a:ext uri="{FF2B5EF4-FFF2-40B4-BE49-F238E27FC236}">
                <a16:creationId xmlns:a16="http://schemas.microsoft.com/office/drawing/2014/main" id="{031B3F7D-C4BA-87F5-DF6A-49F132C0F35E}"/>
              </a:ext>
            </a:extLst>
          </p:cNvPr>
          <p:cNvSpPr>
            <a:spLocks noGrp="1"/>
          </p:cNvSpPr>
          <p:nvPr>
            <p:ph idx="1"/>
          </p:nvPr>
        </p:nvSpPr>
        <p:spPr>
          <a:xfrm>
            <a:off x="808931" y="1762313"/>
            <a:ext cx="3622589" cy="4351338"/>
          </a:xfrm>
        </p:spPr>
        <p:txBody>
          <a:bodyPr>
            <a:normAutofit/>
          </a:bodyPr>
          <a:lstStyle/>
          <a:p>
            <a:pPr marL="0" indent="0">
              <a:buNone/>
            </a:pPr>
            <a:r>
              <a:rPr lang="en-US" dirty="0"/>
              <a:t>Simulating: </a:t>
            </a:r>
          </a:p>
          <a:p>
            <a:pPr>
              <a:buFontTx/>
              <a:buChar char="-"/>
            </a:pPr>
            <a:r>
              <a:rPr lang="en-US" dirty="0"/>
              <a:t>Change in cooperation</a:t>
            </a:r>
          </a:p>
          <a:p>
            <a:pPr>
              <a:buFontTx/>
              <a:buChar char="-"/>
            </a:pPr>
            <a:r>
              <a:rPr lang="en-US" dirty="0"/>
              <a:t>Change in learning impact of cooperation</a:t>
            </a:r>
          </a:p>
          <a:p>
            <a:pPr>
              <a:buFontTx/>
              <a:buChar char="-"/>
            </a:pPr>
            <a:r>
              <a:rPr lang="en-US" dirty="0"/>
              <a:t>Change in use of </a:t>
            </a:r>
            <a:r>
              <a:rPr lang="en-US" dirty="0" err="1"/>
              <a:t>GenAI</a:t>
            </a:r>
            <a:endParaRPr lang="en-US" dirty="0"/>
          </a:p>
          <a:p>
            <a:endParaRPr lang="en-US" dirty="0"/>
          </a:p>
        </p:txBody>
      </p:sp>
      <p:pic>
        <p:nvPicPr>
          <p:cNvPr id="4" name="Picture 3">
            <a:extLst>
              <a:ext uri="{FF2B5EF4-FFF2-40B4-BE49-F238E27FC236}">
                <a16:creationId xmlns:a16="http://schemas.microsoft.com/office/drawing/2014/main" id="{9190A457-202F-0113-1068-84CC2CDF6E84}"/>
              </a:ext>
            </a:extLst>
          </p:cNvPr>
          <p:cNvPicPr>
            <a:picLocks noChangeAspect="1"/>
          </p:cNvPicPr>
          <p:nvPr/>
        </p:nvPicPr>
        <p:blipFill>
          <a:blip r:embed="rId2"/>
          <a:stretch>
            <a:fillRect/>
          </a:stretch>
        </p:blipFill>
        <p:spPr>
          <a:xfrm>
            <a:off x="4978742" y="1627768"/>
            <a:ext cx="7213258" cy="5230232"/>
          </a:xfrm>
          <a:prstGeom prst="rect">
            <a:avLst/>
          </a:prstGeom>
        </p:spPr>
      </p:pic>
      <p:grpSp>
        <p:nvGrpSpPr>
          <p:cNvPr id="21" name="Group 20">
            <a:extLst>
              <a:ext uri="{FF2B5EF4-FFF2-40B4-BE49-F238E27FC236}">
                <a16:creationId xmlns:a16="http://schemas.microsoft.com/office/drawing/2014/main" id="{094BF2B3-14D8-742A-70E8-1B8B228E48B0}"/>
              </a:ext>
            </a:extLst>
          </p:cNvPr>
          <p:cNvGrpSpPr/>
          <p:nvPr/>
        </p:nvGrpSpPr>
        <p:grpSpPr>
          <a:xfrm>
            <a:off x="119897" y="5898331"/>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
              <p14:nvContentPartPr>
                <p14:cNvPr id="22" name="Ink 21">
                  <a:extLst>
                    <a:ext uri="{FF2B5EF4-FFF2-40B4-BE49-F238E27FC236}">
                      <a16:creationId xmlns:a16="http://schemas.microsoft.com/office/drawing/2014/main" id="{CB10ACA1-ED26-E4EE-055F-A3A240C68677}"/>
                    </a:ext>
                  </a:extLst>
                </p14:cNvPr>
                <p14:cNvContentPartPr/>
                <p14:nvPr/>
              </p14:nvContentPartPr>
              <p14:xfrm>
                <a:off x="9644143" y="3774833"/>
                <a:ext cx="302400" cy="176400"/>
              </p14:xfrm>
            </p:contentPart>
          </mc:Choice>
          <mc:Fallback xmlns="">
            <p:pic>
              <p:nvPicPr>
                <p:cNvPr id="22" name="Ink 21">
                  <a:extLst>
                    <a:ext uri="{FF2B5EF4-FFF2-40B4-BE49-F238E27FC236}">
                      <a16:creationId xmlns:a16="http://schemas.microsoft.com/office/drawing/2014/main" id="{CB10ACA1-ED26-E4EE-055F-A3A240C68677}"/>
                    </a:ext>
                  </a:extLst>
                </p:cNvPr>
                <p:cNvPicPr/>
                <p:nvPr/>
              </p:nvPicPr>
              <p:blipFill>
                <a:blip r:embed="rId4"/>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3B82A6BE-96C8-C4F1-9CCF-EA04F00DC65A}"/>
                    </a:ext>
                  </a:extLst>
                </p14:cNvPr>
                <p14:cNvContentPartPr/>
                <p14:nvPr/>
              </p14:nvContentPartPr>
              <p14:xfrm>
                <a:off x="9537223" y="4063913"/>
                <a:ext cx="484560" cy="19080"/>
              </p14:xfrm>
            </p:contentPart>
          </mc:Choice>
          <mc:Fallback xmlns="">
            <p:pic>
              <p:nvPicPr>
                <p:cNvPr id="23" name="Ink 22">
                  <a:extLst>
                    <a:ext uri="{FF2B5EF4-FFF2-40B4-BE49-F238E27FC236}">
                      <a16:creationId xmlns:a16="http://schemas.microsoft.com/office/drawing/2014/main" id="{3B82A6BE-96C8-C4F1-9CCF-EA04F00DC65A}"/>
                    </a:ext>
                  </a:extLst>
                </p:cNvPr>
                <p:cNvPicPr/>
                <p:nvPr/>
              </p:nvPicPr>
              <p:blipFill>
                <a:blip r:embed="rId6"/>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A4D2E02F-49E9-BA78-A8B9-C325C7C80AC6}"/>
                    </a:ext>
                  </a:extLst>
                </p14:cNvPr>
                <p14:cNvContentPartPr/>
                <p14:nvPr/>
              </p14:nvContentPartPr>
              <p14:xfrm>
                <a:off x="9606703" y="4170833"/>
                <a:ext cx="308160" cy="211320"/>
              </p14:xfrm>
            </p:contentPart>
          </mc:Choice>
          <mc:Fallback xmlns="">
            <p:pic>
              <p:nvPicPr>
                <p:cNvPr id="24" name="Ink 23">
                  <a:extLst>
                    <a:ext uri="{FF2B5EF4-FFF2-40B4-BE49-F238E27FC236}">
                      <a16:creationId xmlns:a16="http://schemas.microsoft.com/office/drawing/2014/main" id="{A4D2E02F-49E9-BA78-A8B9-C325C7C80AC6}"/>
                    </a:ext>
                  </a:extLst>
                </p:cNvPr>
                <p:cNvPicPr/>
                <p:nvPr/>
              </p:nvPicPr>
              <p:blipFill>
                <a:blip r:embed="rId8"/>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F547E9E4-0354-367A-E27C-3C06AAEC7521}"/>
                    </a:ext>
                  </a:extLst>
                </p14:cNvPr>
                <p14:cNvContentPartPr/>
                <p14:nvPr/>
              </p14:nvContentPartPr>
              <p14:xfrm>
                <a:off x="8984263" y="3887873"/>
                <a:ext cx="452880" cy="478440"/>
              </p14:xfrm>
            </p:contentPart>
          </mc:Choice>
          <mc:Fallback xmlns="">
            <p:pic>
              <p:nvPicPr>
                <p:cNvPr id="25" name="Ink 24">
                  <a:extLst>
                    <a:ext uri="{FF2B5EF4-FFF2-40B4-BE49-F238E27FC236}">
                      <a16:creationId xmlns:a16="http://schemas.microsoft.com/office/drawing/2014/main" id="{F547E9E4-0354-367A-E27C-3C06AAEC7521}"/>
                    </a:ext>
                  </a:extLst>
                </p:cNvPr>
                <p:cNvPicPr/>
                <p:nvPr/>
              </p:nvPicPr>
              <p:blipFill>
                <a:blip r:embed="rId10"/>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E3C2C0FD-F178-DF8F-6590-C7251DB3387F}"/>
                    </a:ext>
                  </a:extLst>
                </p14:cNvPr>
                <p14:cNvContentPartPr/>
                <p14:nvPr/>
              </p14:nvContentPartPr>
              <p14:xfrm>
                <a:off x="8971663" y="3906593"/>
                <a:ext cx="321120" cy="12960"/>
              </p14:xfrm>
            </p:contentPart>
          </mc:Choice>
          <mc:Fallback xmlns="">
            <p:pic>
              <p:nvPicPr>
                <p:cNvPr id="26" name="Ink 25">
                  <a:extLst>
                    <a:ext uri="{FF2B5EF4-FFF2-40B4-BE49-F238E27FC236}">
                      <a16:creationId xmlns:a16="http://schemas.microsoft.com/office/drawing/2014/main" id="{E3C2C0FD-F178-DF8F-6590-C7251DB3387F}"/>
                    </a:ext>
                  </a:extLst>
                </p:cNvPr>
                <p:cNvPicPr/>
                <p:nvPr/>
              </p:nvPicPr>
              <p:blipFill>
                <a:blip r:embed="rId12"/>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F35C8635-6A2A-7DC6-AE1E-CF152FCA1654}"/>
                    </a:ext>
                  </a:extLst>
                </p14:cNvPr>
                <p14:cNvContentPartPr/>
                <p14:nvPr/>
              </p14:nvContentPartPr>
              <p14:xfrm>
                <a:off x="8928103" y="4422473"/>
                <a:ext cx="276120" cy="226440"/>
              </p14:xfrm>
            </p:contentPart>
          </mc:Choice>
          <mc:Fallback xmlns="">
            <p:pic>
              <p:nvPicPr>
                <p:cNvPr id="27" name="Ink 26">
                  <a:extLst>
                    <a:ext uri="{FF2B5EF4-FFF2-40B4-BE49-F238E27FC236}">
                      <a16:creationId xmlns:a16="http://schemas.microsoft.com/office/drawing/2014/main" id="{F35C8635-6A2A-7DC6-AE1E-CF152FCA1654}"/>
                    </a:ext>
                  </a:extLst>
                </p:cNvPr>
                <p:cNvPicPr/>
                <p:nvPr/>
              </p:nvPicPr>
              <p:blipFill>
                <a:blip r:embed="rId14"/>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2F146712-4B61-F36D-CFC6-303394F9EC46}"/>
                    </a:ext>
                  </a:extLst>
                </p14:cNvPr>
                <p14:cNvContentPartPr/>
                <p14:nvPr/>
              </p14:nvContentPartPr>
              <p14:xfrm>
                <a:off x="9242023" y="4453793"/>
                <a:ext cx="214200" cy="170280"/>
              </p14:xfrm>
            </p:contentPart>
          </mc:Choice>
          <mc:Fallback xmlns="">
            <p:pic>
              <p:nvPicPr>
                <p:cNvPr id="28" name="Ink 27">
                  <a:extLst>
                    <a:ext uri="{FF2B5EF4-FFF2-40B4-BE49-F238E27FC236}">
                      <a16:creationId xmlns:a16="http://schemas.microsoft.com/office/drawing/2014/main" id="{2F146712-4B61-F36D-CFC6-303394F9EC46}"/>
                    </a:ext>
                  </a:extLst>
                </p:cNvPr>
                <p:cNvPicPr/>
                <p:nvPr/>
              </p:nvPicPr>
              <p:blipFill>
                <a:blip r:embed="rId16"/>
                <a:stretch>
                  <a:fillRect/>
                </a:stretch>
              </p:blipFill>
              <p:spPr>
                <a:xfrm>
                  <a:off x="9226543" y="4438313"/>
                  <a:ext cx="244800" cy="200880"/>
                </a:xfrm>
                <a:prstGeom prst="rect">
                  <a:avLst/>
                </a:prstGeom>
              </p:spPr>
            </p:pic>
          </mc:Fallback>
        </mc:AlternateContent>
      </p:grpSp>
      <p:grpSp>
        <p:nvGrpSpPr>
          <p:cNvPr id="29" name="Group 28">
            <a:extLst>
              <a:ext uri="{FF2B5EF4-FFF2-40B4-BE49-F238E27FC236}">
                <a16:creationId xmlns:a16="http://schemas.microsoft.com/office/drawing/2014/main" id="{68620545-D742-24EC-3FC6-6C4F413198B3}"/>
              </a:ext>
            </a:extLst>
          </p:cNvPr>
          <p:cNvGrpSpPr/>
          <p:nvPr/>
        </p:nvGrpSpPr>
        <p:grpSpPr>
          <a:xfrm>
            <a:off x="1544906" y="5917530"/>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1402FF56-C913-60FC-0808-626939CC548C}"/>
                    </a:ext>
                  </a:extLst>
                </p14:cNvPr>
                <p14:cNvContentPartPr/>
                <p14:nvPr/>
              </p14:nvContentPartPr>
              <p14:xfrm>
                <a:off x="10543423" y="3712553"/>
                <a:ext cx="1031400" cy="696960"/>
              </p14:xfrm>
            </p:contentPart>
          </mc:Choice>
          <mc:Fallback xmlns="">
            <p:pic>
              <p:nvPicPr>
                <p:cNvPr id="30" name="Ink 29">
                  <a:extLst>
                    <a:ext uri="{FF2B5EF4-FFF2-40B4-BE49-F238E27FC236}">
                      <a16:creationId xmlns:a16="http://schemas.microsoft.com/office/drawing/2014/main" id="{1402FF56-C913-60FC-0808-626939CC548C}"/>
                    </a:ext>
                  </a:extLst>
                </p:cNvPr>
                <p:cNvPicPr/>
                <p:nvPr/>
              </p:nvPicPr>
              <p:blipFill>
                <a:blip r:embed="rId18"/>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69A4977D-7378-1ABA-C667-3512B27B968D}"/>
                    </a:ext>
                  </a:extLst>
                </p14:cNvPr>
                <p14:cNvContentPartPr/>
                <p14:nvPr/>
              </p14:nvContentPartPr>
              <p14:xfrm>
                <a:off x="10801903" y="3749633"/>
                <a:ext cx="816840" cy="578520"/>
              </p14:xfrm>
            </p:contentPart>
          </mc:Choice>
          <mc:Fallback xmlns="">
            <p:pic>
              <p:nvPicPr>
                <p:cNvPr id="31" name="Ink 30">
                  <a:extLst>
                    <a:ext uri="{FF2B5EF4-FFF2-40B4-BE49-F238E27FC236}">
                      <a16:creationId xmlns:a16="http://schemas.microsoft.com/office/drawing/2014/main" id="{69A4977D-7378-1ABA-C667-3512B27B968D}"/>
                    </a:ext>
                  </a:extLst>
                </p:cNvPr>
                <p:cNvPicPr/>
                <p:nvPr/>
              </p:nvPicPr>
              <p:blipFill>
                <a:blip r:embed="rId20"/>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Ink 31">
                  <a:extLst>
                    <a:ext uri="{FF2B5EF4-FFF2-40B4-BE49-F238E27FC236}">
                      <a16:creationId xmlns:a16="http://schemas.microsoft.com/office/drawing/2014/main" id="{61167A60-70A0-9D3B-F340-8D38F26D5051}"/>
                    </a:ext>
                  </a:extLst>
                </p14:cNvPr>
                <p14:cNvContentPartPr/>
                <p14:nvPr/>
              </p14:nvContentPartPr>
              <p14:xfrm>
                <a:off x="10706863" y="4246433"/>
                <a:ext cx="38160" cy="38160"/>
              </p14:xfrm>
            </p:contentPart>
          </mc:Choice>
          <mc:Fallback xmlns="">
            <p:pic>
              <p:nvPicPr>
                <p:cNvPr id="32" name="Ink 31">
                  <a:extLst>
                    <a:ext uri="{FF2B5EF4-FFF2-40B4-BE49-F238E27FC236}">
                      <a16:creationId xmlns:a16="http://schemas.microsoft.com/office/drawing/2014/main" id="{61167A60-70A0-9D3B-F340-8D38F26D5051}"/>
                    </a:ext>
                  </a:extLst>
                </p:cNvPr>
                <p:cNvPicPr/>
                <p:nvPr/>
              </p:nvPicPr>
              <p:blipFill>
                <a:blip r:embed="rId22"/>
                <a:stretch>
                  <a:fillRect/>
                </a:stretch>
              </p:blipFill>
              <p:spPr>
                <a:xfrm>
                  <a:off x="10691383" y="4230953"/>
                  <a:ext cx="68760" cy="68760"/>
                </a:xfrm>
                <a:prstGeom prst="rect">
                  <a:avLst/>
                </a:prstGeom>
              </p:spPr>
            </p:pic>
          </mc:Fallback>
        </mc:AlternateContent>
      </p:grpSp>
    </p:spTree>
    <p:extLst>
      <p:ext uri="{BB962C8B-B14F-4D97-AF65-F5344CB8AC3E}">
        <p14:creationId xmlns:p14="http://schemas.microsoft.com/office/powerpoint/2010/main" val="231257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E720-EA06-5B04-EFCA-A2CF53B13D8D}"/>
              </a:ext>
            </a:extLst>
          </p:cNvPr>
          <p:cNvSpPr>
            <a:spLocks noGrp="1"/>
          </p:cNvSpPr>
          <p:nvPr>
            <p:ph type="title"/>
          </p:nvPr>
        </p:nvSpPr>
        <p:spPr/>
        <p:txBody>
          <a:bodyPr/>
          <a:lstStyle/>
          <a:p>
            <a:r>
              <a:rPr lang="en-US" dirty="0"/>
              <a:t>What have we done?</a:t>
            </a:r>
          </a:p>
        </p:txBody>
      </p:sp>
      <p:sp>
        <p:nvSpPr>
          <p:cNvPr id="3" name="Content Placeholder 2">
            <a:extLst>
              <a:ext uri="{FF2B5EF4-FFF2-40B4-BE49-F238E27FC236}">
                <a16:creationId xmlns:a16="http://schemas.microsoft.com/office/drawing/2014/main" id="{518419A3-C22E-EE7C-112E-600D88C7DE3E}"/>
              </a:ext>
            </a:extLst>
          </p:cNvPr>
          <p:cNvSpPr>
            <a:spLocks noGrp="1"/>
          </p:cNvSpPr>
          <p:nvPr>
            <p:ph idx="1"/>
          </p:nvPr>
        </p:nvSpPr>
        <p:spPr>
          <a:xfrm>
            <a:off x="2695826" y="1896376"/>
            <a:ext cx="8506628" cy="4360878"/>
          </a:xfrm>
        </p:spPr>
        <p:txBody>
          <a:bodyPr/>
          <a:lstStyle/>
          <a:p>
            <a:r>
              <a:rPr lang="en-US" dirty="0"/>
              <a:t>Described a learning situation with no data…</a:t>
            </a:r>
          </a:p>
          <a:p>
            <a:r>
              <a:rPr lang="en-US" dirty="0"/>
              <a:t>…mathematically</a:t>
            </a:r>
          </a:p>
          <a:p>
            <a:r>
              <a:rPr lang="en-US" dirty="0"/>
              <a:t>Used this to model a range of scenarios</a:t>
            </a:r>
          </a:p>
          <a:p>
            <a:r>
              <a:rPr lang="en-US" dirty="0"/>
              <a:t>Collected this results to form a simulated data distribution</a:t>
            </a:r>
          </a:p>
          <a:p>
            <a:endParaRPr lang="en-US" dirty="0"/>
          </a:p>
          <a:p>
            <a:pPr marL="0" indent="0">
              <a:buNone/>
            </a:pPr>
            <a:r>
              <a:rPr lang="en-US" dirty="0"/>
              <a:t>We’re not making claims about the future of cooperation and </a:t>
            </a:r>
            <a:r>
              <a:rPr lang="en-US" dirty="0" err="1"/>
              <a:t>GenAI</a:t>
            </a:r>
            <a:r>
              <a:rPr lang="en-US" dirty="0"/>
              <a:t> – but this proof of concept is </a:t>
            </a:r>
            <a:r>
              <a:rPr lang="en-US" b="1" dirty="0"/>
              <a:t>a way</a:t>
            </a:r>
            <a:r>
              <a:rPr lang="en-US" dirty="0"/>
              <a:t> we might see into the unknown.</a:t>
            </a:r>
          </a:p>
        </p:txBody>
      </p:sp>
      <p:grpSp>
        <p:nvGrpSpPr>
          <p:cNvPr id="4" name="Group 3">
            <a:extLst>
              <a:ext uri="{FF2B5EF4-FFF2-40B4-BE49-F238E27FC236}">
                <a16:creationId xmlns:a16="http://schemas.microsoft.com/office/drawing/2014/main" id="{BA0A942A-C7C8-CB72-5456-90E67D644D3A}"/>
              </a:ext>
            </a:extLst>
          </p:cNvPr>
          <p:cNvGrpSpPr/>
          <p:nvPr/>
        </p:nvGrpSpPr>
        <p:grpSpPr>
          <a:xfrm>
            <a:off x="269921" y="1896376"/>
            <a:ext cx="1037160" cy="345960"/>
            <a:chOff x="5375263" y="2203073"/>
            <a:chExt cx="1037160" cy="34596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3FA3343-B316-821A-5C75-4DDF06264E3A}"/>
                    </a:ext>
                  </a:extLst>
                </p14:cNvPr>
                <p14:cNvContentPartPr/>
                <p14:nvPr/>
              </p14:nvContentPartPr>
              <p14:xfrm>
                <a:off x="5375983" y="2246993"/>
                <a:ext cx="206280" cy="245520"/>
              </p14:xfrm>
            </p:contentPart>
          </mc:Choice>
          <mc:Fallback xmlns="">
            <p:pic>
              <p:nvPicPr>
                <p:cNvPr id="4" name="Ink 3">
                  <a:extLst>
                    <a:ext uri="{FF2B5EF4-FFF2-40B4-BE49-F238E27FC236}">
                      <a16:creationId xmlns:a16="http://schemas.microsoft.com/office/drawing/2014/main" id="{BF0615A1-E1BD-0C0D-B598-352555F0A0CE}"/>
                    </a:ext>
                  </a:extLst>
                </p:cNvPr>
                <p:cNvPicPr/>
                <p:nvPr/>
              </p:nvPicPr>
              <p:blipFill>
                <a:blip r:embed="rId3"/>
                <a:stretch>
                  <a:fillRect/>
                </a:stretch>
              </p:blipFill>
              <p:spPr>
                <a:xfrm>
                  <a:off x="5360503" y="2231536"/>
                  <a:ext cx="236880" cy="27607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DFC01F8-C107-50F4-9E1E-F38FBD6D2FB2}"/>
                    </a:ext>
                  </a:extLst>
                </p14:cNvPr>
                <p14:cNvContentPartPr/>
                <p14:nvPr/>
              </p14:nvContentPartPr>
              <p14:xfrm>
                <a:off x="5375263" y="2284793"/>
                <a:ext cx="189000" cy="200880"/>
              </p14:xfrm>
            </p:contentPart>
          </mc:Choice>
          <mc:Fallback xmlns="">
            <p:pic>
              <p:nvPicPr>
                <p:cNvPr id="5" name="Ink 4">
                  <a:extLst>
                    <a:ext uri="{FF2B5EF4-FFF2-40B4-BE49-F238E27FC236}">
                      <a16:creationId xmlns:a16="http://schemas.microsoft.com/office/drawing/2014/main" id="{CADB98D9-DA45-7815-08F7-9EF4C5E348CD}"/>
                    </a:ext>
                  </a:extLst>
                </p:cNvPr>
                <p:cNvPicPr/>
                <p:nvPr/>
              </p:nvPicPr>
              <p:blipFill>
                <a:blip r:embed="rId5"/>
                <a:stretch>
                  <a:fillRect/>
                </a:stretch>
              </p:blipFill>
              <p:spPr>
                <a:xfrm>
                  <a:off x="5359783" y="2269313"/>
                  <a:ext cx="21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9516C04-F936-7CFF-DB75-A791FA6A3DF6}"/>
                    </a:ext>
                  </a:extLst>
                </p14:cNvPr>
                <p14:cNvContentPartPr/>
                <p14:nvPr/>
              </p14:nvContentPartPr>
              <p14:xfrm>
                <a:off x="5733823" y="2297393"/>
                <a:ext cx="440280" cy="75960"/>
              </p14:xfrm>
            </p:contentPart>
          </mc:Choice>
          <mc:Fallback xmlns="">
            <p:pic>
              <p:nvPicPr>
                <p:cNvPr id="6" name="Ink 5">
                  <a:extLst>
                    <a:ext uri="{FF2B5EF4-FFF2-40B4-BE49-F238E27FC236}">
                      <a16:creationId xmlns:a16="http://schemas.microsoft.com/office/drawing/2014/main" id="{C2C31979-D225-4443-3E50-A57AB5EC74D6}"/>
                    </a:ext>
                  </a:extLst>
                </p:cNvPr>
                <p:cNvPicPr/>
                <p:nvPr/>
              </p:nvPicPr>
              <p:blipFill>
                <a:blip r:embed="rId7"/>
                <a:stretch>
                  <a:fillRect/>
                </a:stretch>
              </p:blipFill>
              <p:spPr>
                <a:xfrm>
                  <a:off x="5718356" y="2281913"/>
                  <a:ext cx="470855"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C6E7338-8A7D-FFB9-0540-CACA16EDC9BA}"/>
                    </a:ext>
                  </a:extLst>
                </p14:cNvPr>
                <p14:cNvContentPartPr/>
                <p14:nvPr/>
              </p14:nvContentPartPr>
              <p14:xfrm>
                <a:off x="6054223" y="2203073"/>
                <a:ext cx="358200" cy="345960"/>
              </p14:xfrm>
            </p:contentPart>
          </mc:Choice>
          <mc:Fallback xmlns="">
            <p:pic>
              <p:nvPicPr>
                <p:cNvPr id="18" name="Ink 17">
                  <a:extLst>
                    <a:ext uri="{FF2B5EF4-FFF2-40B4-BE49-F238E27FC236}">
                      <a16:creationId xmlns:a16="http://schemas.microsoft.com/office/drawing/2014/main" id="{D0EDB7D7-6B26-EC10-AF66-4A0DBF3B6EB0}"/>
                    </a:ext>
                  </a:extLst>
                </p:cNvPr>
                <p:cNvPicPr/>
                <p:nvPr/>
              </p:nvPicPr>
              <p:blipFill>
                <a:blip r:embed="rId9"/>
                <a:stretch>
                  <a:fillRect/>
                </a:stretch>
              </p:blipFill>
              <p:spPr>
                <a:xfrm>
                  <a:off x="6038727" y="2187609"/>
                  <a:ext cx="388831" cy="37652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F6CFC45-8CDA-820C-260F-005298A8F5BC}"/>
                    </a:ext>
                  </a:extLst>
                </p14:cNvPr>
                <p14:cNvContentPartPr/>
                <p14:nvPr/>
              </p14:nvContentPartPr>
              <p14:xfrm>
                <a:off x="5721223" y="2203073"/>
                <a:ext cx="100800" cy="226080"/>
              </p14:xfrm>
            </p:contentPart>
          </mc:Choice>
          <mc:Fallback xmlns="">
            <p:pic>
              <p:nvPicPr>
                <p:cNvPr id="19" name="Ink 18">
                  <a:extLst>
                    <a:ext uri="{FF2B5EF4-FFF2-40B4-BE49-F238E27FC236}">
                      <a16:creationId xmlns:a16="http://schemas.microsoft.com/office/drawing/2014/main" id="{EBBD5142-CF47-2136-BBF2-C086D9B6BFFD}"/>
                    </a:ext>
                  </a:extLst>
                </p:cNvPr>
                <p:cNvPicPr/>
                <p:nvPr/>
              </p:nvPicPr>
              <p:blipFill>
                <a:blip r:embed="rId11"/>
                <a:stretch>
                  <a:fillRect/>
                </a:stretch>
              </p:blipFill>
              <p:spPr>
                <a:xfrm>
                  <a:off x="5705798" y="2187593"/>
                  <a:ext cx="131291" cy="256680"/>
                </a:xfrm>
                <a:prstGeom prst="rect">
                  <a:avLst/>
                </a:prstGeom>
              </p:spPr>
            </p:pic>
          </mc:Fallback>
        </mc:AlternateContent>
      </p:grpSp>
      <p:grpSp>
        <p:nvGrpSpPr>
          <p:cNvPr id="10" name="Group 9">
            <a:extLst>
              <a:ext uri="{FF2B5EF4-FFF2-40B4-BE49-F238E27FC236}">
                <a16:creationId xmlns:a16="http://schemas.microsoft.com/office/drawing/2014/main" id="{24E5C664-344A-6D40-5B5D-AC940C84AC49}"/>
              </a:ext>
            </a:extLst>
          </p:cNvPr>
          <p:cNvGrpSpPr/>
          <p:nvPr/>
        </p:nvGrpSpPr>
        <p:grpSpPr>
          <a:xfrm>
            <a:off x="1022906" y="2953423"/>
            <a:ext cx="880560" cy="534960"/>
            <a:chOff x="9380263" y="2510873"/>
            <a:chExt cx="880560" cy="53496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44991514-5B23-641A-DD1A-5EB23DA30417}"/>
                    </a:ext>
                  </a:extLst>
                </p14:cNvPr>
                <p14:cNvContentPartPr/>
                <p14:nvPr/>
              </p14:nvContentPartPr>
              <p14:xfrm>
                <a:off x="9505903" y="2882033"/>
                <a:ext cx="754920" cy="163800"/>
              </p14:xfrm>
            </p:contentPart>
          </mc:Choice>
          <mc:Fallback xmlns="">
            <p:pic>
              <p:nvPicPr>
                <p:cNvPr id="11" name="Ink 10">
                  <a:extLst>
                    <a:ext uri="{FF2B5EF4-FFF2-40B4-BE49-F238E27FC236}">
                      <a16:creationId xmlns:a16="http://schemas.microsoft.com/office/drawing/2014/main" id="{44991514-5B23-641A-DD1A-5EB23DA30417}"/>
                    </a:ext>
                  </a:extLst>
                </p:cNvPr>
                <p:cNvPicPr/>
                <p:nvPr/>
              </p:nvPicPr>
              <p:blipFill>
                <a:blip r:embed="rId13"/>
                <a:stretch>
                  <a:fillRect/>
                </a:stretch>
              </p:blipFill>
              <p:spPr>
                <a:xfrm>
                  <a:off x="9490416" y="2866553"/>
                  <a:ext cx="785535"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C9625BFB-C99F-DBDC-84ED-9BD2073D51BB}"/>
                    </a:ext>
                  </a:extLst>
                </p14:cNvPr>
                <p14:cNvContentPartPr/>
                <p14:nvPr/>
              </p14:nvContentPartPr>
              <p14:xfrm>
                <a:off x="9845383" y="2705993"/>
                <a:ext cx="220320" cy="189000"/>
              </p14:xfrm>
            </p:contentPart>
          </mc:Choice>
          <mc:Fallback xmlns="">
            <p:pic>
              <p:nvPicPr>
                <p:cNvPr id="12" name="Ink 11">
                  <a:extLst>
                    <a:ext uri="{FF2B5EF4-FFF2-40B4-BE49-F238E27FC236}">
                      <a16:creationId xmlns:a16="http://schemas.microsoft.com/office/drawing/2014/main" id="{C9625BFB-C99F-DBDC-84ED-9BD2073D51BB}"/>
                    </a:ext>
                  </a:extLst>
                </p:cNvPr>
                <p:cNvPicPr/>
                <p:nvPr/>
              </p:nvPicPr>
              <p:blipFill>
                <a:blip r:embed="rId15"/>
                <a:stretch>
                  <a:fillRect/>
                </a:stretch>
              </p:blipFill>
              <p:spPr>
                <a:xfrm>
                  <a:off x="9829903" y="2690513"/>
                  <a:ext cx="250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A93176C9-00E4-AC96-DBDB-20286CE95DDA}"/>
                    </a:ext>
                  </a:extLst>
                </p14:cNvPr>
                <p14:cNvContentPartPr/>
                <p14:nvPr/>
              </p14:nvContentPartPr>
              <p14:xfrm>
                <a:off x="9713263" y="2894633"/>
                <a:ext cx="6480" cy="25560"/>
              </p14:xfrm>
            </p:contentPart>
          </mc:Choice>
          <mc:Fallback xmlns="">
            <p:pic>
              <p:nvPicPr>
                <p:cNvPr id="13" name="Ink 12">
                  <a:extLst>
                    <a:ext uri="{FF2B5EF4-FFF2-40B4-BE49-F238E27FC236}">
                      <a16:creationId xmlns:a16="http://schemas.microsoft.com/office/drawing/2014/main" id="{A93176C9-00E4-AC96-DBDB-20286CE95DDA}"/>
                    </a:ext>
                  </a:extLst>
                </p:cNvPr>
                <p:cNvPicPr/>
                <p:nvPr/>
              </p:nvPicPr>
              <p:blipFill>
                <a:blip r:embed="rId17"/>
                <a:stretch>
                  <a:fillRect/>
                </a:stretch>
              </p:blipFill>
              <p:spPr>
                <a:xfrm>
                  <a:off x="9697783" y="2879153"/>
                  <a:ext cx="370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52609DB7-B379-CDFA-BD60-69E58ADBB58E}"/>
                    </a:ext>
                  </a:extLst>
                </p14:cNvPr>
                <p14:cNvContentPartPr/>
                <p14:nvPr/>
              </p14:nvContentPartPr>
              <p14:xfrm>
                <a:off x="9512383" y="2586473"/>
                <a:ext cx="138600" cy="251640"/>
              </p14:xfrm>
            </p:contentPart>
          </mc:Choice>
          <mc:Fallback xmlns="">
            <p:pic>
              <p:nvPicPr>
                <p:cNvPr id="14" name="Ink 13">
                  <a:extLst>
                    <a:ext uri="{FF2B5EF4-FFF2-40B4-BE49-F238E27FC236}">
                      <a16:creationId xmlns:a16="http://schemas.microsoft.com/office/drawing/2014/main" id="{52609DB7-B379-CDFA-BD60-69E58ADBB58E}"/>
                    </a:ext>
                  </a:extLst>
                </p:cNvPr>
                <p:cNvPicPr/>
                <p:nvPr/>
              </p:nvPicPr>
              <p:blipFill>
                <a:blip r:embed="rId19"/>
                <a:stretch>
                  <a:fillRect/>
                </a:stretch>
              </p:blipFill>
              <p:spPr>
                <a:xfrm>
                  <a:off x="9496903" y="2571015"/>
                  <a:ext cx="169200" cy="28219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9FB10D42-4B05-76AF-041F-44D3235843AD}"/>
                    </a:ext>
                  </a:extLst>
                </p14:cNvPr>
                <p14:cNvContentPartPr/>
                <p14:nvPr/>
              </p14:nvContentPartPr>
              <p14:xfrm>
                <a:off x="9625423" y="2636873"/>
                <a:ext cx="37440" cy="31680"/>
              </p14:xfrm>
            </p:contentPart>
          </mc:Choice>
          <mc:Fallback xmlns="">
            <p:pic>
              <p:nvPicPr>
                <p:cNvPr id="15" name="Ink 14">
                  <a:extLst>
                    <a:ext uri="{FF2B5EF4-FFF2-40B4-BE49-F238E27FC236}">
                      <a16:creationId xmlns:a16="http://schemas.microsoft.com/office/drawing/2014/main" id="{9FB10D42-4B05-76AF-041F-44D3235843AD}"/>
                    </a:ext>
                  </a:extLst>
                </p:cNvPr>
                <p:cNvPicPr/>
                <p:nvPr/>
              </p:nvPicPr>
              <p:blipFill>
                <a:blip r:embed="rId21"/>
                <a:stretch>
                  <a:fillRect/>
                </a:stretch>
              </p:blipFill>
              <p:spPr>
                <a:xfrm>
                  <a:off x="9609943" y="2621567"/>
                  <a:ext cx="68040" cy="6193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31C00555-F445-94F7-59AC-E1B23BC61809}"/>
                    </a:ext>
                  </a:extLst>
                </p14:cNvPr>
                <p14:cNvContentPartPr/>
                <p14:nvPr/>
              </p14:nvContentPartPr>
              <p14:xfrm>
                <a:off x="9380263" y="2705993"/>
                <a:ext cx="38160" cy="12960"/>
              </p14:xfrm>
            </p:contentPart>
          </mc:Choice>
          <mc:Fallback xmlns="">
            <p:pic>
              <p:nvPicPr>
                <p:cNvPr id="16" name="Ink 15">
                  <a:extLst>
                    <a:ext uri="{FF2B5EF4-FFF2-40B4-BE49-F238E27FC236}">
                      <a16:creationId xmlns:a16="http://schemas.microsoft.com/office/drawing/2014/main" id="{31C00555-F445-94F7-59AC-E1B23BC61809}"/>
                    </a:ext>
                  </a:extLst>
                </p:cNvPr>
                <p:cNvPicPr/>
                <p:nvPr/>
              </p:nvPicPr>
              <p:blipFill>
                <a:blip r:embed="rId23"/>
                <a:stretch>
                  <a:fillRect/>
                </a:stretch>
              </p:blipFill>
              <p:spPr>
                <a:xfrm>
                  <a:off x="9364783" y="2690513"/>
                  <a:ext cx="687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CB72B2E6-E4D7-C472-02CB-1DAC9612023A}"/>
                    </a:ext>
                  </a:extLst>
                </p14:cNvPr>
                <p14:cNvContentPartPr/>
                <p14:nvPr/>
              </p14:nvContentPartPr>
              <p14:xfrm>
                <a:off x="9675823" y="2768633"/>
                <a:ext cx="19080" cy="6480"/>
              </p14:xfrm>
            </p:contentPart>
          </mc:Choice>
          <mc:Fallback xmlns="">
            <p:pic>
              <p:nvPicPr>
                <p:cNvPr id="17" name="Ink 16">
                  <a:extLst>
                    <a:ext uri="{FF2B5EF4-FFF2-40B4-BE49-F238E27FC236}">
                      <a16:creationId xmlns:a16="http://schemas.microsoft.com/office/drawing/2014/main" id="{CB72B2E6-E4D7-C472-02CB-1DAC9612023A}"/>
                    </a:ext>
                  </a:extLst>
                </p:cNvPr>
                <p:cNvPicPr/>
                <p:nvPr/>
              </p:nvPicPr>
              <p:blipFill>
                <a:blip r:embed="rId25"/>
                <a:stretch>
                  <a:fillRect/>
                </a:stretch>
              </p:blipFill>
              <p:spPr>
                <a:xfrm>
                  <a:off x="9660630" y="2753153"/>
                  <a:ext cx="49113"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3F7784F6-0B8F-7DD6-6448-D3BBDC479597}"/>
                    </a:ext>
                  </a:extLst>
                </p14:cNvPr>
                <p14:cNvContentPartPr/>
                <p14:nvPr/>
              </p14:nvContentPartPr>
              <p14:xfrm>
                <a:off x="9392863" y="2838113"/>
                <a:ext cx="270720" cy="82080"/>
              </p14:xfrm>
            </p:contentPart>
          </mc:Choice>
          <mc:Fallback xmlns="">
            <p:pic>
              <p:nvPicPr>
                <p:cNvPr id="18" name="Ink 17">
                  <a:extLst>
                    <a:ext uri="{FF2B5EF4-FFF2-40B4-BE49-F238E27FC236}">
                      <a16:creationId xmlns:a16="http://schemas.microsoft.com/office/drawing/2014/main" id="{3F7784F6-0B8F-7DD6-6448-D3BBDC479597}"/>
                    </a:ext>
                  </a:extLst>
                </p:cNvPr>
                <p:cNvPicPr/>
                <p:nvPr/>
              </p:nvPicPr>
              <p:blipFill>
                <a:blip r:embed="rId27"/>
                <a:stretch>
                  <a:fillRect/>
                </a:stretch>
              </p:blipFill>
              <p:spPr>
                <a:xfrm>
                  <a:off x="9377383" y="2822633"/>
                  <a:ext cx="301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438A0C89-52C8-A6C1-DA2D-9EBFC95029B7}"/>
                    </a:ext>
                  </a:extLst>
                </p14:cNvPr>
                <p14:cNvContentPartPr/>
                <p14:nvPr/>
              </p14:nvContentPartPr>
              <p14:xfrm>
                <a:off x="9776263" y="2510873"/>
                <a:ext cx="464760" cy="176400"/>
              </p14:xfrm>
            </p:contentPart>
          </mc:Choice>
          <mc:Fallback xmlns="">
            <p:pic>
              <p:nvPicPr>
                <p:cNvPr id="19" name="Ink 18">
                  <a:extLst>
                    <a:ext uri="{FF2B5EF4-FFF2-40B4-BE49-F238E27FC236}">
                      <a16:creationId xmlns:a16="http://schemas.microsoft.com/office/drawing/2014/main" id="{438A0C89-52C8-A6C1-DA2D-9EBFC95029B7}"/>
                    </a:ext>
                  </a:extLst>
                </p:cNvPr>
                <p:cNvPicPr/>
                <p:nvPr/>
              </p:nvPicPr>
              <p:blipFill>
                <a:blip r:embed="rId29"/>
                <a:stretch>
                  <a:fillRect/>
                </a:stretch>
              </p:blipFill>
              <p:spPr>
                <a:xfrm>
                  <a:off x="9760783" y="2495393"/>
                  <a:ext cx="495360" cy="207000"/>
                </a:xfrm>
                <a:prstGeom prst="rect">
                  <a:avLst/>
                </a:prstGeom>
              </p:spPr>
            </p:pic>
          </mc:Fallback>
        </mc:AlternateContent>
      </p:grpSp>
      <p:grpSp>
        <p:nvGrpSpPr>
          <p:cNvPr id="20" name="Group 19">
            <a:extLst>
              <a:ext uri="{FF2B5EF4-FFF2-40B4-BE49-F238E27FC236}">
                <a16:creationId xmlns:a16="http://schemas.microsoft.com/office/drawing/2014/main" id="{70668C32-06BF-6F1D-1A35-6CFAA0C48D67}"/>
              </a:ext>
            </a:extLst>
          </p:cNvPr>
          <p:cNvGrpSpPr/>
          <p:nvPr/>
        </p:nvGrpSpPr>
        <p:grpSpPr>
          <a:xfrm>
            <a:off x="11340" y="3898057"/>
            <a:ext cx="1093680" cy="874080"/>
            <a:chOff x="8928103" y="3774833"/>
            <a:chExt cx="1093680" cy="874080"/>
          </a:xfrm>
        </p:grpSpPr>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F27906CB-F826-669F-C785-D14A8A16497D}"/>
                    </a:ext>
                  </a:extLst>
                </p14:cNvPr>
                <p14:cNvContentPartPr/>
                <p14:nvPr/>
              </p14:nvContentPartPr>
              <p14:xfrm>
                <a:off x="9644143" y="3774833"/>
                <a:ext cx="302400" cy="176400"/>
              </p14:xfrm>
            </p:contentPart>
          </mc:Choice>
          <mc:Fallback xmlns="">
            <p:pic>
              <p:nvPicPr>
                <p:cNvPr id="21" name="Ink 20">
                  <a:extLst>
                    <a:ext uri="{FF2B5EF4-FFF2-40B4-BE49-F238E27FC236}">
                      <a16:creationId xmlns:a16="http://schemas.microsoft.com/office/drawing/2014/main" id="{F27906CB-F826-669F-C785-D14A8A16497D}"/>
                    </a:ext>
                  </a:extLst>
                </p:cNvPr>
                <p:cNvPicPr/>
                <p:nvPr/>
              </p:nvPicPr>
              <p:blipFill>
                <a:blip r:embed="rId31"/>
                <a:stretch>
                  <a:fillRect/>
                </a:stretch>
              </p:blipFill>
              <p:spPr>
                <a:xfrm>
                  <a:off x="9628645" y="3759353"/>
                  <a:ext cx="333036"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7268952C-C098-20AB-E897-B5F6D9147ACB}"/>
                    </a:ext>
                  </a:extLst>
                </p14:cNvPr>
                <p14:cNvContentPartPr/>
                <p14:nvPr/>
              </p14:nvContentPartPr>
              <p14:xfrm>
                <a:off x="9537223" y="4063913"/>
                <a:ext cx="484560" cy="19080"/>
              </p14:xfrm>
            </p:contentPart>
          </mc:Choice>
          <mc:Fallback xmlns="">
            <p:pic>
              <p:nvPicPr>
                <p:cNvPr id="22" name="Ink 21">
                  <a:extLst>
                    <a:ext uri="{FF2B5EF4-FFF2-40B4-BE49-F238E27FC236}">
                      <a16:creationId xmlns:a16="http://schemas.microsoft.com/office/drawing/2014/main" id="{7268952C-C098-20AB-E897-B5F6D9147ACB}"/>
                    </a:ext>
                  </a:extLst>
                </p:cNvPr>
                <p:cNvPicPr/>
                <p:nvPr/>
              </p:nvPicPr>
              <p:blipFill>
                <a:blip r:embed="rId33"/>
                <a:stretch>
                  <a:fillRect/>
                </a:stretch>
              </p:blipFill>
              <p:spPr>
                <a:xfrm>
                  <a:off x="9521743" y="4048433"/>
                  <a:ext cx="515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0CBAD56A-6376-39CA-D209-FC2AB989D811}"/>
                    </a:ext>
                  </a:extLst>
                </p14:cNvPr>
                <p14:cNvContentPartPr/>
                <p14:nvPr/>
              </p14:nvContentPartPr>
              <p14:xfrm>
                <a:off x="9606703" y="4170833"/>
                <a:ext cx="308160" cy="211320"/>
              </p14:xfrm>
            </p:contentPart>
          </mc:Choice>
          <mc:Fallback xmlns="">
            <p:pic>
              <p:nvPicPr>
                <p:cNvPr id="23" name="Ink 22">
                  <a:extLst>
                    <a:ext uri="{FF2B5EF4-FFF2-40B4-BE49-F238E27FC236}">
                      <a16:creationId xmlns:a16="http://schemas.microsoft.com/office/drawing/2014/main" id="{0CBAD56A-6376-39CA-D209-FC2AB989D811}"/>
                    </a:ext>
                  </a:extLst>
                </p:cNvPr>
                <p:cNvPicPr/>
                <p:nvPr/>
              </p:nvPicPr>
              <p:blipFill>
                <a:blip r:embed="rId35"/>
                <a:stretch>
                  <a:fillRect/>
                </a:stretch>
              </p:blipFill>
              <p:spPr>
                <a:xfrm>
                  <a:off x="9591241" y="4155379"/>
                  <a:ext cx="338724" cy="2418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DD467718-D96C-8719-EE9C-0C83523DFD02}"/>
                    </a:ext>
                  </a:extLst>
                </p14:cNvPr>
                <p14:cNvContentPartPr/>
                <p14:nvPr/>
              </p14:nvContentPartPr>
              <p14:xfrm>
                <a:off x="8984263" y="3887873"/>
                <a:ext cx="452880" cy="478440"/>
              </p14:xfrm>
            </p:contentPart>
          </mc:Choice>
          <mc:Fallback xmlns="">
            <p:pic>
              <p:nvPicPr>
                <p:cNvPr id="24" name="Ink 23">
                  <a:extLst>
                    <a:ext uri="{FF2B5EF4-FFF2-40B4-BE49-F238E27FC236}">
                      <a16:creationId xmlns:a16="http://schemas.microsoft.com/office/drawing/2014/main" id="{DD467718-D96C-8719-EE9C-0C83523DFD02}"/>
                    </a:ext>
                  </a:extLst>
                </p:cNvPr>
                <p:cNvPicPr/>
                <p:nvPr/>
              </p:nvPicPr>
              <p:blipFill>
                <a:blip r:embed="rId37"/>
                <a:stretch>
                  <a:fillRect/>
                </a:stretch>
              </p:blipFill>
              <p:spPr>
                <a:xfrm>
                  <a:off x="8968795" y="3872381"/>
                  <a:ext cx="483456" cy="509063"/>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669E6A9C-8EBF-8038-6338-E2BA62569D3E}"/>
                    </a:ext>
                  </a:extLst>
                </p14:cNvPr>
                <p14:cNvContentPartPr/>
                <p14:nvPr/>
              </p14:nvContentPartPr>
              <p14:xfrm>
                <a:off x="8971663" y="3906593"/>
                <a:ext cx="321120" cy="12960"/>
              </p14:xfrm>
            </p:contentPart>
          </mc:Choice>
          <mc:Fallback xmlns="">
            <p:pic>
              <p:nvPicPr>
                <p:cNvPr id="25" name="Ink 24">
                  <a:extLst>
                    <a:ext uri="{FF2B5EF4-FFF2-40B4-BE49-F238E27FC236}">
                      <a16:creationId xmlns:a16="http://schemas.microsoft.com/office/drawing/2014/main" id="{669E6A9C-8EBF-8038-6338-E2BA62569D3E}"/>
                    </a:ext>
                  </a:extLst>
                </p:cNvPr>
                <p:cNvPicPr/>
                <p:nvPr/>
              </p:nvPicPr>
              <p:blipFill>
                <a:blip r:embed="rId39"/>
                <a:stretch>
                  <a:fillRect/>
                </a:stretch>
              </p:blipFill>
              <p:spPr>
                <a:xfrm>
                  <a:off x="8956183" y="3891113"/>
                  <a:ext cx="351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AA871A19-D2BC-DA77-44A0-6398CF52A2D8}"/>
                    </a:ext>
                  </a:extLst>
                </p14:cNvPr>
                <p14:cNvContentPartPr/>
                <p14:nvPr/>
              </p14:nvContentPartPr>
              <p14:xfrm>
                <a:off x="8928103" y="4422473"/>
                <a:ext cx="276120" cy="226440"/>
              </p14:xfrm>
            </p:contentPart>
          </mc:Choice>
          <mc:Fallback xmlns="">
            <p:pic>
              <p:nvPicPr>
                <p:cNvPr id="26" name="Ink 25">
                  <a:extLst>
                    <a:ext uri="{FF2B5EF4-FFF2-40B4-BE49-F238E27FC236}">
                      <a16:creationId xmlns:a16="http://schemas.microsoft.com/office/drawing/2014/main" id="{AA871A19-D2BC-DA77-44A0-6398CF52A2D8}"/>
                    </a:ext>
                  </a:extLst>
                </p:cNvPr>
                <p:cNvPicPr/>
                <p:nvPr/>
              </p:nvPicPr>
              <p:blipFill>
                <a:blip r:embed="rId41"/>
                <a:stretch>
                  <a:fillRect/>
                </a:stretch>
              </p:blipFill>
              <p:spPr>
                <a:xfrm>
                  <a:off x="8912623" y="4407018"/>
                  <a:ext cx="306720" cy="25699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2B860700-9D9D-F594-D069-AA6228E9F134}"/>
                    </a:ext>
                  </a:extLst>
                </p14:cNvPr>
                <p14:cNvContentPartPr/>
                <p14:nvPr/>
              </p14:nvContentPartPr>
              <p14:xfrm>
                <a:off x="9242023" y="4453793"/>
                <a:ext cx="214200" cy="170280"/>
              </p14:xfrm>
            </p:contentPart>
          </mc:Choice>
          <mc:Fallback xmlns="">
            <p:pic>
              <p:nvPicPr>
                <p:cNvPr id="27" name="Ink 26">
                  <a:extLst>
                    <a:ext uri="{FF2B5EF4-FFF2-40B4-BE49-F238E27FC236}">
                      <a16:creationId xmlns:a16="http://schemas.microsoft.com/office/drawing/2014/main" id="{2B860700-9D9D-F594-D069-AA6228E9F134}"/>
                    </a:ext>
                  </a:extLst>
                </p:cNvPr>
                <p:cNvPicPr/>
                <p:nvPr/>
              </p:nvPicPr>
              <p:blipFill>
                <a:blip r:embed="rId43"/>
                <a:stretch>
                  <a:fillRect/>
                </a:stretch>
              </p:blipFill>
              <p:spPr>
                <a:xfrm>
                  <a:off x="9226543" y="4438313"/>
                  <a:ext cx="244800" cy="200880"/>
                </a:xfrm>
                <a:prstGeom prst="rect">
                  <a:avLst/>
                </a:prstGeom>
              </p:spPr>
            </p:pic>
          </mc:Fallback>
        </mc:AlternateContent>
      </p:grpSp>
      <p:grpSp>
        <p:nvGrpSpPr>
          <p:cNvPr id="28" name="Group 27">
            <a:extLst>
              <a:ext uri="{FF2B5EF4-FFF2-40B4-BE49-F238E27FC236}">
                <a16:creationId xmlns:a16="http://schemas.microsoft.com/office/drawing/2014/main" id="{1A85C585-3504-0C7C-797A-00DFCE457C33}"/>
              </a:ext>
            </a:extLst>
          </p:cNvPr>
          <p:cNvGrpSpPr/>
          <p:nvPr/>
        </p:nvGrpSpPr>
        <p:grpSpPr>
          <a:xfrm>
            <a:off x="1331846" y="3961957"/>
            <a:ext cx="1075320" cy="696960"/>
            <a:chOff x="10543423" y="3712553"/>
            <a:chExt cx="1075320" cy="696960"/>
          </a:xfrm>
        </p:grpSpPr>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82A812BD-C85B-E1D4-8786-3444A0D82EA9}"/>
                    </a:ext>
                  </a:extLst>
                </p14:cNvPr>
                <p14:cNvContentPartPr/>
                <p14:nvPr/>
              </p14:nvContentPartPr>
              <p14:xfrm>
                <a:off x="10543423" y="3712553"/>
                <a:ext cx="1031400" cy="696960"/>
              </p14:xfrm>
            </p:contentPart>
          </mc:Choice>
          <mc:Fallback xmlns="">
            <p:pic>
              <p:nvPicPr>
                <p:cNvPr id="29" name="Ink 28">
                  <a:extLst>
                    <a:ext uri="{FF2B5EF4-FFF2-40B4-BE49-F238E27FC236}">
                      <a16:creationId xmlns:a16="http://schemas.microsoft.com/office/drawing/2014/main" id="{82A812BD-C85B-E1D4-8786-3444A0D82EA9}"/>
                    </a:ext>
                  </a:extLst>
                </p:cNvPr>
                <p:cNvPicPr/>
                <p:nvPr/>
              </p:nvPicPr>
              <p:blipFill>
                <a:blip r:embed="rId45"/>
                <a:stretch>
                  <a:fillRect/>
                </a:stretch>
              </p:blipFill>
              <p:spPr>
                <a:xfrm>
                  <a:off x="10527943" y="3697065"/>
                  <a:ext cx="1062000" cy="72757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34AD26D0-1C20-5D60-61B2-7F11EAB58C34}"/>
                    </a:ext>
                  </a:extLst>
                </p14:cNvPr>
                <p14:cNvContentPartPr/>
                <p14:nvPr/>
              </p14:nvContentPartPr>
              <p14:xfrm>
                <a:off x="10801903" y="3749633"/>
                <a:ext cx="816840" cy="578520"/>
              </p14:xfrm>
            </p:contentPart>
          </mc:Choice>
          <mc:Fallback xmlns="">
            <p:pic>
              <p:nvPicPr>
                <p:cNvPr id="30" name="Ink 29">
                  <a:extLst>
                    <a:ext uri="{FF2B5EF4-FFF2-40B4-BE49-F238E27FC236}">
                      <a16:creationId xmlns:a16="http://schemas.microsoft.com/office/drawing/2014/main" id="{34AD26D0-1C20-5D60-61B2-7F11EAB58C34}"/>
                    </a:ext>
                  </a:extLst>
                </p:cNvPr>
                <p:cNvPicPr/>
                <p:nvPr/>
              </p:nvPicPr>
              <p:blipFill>
                <a:blip r:embed="rId47"/>
                <a:stretch>
                  <a:fillRect/>
                </a:stretch>
              </p:blipFill>
              <p:spPr>
                <a:xfrm>
                  <a:off x="10786430" y="3734163"/>
                  <a:ext cx="847427" cy="60910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53345BD-7D00-DDE6-32C0-C956E3A40D68}"/>
                    </a:ext>
                  </a:extLst>
                </p14:cNvPr>
                <p14:cNvContentPartPr/>
                <p14:nvPr/>
              </p14:nvContentPartPr>
              <p14:xfrm>
                <a:off x="10706863" y="4246433"/>
                <a:ext cx="38160" cy="38160"/>
              </p14:xfrm>
            </p:contentPart>
          </mc:Choice>
          <mc:Fallback xmlns="">
            <p:pic>
              <p:nvPicPr>
                <p:cNvPr id="31" name="Ink 30">
                  <a:extLst>
                    <a:ext uri="{FF2B5EF4-FFF2-40B4-BE49-F238E27FC236}">
                      <a16:creationId xmlns:a16="http://schemas.microsoft.com/office/drawing/2014/main" id="{B53345BD-7D00-DDE6-32C0-C956E3A40D68}"/>
                    </a:ext>
                  </a:extLst>
                </p:cNvPr>
                <p:cNvPicPr/>
                <p:nvPr/>
              </p:nvPicPr>
              <p:blipFill>
                <a:blip r:embed="rId49"/>
                <a:stretch>
                  <a:fillRect/>
                </a:stretch>
              </p:blipFill>
              <p:spPr>
                <a:xfrm>
                  <a:off x="10691383" y="4230953"/>
                  <a:ext cx="68760" cy="68760"/>
                </a:xfrm>
                <a:prstGeom prst="rect">
                  <a:avLst/>
                </a:prstGeom>
              </p:spPr>
            </p:pic>
          </mc:Fallback>
        </mc:AlternateContent>
      </p:grpSp>
      <p:grpSp>
        <p:nvGrpSpPr>
          <p:cNvPr id="32" name="Group 31">
            <a:extLst>
              <a:ext uri="{FF2B5EF4-FFF2-40B4-BE49-F238E27FC236}">
                <a16:creationId xmlns:a16="http://schemas.microsoft.com/office/drawing/2014/main" id="{D028BC00-1991-6C37-903F-C1EE7927C46D}"/>
              </a:ext>
            </a:extLst>
          </p:cNvPr>
          <p:cNvGrpSpPr/>
          <p:nvPr/>
        </p:nvGrpSpPr>
        <p:grpSpPr>
          <a:xfrm>
            <a:off x="4753" y="2818546"/>
            <a:ext cx="761040" cy="773280"/>
            <a:chOff x="5001780" y="2705993"/>
            <a:chExt cx="761040" cy="773280"/>
          </a:xfrm>
        </p:grpSpPr>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29746078-4B67-456F-FB48-6A07A6CEE7FB}"/>
                    </a:ext>
                  </a:extLst>
                </p14:cNvPr>
                <p14:cNvContentPartPr/>
                <p14:nvPr/>
              </p14:nvContentPartPr>
              <p14:xfrm>
                <a:off x="5096100" y="2705993"/>
                <a:ext cx="604080" cy="591120"/>
              </p14:xfrm>
            </p:contentPart>
          </mc:Choice>
          <mc:Fallback xmlns="">
            <p:pic>
              <p:nvPicPr>
                <p:cNvPr id="33" name="Ink 32">
                  <a:extLst>
                    <a:ext uri="{FF2B5EF4-FFF2-40B4-BE49-F238E27FC236}">
                      <a16:creationId xmlns:a16="http://schemas.microsoft.com/office/drawing/2014/main" id="{29746078-4B67-456F-FB48-6A07A6CEE7FB}"/>
                    </a:ext>
                  </a:extLst>
                </p:cNvPr>
                <p:cNvPicPr/>
                <p:nvPr/>
              </p:nvPicPr>
              <p:blipFill>
                <a:blip r:embed="rId51"/>
                <a:stretch>
                  <a:fillRect/>
                </a:stretch>
              </p:blipFill>
              <p:spPr>
                <a:xfrm>
                  <a:off x="5080611" y="2690522"/>
                  <a:ext cx="634698" cy="62170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7629B701-A973-5AE6-597E-E927E6CA6098}"/>
                    </a:ext>
                  </a:extLst>
                </p14:cNvPr>
                <p14:cNvContentPartPr/>
                <p14:nvPr/>
              </p14:nvContentPartPr>
              <p14:xfrm>
                <a:off x="5001780" y="3252833"/>
                <a:ext cx="761040" cy="226440"/>
              </p14:xfrm>
            </p:contentPart>
          </mc:Choice>
          <mc:Fallback xmlns="">
            <p:pic>
              <p:nvPicPr>
                <p:cNvPr id="34" name="Ink 33">
                  <a:extLst>
                    <a:ext uri="{FF2B5EF4-FFF2-40B4-BE49-F238E27FC236}">
                      <a16:creationId xmlns:a16="http://schemas.microsoft.com/office/drawing/2014/main" id="{7629B701-A973-5AE6-597E-E927E6CA6098}"/>
                    </a:ext>
                  </a:extLst>
                </p:cNvPr>
                <p:cNvPicPr/>
                <p:nvPr/>
              </p:nvPicPr>
              <p:blipFill>
                <a:blip r:embed="rId53"/>
                <a:stretch>
                  <a:fillRect/>
                </a:stretch>
              </p:blipFill>
              <p:spPr>
                <a:xfrm>
                  <a:off x="4986300" y="3237353"/>
                  <a:ext cx="7916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2CBE9143-E641-CFE3-3038-82A7922F1CD3}"/>
                    </a:ext>
                  </a:extLst>
                </p14:cNvPr>
                <p14:cNvContentPartPr/>
                <p14:nvPr/>
              </p14:nvContentPartPr>
              <p14:xfrm>
                <a:off x="5159100" y="3321953"/>
                <a:ext cx="440280" cy="94680"/>
              </p14:xfrm>
            </p:contentPart>
          </mc:Choice>
          <mc:Fallback xmlns="">
            <p:pic>
              <p:nvPicPr>
                <p:cNvPr id="35" name="Ink 34">
                  <a:extLst>
                    <a:ext uri="{FF2B5EF4-FFF2-40B4-BE49-F238E27FC236}">
                      <a16:creationId xmlns:a16="http://schemas.microsoft.com/office/drawing/2014/main" id="{2CBE9143-E641-CFE3-3038-82A7922F1CD3}"/>
                    </a:ext>
                  </a:extLst>
                </p:cNvPr>
                <p:cNvPicPr/>
                <p:nvPr/>
              </p:nvPicPr>
              <p:blipFill>
                <a:blip r:embed="rId55"/>
                <a:stretch>
                  <a:fillRect/>
                </a:stretch>
              </p:blipFill>
              <p:spPr>
                <a:xfrm>
                  <a:off x="5143633" y="3306473"/>
                  <a:ext cx="470855"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Ink 35">
                  <a:extLst>
                    <a:ext uri="{FF2B5EF4-FFF2-40B4-BE49-F238E27FC236}">
                      <a16:creationId xmlns:a16="http://schemas.microsoft.com/office/drawing/2014/main" id="{9472C50A-BE35-30F1-F406-8F598D3D0D82}"/>
                    </a:ext>
                  </a:extLst>
                </p14:cNvPr>
                <p14:cNvContentPartPr/>
                <p14:nvPr/>
              </p14:nvContentPartPr>
              <p14:xfrm>
                <a:off x="5286489" y="2846630"/>
                <a:ext cx="100080" cy="138600"/>
              </p14:xfrm>
            </p:contentPart>
          </mc:Choice>
          <mc:Fallback xmlns="">
            <p:pic>
              <p:nvPicPr>
                <p:cNvPr id="36" name="Ink 35">
                  <a:extLst>
                    <a:ext uri="{FF2B5EF4-FFF2-40B4-BE49-F238E27FC236}">
                      <a16:creationId xmlns:a16="http://schemas.microsoft.com/office/drawing/2014/main" id="{9472C50A-BE35-30F1-F406-8F598D3D0D82}"/>
                    </a:ext>
                  </a:extLst>
                </p:cNvPr>
                <p:cNvPicPr/>
                <p:nvPr/>
              </p:nvPicPr>
              <p:blipFill>
                <a:blip r:embed="rId57"/>
                <a:stretch>
                  <a:fillRect/>
                </a:stretch>
              </p:blipFill>
              <p:spPr>
                <a:xfrm>
                  <a:off x="5275689" y="2835830"/>
                  <a:ext cx="1213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Ink 36">
                  <a:extLst>
                    <a:ext uri="{FF2B5EF4-FFF2-40B4-BE49-F238E27FC236}">
                      <a16:creationId xmlns:a16="http://schemas.microsoft.com/office/drawing/2014/main" id="{55421DE3-9EA9-3C9C-B8C3-159F2A13FB46}"/>
                    </a:ext>
                  </a:extLst>
                </p14:cNvPr>
                <p14:cNvContentPartPr/>
                <p14:nvPr/>
              </p14:nvContentPartPr>
              <p14:xfrm>
                <a:off x="5312409" y="2840870"/>
                <a:ext cx="87840" cy="55800"/>
              </p14:xfrm>
            </p:contentPart>
          </mc:Choice>
          <mc:Fallback xmlns="">
            <p:pic>
              <p:nvPicPr>
                <p:cNvPr id="37" name="Ink 36">
                  <a:extLst>
                    <a:ext uri="{FF2B5EF4-FFF2-40B4-BE49-F238E27FC236}">
                      <a16:creationId xmlns:a16="http://schemas.microsoft.com/office/drawing/2014/main" id="{55421DE3-9EA9-3C9C-B8C3-159F2A13FB46}"/>
                    </a:ext>
                  </a:extLst>
                </p:cNvPr>
                <p:cNvPicPr/>
                <p:nvPr/>
              </p:nvPicPr>
              <p:blipFill>
                <a:blip r:embed="rId59"/>
                <a:stretch>
                  <a:fillRect/>
                </a:stretch>
              </p:blipFill>
              <p:spPr>
                <a:xfrm>
                  <a:off x="5301565" y="2830000"/>
                  <a:ext cx="109167" cy="7717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Ink 37">
                  <a:extLst>
                    <a:ext uri="{FF2B5EF4-FFF2-40B4-BE49-F238E27FC236}">
                      <a16:creationId xmlns:a16="http://schemas.microsoft.com/office/drawing/2014/main" id="{D58A2677-0218-1A16-720F-DE6C091C220E}"/>
                    </a:ext>
                  </a:extLst>
                </p14:cNvPr>
                <p14:cNvContentPartPr/>
                <p14:nvPr/>
              </p14:nvContentPartPr>
              <p14:xfrm>
                <a:off x="5352729" y="2876870"/>
                <a:ext cx="136080" cy="90000"/>
              </p14:xfrm>
            </p:contentPart>
          </mc:Choice>
          <mc:Fallback xmlns="">
            <p:pic>
              <p:nvPicPr>
                <p:cNvPr id="38" name="Ink 37">
                  <a:extLst>
                    <a:ext uri="{FF2B5EF4-FFF2-40B4-BE49-F238E27FC236}">
                      <a16:creationId xmlns:a16="http://schemas.microsoft.com/office/drawing/2014/main" id="{D58A2677-0218-1A16-720F-DE6C091C220E}"/>
                    </a:ext>
                  </a:extLst>
                </p:cNvPr>
                <p:cNvPicPr/>
                <p:nvPr/>
              </p:nvPicPr>
              <p:blipFill>
                <a:blip r:embed="rId61"/>
                <a:stretch>
                  <a:fillRect/>
                </a:stretch>
              </p:blipFill>
              <p:spPr>
                <a:xfrm>
                  <a:off x="5341900" y="2866070"/>
                  <a:ext cx="157376"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BEBBF9B4-6DD6-429B-3D0A-363312A29998}"/>
                    </a:ext>
                  </a:extLst>
                </p14:cNvPr>
                <p14:cNvContentPartPr/>
                <p14:nvPr/>
              </p14:nvContentPartPr>
              <p14:xfrm>
                <a:off x="5457849" y="2854910"/>
                <a:ext cx="39240" cy="64080"/>
              </p14:xfrm>
            </p:contentPart>
          </mc:Choice>
          <mc:Fallback xmlns="">
            <p:pic>
              <p:nvPicPr>
                <p:cNvPr id="39" name="Ink 38">
                  <a:extLst>
                    <a:ext uri="{FF2B5EF4-FFF2-40B4-BE49-F238E27FC236}">
                      <a16:creationId xmlns:a16="http://schemas.microsoft.com/office/drawing/2014/main" id="{BEBBF9B4-6DD6-429B-3D0A-363312A29998}"/>
                    </a:ext>
                  </a:extLst>
                </p:cNvPr>
                <p:cNvPicPr/>
                <p:nvPr/>
              </p:nvPicPr>
              <p:blipFill>
                <a:blip r:embed="rId63"/>
                <a:stretch>
                  <a:fillRect/>
                </a:stretch>
              </p:blipFill>
              <p:spPr>
                <a:xfrm>
                  <a:off x="5446949" y="2844110"/>
                  <a:ext cx="60677" cy="85320"/>
                </a:xfrm>
                <a:prstGeom prst="rect">
                  <a:avLst/>
                </a:prstGeom>
              </p:spPr>
            </p:pic>
          </mc:Fallback>
        </mc:AlternateContent>
      </p:grpSp>
      <p:grpSp>
        <p:nvGrpSpPr>
          <p:cNvPr id="40" name="Group 39">
            <a:extLst>
              <a:ext uri="{FF2B5EF4-FFF2-40B4-BE49-F238E27FC236}">
                <a16:creationId xmlns:a16="http://schemas.microsoft.com/office/drawing/2014/main" id="{69C0AAC7-5504-BA9A-EB10-7F1CC2A8EC32}"/>
              </a:ext>
            </a:extLst>
          </p:cNvPr>
          <p:cNvGrpSpPr/>
          <p:nvPr/>
        </p:nvGrpSpPr>
        <p:grpSpPr>
          <a:xfrm>
            <a:off x="199586" y="2391393"/>
            <a:ext cx="1703880" cy="370800"/>
            <a:chOff x="86177" y="3794989"/>
            <a:chExt cx="1703880" cy="370800"/>
          </a:xfrm>
        </p:grpSpPr>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9EEE2CED-B0F5-E2F8-66EA-5F9646F70D79}"/>
                    </a:ext>
                  </a:extLst>
                </p14:cNvPr>
                <p14:cNvContentPartPr/>
                <p14:nvPr/>
              </p14:nvContentPartPr>
              <p14:xfrm>
                <a:off x="86177" y="3794989"/>
                <a:ext cx="421560" cy="370440"/>
              </p14:xfrm>
            </p:contentPart>
          </mc:Choice>
          <mc:Fallback xmlns="">
            <p:pic>
              <p:nvPicPr>
                <p:cNvPr id="41" name="Ink 40">
                  <a:extLst>
                    <a:ext uri="{FF2B5EF4-FFF2-40B4-BE49-F238E27FC236}">
                      <a16:creationId xmlns:a16="http://schemas.microsoft.com/office/drawing/2014/main" id="{9EEE2CED-B0F5-E2F8-66EA-5F9646F70D79}"/>
                    </a:ext>
                  </a:extLst>
                </p:cNvPr>
                <p:cNvPicPr/>
                <p:nvPr/>
              </p:nvPicPr>
              <p:blipFill>
                <a:blip r:embed="rId65"/>
                <a:stretch>
                  <a:fillRect/>
                </a:stretch>
              </p:blipFill>
              <p:spPr>
                <a:xfrm>
                  <a:off x="70697" y="3779509"/>
                  <a:ext cx="4521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ED5E687D-3737-DA2C-F881-EA69D841582A}"/>
                    </a:ext>
                  </a:extLst>
                </p14:cNvPr>
                <p14:cNvContentPartPr/>
                <p14:nvPr/>
              </p14:nvContentPartPr>
              <p14:xfrm>
                <a:off x="538697" y="3838549"/>
                <a:ext cx="767520" cy="313920"/>
              </p14:xfrm>
            </p:contentPart>
          </mc:Choice>
          <mc:Fallback xmlns="">
            <p:pic>
              <p:nvPicPr>
                <p:cNvPr id="42" name="Ink 41">
                  <a:extLst>
                    <a:ext uri="{FF2B5EF4-FFF2-40B4-BE49-F238E27FC236}">
                      <a16:creationId xmlns:a16="http://schemas.microsoft.com/office/drawing/2014/main" id="{ED5E687D-3737-DA2C-F881-EA69D841582A}"/>
                    </a:ext>
                  </a:extLst>
                </p:cNvPr>
                <p:cNvPicPr/>
                <p:nvPr/>
              </p:nvPicPr>
              <p:blipFill>
                <a:blip r:embed="rId67"/>
                <a:stretch>
                  <a:fillRect/>
                </a:stretch>
              </p:blipFill>
              <p:spPr>
                <a:xfrm>
                  <a:off x="523210" y="3823069"/>
                  <a:ext cx="798134"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8F9BEE95-6607-76E3-81FA-EE7C1780B8CA}"/>
                    </a:ext>
                  </a:extLst>
                </p14:cNvPr>
                <p14:cNvContentPartPr/>
                <p14:nvPr/>
              </p14:nvContentPartPr>
              <p14:xfrm>
                <a:off x="1495217" y="4133749"/>
                <a:ext cx="37440" cy="31680"/>
              </p14:xfrm>
            </p:contentPart>
          </mc:Choice>
          <mc:Fallback xmlns="">
            <p:pic>
              <p:nvPicPr>
                <p:cNvPr id="43" name="Ink 42">
                  <a:extLst>
                    <a:ext uri="{FF2B5EF4-FFF2-40B4-BE49-F238E27FC236}">
                      <a16:creationId xmlns:a16="http://schemas.microsoft.com/office/drawing/2014/main" id="{8F9BEE95-6607-76E3-81FA-EE7C1780B8CA}"/>
                    </a:ext>
                  </a:extLst>
                </p:cNvPr>
                <p:cNvPicPr/>
                <p:nvPr/>
              </p:nvPicPr>
              <p:blipFill>
                <a:blip r:embed="rId69"/>
                <a:stretch>
                  <a:fillRect/>
                </a:stretch>
              </p:blipFill>
              <p:spPr>
                <a:xfrm>
                  <a:off x="1479737" y="4118269"/>
                  <a:ext cx="68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2F327D3C-D3B1-5A87-CE3B-0802759A6E16}"/>
                    </a:ext>
                  </a:extLst>
                </p14:cNvPr>
                <p14:cNvContentPartPr/>
                <p14:nvPr/>
              </p14:nvContentPartPr>
              <p14:xfrm>
                <a:off x="1632737" y="4140229"/>
                <a:ext cx="157320" cy="25560"/>
              </p14:xfrm>
            </p:contentPart>
          </mc:Choice>
          <mc:Fallback xmlns="">
            <p:pic>
              <p:nvPicPr>
                <p:cNvPr id="44" name="Ink 43">
                  <a:extLst>
                    <a:ext uri="{FF2B5EF4-FFF2-40B4-BE49-F238E27FC236}">
                      <a16:creationId xmlns:a16="http://schemas.microsoft.com/office/drawing/2014/main" id="{2F327D3C-D3B1-5A87-CE3B-0802759A6E16}"/>
                    </a:ext>
                  </a:extLst>
                </p:cNvPr>
                <p:cNvPicPr/>
                <p:nvPr/>
              </p:nvPicPr>
              <p:blipFill>
                <a:blip r:embed="rId71"/>
                <a:stretch>
                  <a:fillRect/>
                </a:stretch>
              </p:blipFill>
              <p:spPr>
                <a:xfrm>
                  <a:off x="1617257" y="4124749"/>
                  <a:ext cx="187920" cy="56160"/>
                </a:xfrm>
                <a:prstGeom prst="rect">
                  <a:avLst/>
                </a:prstGeom>
              </p:spPr>
            </p:pic>
          </mc:Fallback>
        </mc:AlternateContent>
        <p:sp>
          <p:nvSpPr>
            <p:cNvPr id="45" name="Rectangle 44">
              <a:extLst>
                <a:ext uri="{FF2B5EF4-FFF2-40B4-BE49-F238E27FC236}">
                  <a16:creationId xmlns:a16="http://schemas.microsoft.com/office/drawing/2014/main" id="{41E3FD0E-BD95-D053-196A-FBC0725303D9}"/>
                </a:ext>
              </a:extLst>
            </p:cNvPr>
            <p:cNvSpPr/>
            <p:nvPr/>
          </p:nvSpPr>
          <p:spPr>
            <a:xfrm>
              <a:off x="726293" y="3846298"/>
              <a:ext cx="69480" cy="295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2CEE13FF-6EAC-80F4-1DAF-EF4D41928957}"/>
                    </a:ext>
                  </a:extLst>
                </p14:cNvPr>
                <p14:cNvContentPartPr/>
                <p14:nvPr/>
              </p14:nvContentPartPr>
              <p14:xfrm>
                <a:off x="735657" y="3946088"/>
                <a:ext cx="360" cy="7560"/>
              </p14:xfrm>
            </p:contentPart>
          </mc:Choice>
          <mc:Fallback xmlns="">
            <p:pic>
              <p:nvPicPr>
                <p:cNvPr id="46" name="Ink 45">
                  <a:extLst>
                    <a:ext uri="{FF2B5EF4-FFF2-40B4-BE49-F238E27FC236}">
                      <a16:creationId xmlns:a16="http://schemas.microsoft.com/office/drawing/2014/main" id="{2CEE13FF-6EAC-80F4-1DAF-EF4D41928957}"/>
                    </a:ext>
                  </a:extLst>
                </p:cNvPr>
                <p:cNvPicPr/>
                <p:nvPr/>
              </p:nvPicPr>
              <p:blipFill>
                <a:blip r:embed="rId73"/>
                <a:stretch>
                  <a:fillRect/>
                </a:stretch>
              </p:blipFill>
              <p:spPr>
                <a:xfrm>
                  <a:off x="726657" y="3937448"/>
                  <a:ext cx="18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1A4A27BC-2D64-8A9D-A41C-BDE04375CA66}"/>
                    </a:ext>
                  </a:extLst>
                </p14:cNvPr>
                <p14:cNvContentPartPr/>
                <p14:nvPr/>
              </p14:nvContentPartPr>
              <p14:xfrm>
                <a:off x="743937" y="4037888"/>
                <a:ext cx="11160" cy="4320"/>
              </p14:xfrm>
            </p:contentPart>
          </mc:Choice>
          <mc:Fallback xmlns="">
            <p:pic>
              <p:nvPicPr>
                <p:cNvPr id="47" name="Ink 46">
                  <a:extLst>
                    <a:ext uri="{FF2B5EF4-FFF2-40B4-BE49-F238E27FC236}">
                      <a16:creationId xmlns:a16="http://schemas.microsoft.com/office/drawing/2014/main" id="{1A4A27BC-2D64-8A9D-A41C-BDE04375CA66}"/>
                    </a:ext>
                  </a:extLst>
                </p:cNvPr>
                <p:cNvPicPr/>
                <p:nvPr/>
              </p:nvPicPr>
              <p:blipFill>
                <a:blip r:embed="rId75"/>
                <a:stretch>
                  <a:fillRect/>
                </a:stretch>
              </p:blipFill>
              <p:spPr>
                <a:xfrm>
                  <a:off x="735297" y="4029248"/>
                  <a:ext cx="28800" cy="21960"/>
                </a:xfrm>
                <a:prstGeom prst="rect">
                  <a:avLst/>
                </a:prstGeom>
              </p:spPr>
            </p:pic>
          </mc:Fallback>
        </mc:AlternateContent>
      </p:grpSp>
    </p:spTree>
    <p:extLst>
      <p:ext uri="{BB962C8B-B14F-4D97-AF65-F5344CB8AC3E}">
        <p14:creationId xmlns:p14="http://schemas.microsoft.com/office/powerpoint/2010/main" val="2665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1C0CF-2876-AA87-053A-CD62ED31F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F549A2-5361-B330-89B5-2E56B075AB31}"/>
              </a:ext>
            </a:extLst>
          </p:cNvPr>
          <p:cNvSpPr>
            <a:spLocks noGrp="1"/>
          </p:cNvSpPr>
          <p:nvPr>
            <p:ph type="title"/>
          </p:nvPr>
        </p:nvSpPr>
        <p:spPr>
          <a:xfrm>
            <a:off x="577949" y="990235"/>
            <a:ext cx="1896310" cy="1325563"/>
          </a:xfrm>
        </p:spPr>
        <p:txBody>
          <a:bodyPr/>
          <a:lstStyle/>
          <a:p>
            <a:r>
              <a:rPr lang="en-US" dirty="0"/>
              <a:t>Paper:</a:t>
            </a:r>
          </a:p>
        </p:txBody>
      </p:sp>
      <p:pic>
        <p:nvPicPr>
          <p:cNvPr id="3" name="Picture 2">
            <a:extLst>
              <a:ext uri="{FF2B5EF4-FFF2-40B4-BE49-F238E27FC236}">
                <a16:creationId xmlns:a16="http://schemas.microsoft.com/office/drawing/2014/main" id="{EA6AF7C2-E7FF-4188-BE52-38F4D7C303BA}"/>
              </a:ext>
            </a:extLst>
          </p:cNvPr>
          <p:cNvPicPr>
            <a:picLocks noChangeAspect="1"/>
          </p:cNvPicPr>
          <p:nvPr/>
        </p:nvPicPr>
        <p:blipFill>
          <a:blip r:embed="rId2"/>
          <a:stretch>
            <a:fillRect/>
          </a:stretch>
        </p:blipFill>
        <p:spPr>
          <a:xfrm>
            <a:off x="6899139" y="0"/>
            <a:ext cx="5292861" cy="6858000"/>
          </a:xfrm>
          <a:prstGeom prst="rect">
            <a:avLst/>
          </a:prstGeom>
        </p:spPr>
      </p:pic>
      <p:pic>
        <p:nvPicPr>
          <p:cNvPr id="1028" name="Picture 4" descr="Qr Code Preview Image.">
            <a:extLst>
              <a:ext uri="{FF2B5EF4-FFF2-40B4-BE49-F238E27FC236}">
                <a16:creationId xmlns:a16="http://schemas.microsoft.com/office/drawing/2014/main" id="{8A4EC0BA-2636-48C5-A5ED-3EED855ED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012" y="353133"/>
            <a:ext cx="2599765" cy="259976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BA8D3FE-D5EA-C117-E2A0-DE9B8614D121}"/>
              </a:ext>
            </a:extLst>
          </p:cNvPr>
          <p:cNvSpPr txBox="1">
            <a:spLocks/>
          </p:cNvSpPr>
          <p:nvPr/>
        </p:nvSpPr>
        <p:spPr>
          <a:xfrm>
            <a:off x="489751" y="4895335"/>
            <a:ext cx="16811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Code:</a:t>
            </a:r>
          </a:p>
        </p:txBody>
      </p:sp>
      <p:pic>
        <p:nvPicPr>
          <p:cNvPr id="1030" name="Picture 6" descr="Qr Code Preview Image.">
            <a:extLst>
              <a:ext uri="{FF2B5EF4-FFF2-40B4-BE49-F238E27FC236}">
                <a16:creationId xmlns:a16="http://schemas.microsoft.com/office/drawing/2014/main" id="{588D7FB3-96A5-0047-FFBC-2233E52B4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011" y="4258235"/>
            <a:ext cx="2599765" cy="259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73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5F0B9-1B95-E96B-A615-E0296CA716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41892-FC17-0813-6429-5875DC1FF4FF}"/>
              </a:ext>
            </a:extLst>
          </p:cNvPr>
          <p:cNvSpPr>
            <a:spLocks noGrp="1"/>
          </p:cNvSpPr>
          <p:nvPr>
            <p:ph type="title"/>
          </p:nvPr>
        </p:nvSpPr>
        <p:spPr>
          <a:xfrm>
            <a:off x="838200" y="365125"/>
            <a:ext cx="3884112" cy="1325563"/>
          </a:xfrm>
        </p:spPr>
        <p:txBody>
          <a:bodyPr/>
          <a:lstStyle/>
          <a:p>
            <a:r>
              <a:rPr lang="en-US" dirty="0"/>
              <a:t>You’ve gone to far Ben, go back</a:t>
            </a:r>
          </a:p>
        </p:txBody>
      </p:sp>
      <p:sp>
        <p:nvSpPr>
          <p:cNvPr id="5" name="Rectangle 4">
            <a:extLst>
              <a:ext uri="{FF2B5EF4-FFF2-40B4-BE49-F238E27FC236}">
                <a16:creationId xmlns:a16="http://schemas.microsoft.com/office/drawing/2014/main" id="{A281F484-4CF3-D152-A29F-F1F2AB8ED5BB}"/>
              </a:ext>
            </a:extLst>
          </p:cNvPr>
          <p:cNvSpPr/>
          <p:nvPr/>
        </p:nvSpPr>
        <p:spPr>
          <a:xfrm>
            <a:off x="3175686" y="1690688"/>
            <a:ext cx="7994822"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1EBA1FA4-2229-39E9-887F-7A27A415D747}"/>
              </a:ext>
            </a:extLst>
          </p:cNvPr>
          <p:cNvSpPr>
            <a:spLocks noGrp="1"/>
          </p:cNvSpPr>
          <p:nvPr>
            <p:ph idx="1"/>
          </p:nvPr>
        </p:nvSpPr>
        <p:spPr>
          <a:xfrm>
            <a:off x="838200" y="1825625"/>
            <a:ext cx="4973877" cy="4351338"/>
          </a:xfrm>
        </p:spPr>
        <p:txBody>
          <a:bodyPr/>
          <a:lstStyle/>
          <a:p>
            <a:pPr marL="0" indent="0">
              <a:buNone/>
            </a:pPr>
            <a:endParaRPr lang="en-US" dirty="0"/>
          </a:p>
          <a:p>
            <a:pPr marL="0" indent="0">
              <a:buNone/>
            </a:pPr>
            <a:r>
              <a:rPr lang="en-US" dirty="0"/>
              <a:t>Unless people want more </a:t>
            </a:r>
            <a:r>
              <a:rPr lang="en-US" dirty="0" err="1"/>
              <a:t>maths</a:t>
            </a:r>
            <a:r>
              <a:rPr lang="en-US" dirty="0"/>
              <a:t>…</a:t>
            </a:r>
          </a:p>
          <a:p>
            <a:pPr marL="0" indent="0">
              <a:buNone/>
            </a:pPr>
            <a:endParaRPr lang="en-US" dirty="0"/>
          </a:p>
        </p:txBody>
      </p:sp>
    </p:spTree>
    <p:extLst>
      <p:ext uri="{BB962C8B-B14F-4D97-AF65-F5344CB8AC3E}">
        <p14:creationId xmlns:p14="http://schemas.microsoft.com/office/powerpoint/2010/main" val="47756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E6285-0144-AACE-05F4-BA23B97960D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4C31937-E2B0-33BF-1C44-A8EEFA49BACC}"/>
                  </a:ext>
                </a:extLst>
              </p:cNvPr>
              <p:cNvSpPr>
                <a:spLocks noGrp="1"/>
              </p:cNvSpPr>
              <p:nvPr>
                <p:ph type="title"/>
              </p:nvPr>
            </p:nvSpPr>
            <p:spPr/>
            <p:txBody>
              <a:bodyPr/>
              <a:lstStyle/>
              <a:p>
                <a:r>
                  <a:rPr lang="en-US" dirty="0"/>
                  <a:t>What’s in it for me? (I’m </a:t>
                </a:r>
                <a14:m>
                  <m:oMath xmlns:m="http://schemas.openxmlformats.org/officeDocument/2006/math">
                    <m:sSub>
                      <m:sSubPr>
                        <m:ctrlPr>
                          <a:rPr lang="en-AU"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Sub>
                  </m:oMath>
                </a14:m>
                <a:r>
                  <a:rPr lang="en-US" dirty="0"/>
                  <a:t>)</a:t>
                </a:r>
              </a:p>
            </p:txBody>
          </p:sp>
        </mc:Choice>
        <mc:Fallback xmlns="">
          <p:sp>
            <p:nvSpPr>
              <p:cNvPr id="2" name="Title 1">
                <a:extLst>
                  <a:ext uri="{FF2B5EF4-FFF2-40B4-BE49-F238E27FC236}">
                    <a16:creationId xmlns:a16="http://schemas.microsoft.com/office/drawing/2014/main" id="{94C31937-E2B0-33BF-1C44-A8EEFA49BAC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C5BBC84C-E7BA-C897-B9C3-802D82F0FA39}"/>
              </a:ext>
            </a:extLst>
          </p:cNvPr>
          <p:cNvPicPr>
            <a:picLocks noGrp="1" noChangeAspect="1"/>
          </p:cNvPicPr>
          <p:nvPr>
            <p:ph idx="1"/>
          </p:nvPr>
        </p:nvPicPr>
        <p:blipFill>
          <a:blip r:embed="rId3"/>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D466A8F1-4DE4-A8C3-0537-A92BC1140B52}"/>
              </a:ext>
            </a:extLst>
          </p:cNvPr>
          <p:cNvSpPr/>
          <p:nvPr/>
        </p:nvSpPr>
        <p:spPr>
          <a:xfrm>
            <a:off x="3175686" y="1690688"/>
            <a:ext cx="7994822"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Callout 5">
            <a:extLst>
              <a:ext uri="{FF2B5EF4-FFF2-40B4-BE49-F238E27FC236}">
                <a16:creationId xmlns:a16="http://schemas.microsoft.com/office/drawing/2014/main" id="{3CA3BC53-4262-D5E9-BF14-324C1F8AD36C}"/>
              </a:ext>
            </a:extLst>
          </p:cNvPr>
          <p:cNvSpPr/>
          <p:nvPr/>
        </p:nvSpPr>
        <p:spPr>
          <a:xfrm>
            <a:off x="246418" y="2910016"/>
            <a:ext cx="3326218" cy="2650812"/>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value I perceive to get from receiving (R) feedback when person </a:t>
            </a:r>
            <a:r>
              <a:rPr lang="en-US" i="1" dirty="0" err="1"/>
              <a:t>i</a:t>
            </a:r>
            <a:r>
              <a:rPr lang="en-US" dirty="0"/>
              <a:t> provides (P) me feedback.</a:t>
            </a:r>
          </a:p>
        </p:txBody>
      </p:sp>
    </p:spTree>
    <p:extLst>
      <p:ext uri="{BB962C8B-B14F-4D97-AF65-F5344CB8AC3E}">
        <p14:creationId xmlns:p14="http://schemas.microsoft.com/office/powerpoint/2010/main" val="168537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FF703-0AE8-5876-DA36-67145B8A178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154658B-3A65-2C71-1757-61E112C5EDCB}"/>
                  </a:ext>
                </a:extLst>
              </p:cNvPr>
              <p:cNvSpPr>
                <a:spLocks noGrp="1"/>
              </p:cNvSpPr>
              <p:nvPr>
                <p:ph type="title"/>
              </p:nvPr>
            </p:nvSpPr>
            <p:spPr/>
            <p:txBody>
              <a:bodyPr/>
              <a:lstStyle/>
              <a:p>
                <a:r>
                  <a:rPr lang="en-US" dirty="0"/>
                  <a:t>What’s in it for me? (I’m </a:t>
                </a:r>
                <a14:m>
                  <m:oMath xmlns:m="http://schemas.openxmlformats.org/officeDocument/2006/math">
                    <m:sSub>
                      <m:sSubPr>
                        <m:ctrlPr>
                          <a:rPr lang="en-AU"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Sub>
                  </m:oMath>
                </a14:m>
                <a:r>
                  <a:rPr lang="en-US" dirty="0"/>
                  <a:t>)</a:t>
                </a:r>
              </a:p>
            </p:txBody>
          </p:sp>
        </mc:Choice>
        <mc:Fallback xmlns="">
          <p:sp>
            <p:nvSpPr>
              <p:cNvPr id="2" name="Title 1">
                <a:extLst>
                  <a:ext uri="{FF2B5EF4-FFF2-40B4-BE49-F238E27FC236}">
                    <a16:creationId xmlns:a16="http://schemas.microsoft.com/office/drawing/2014/main" id="{F154658B-3A65-2C71-1757-61E112C5EDCB}"/>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B080493E-0437-BBC0-502D-B801913CB954}"/>
              </a:ext>
            </a:extLst>
          </p:cNvPr>
          <p:cNvPicPr>
            <a:picLocks noGrp="1" noChangeAspect="1"/>
          </p:cNvPicPr>
          <p:nvPr>
            <p:ph idx="1"/>
          </p:nvPr>
        </p:nvPicPr>
        <p:blipFill>
          <a:blip r:embed="rId3"/>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2117498F-BADD-4024-5F5D-15D98C05F4E3}"/>
              </a:ext>
            </a:extLst>
          </p:cNvPr>
          <p:cNvSpPr/>
          <p:nvPr/>
        </p:nvSpPr>
        <p:spPr>
          <a:xfrm>
            <a:off x="4306186" y="1690688"/>
            <a:ext cx="6864321"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Callout 2">
            <a:extLst>
              <a:ext uri="{FF2B5EF4-FFF2-40B4-BE49-F238E27FC236}">
                <a16:creationId xmlns:a16="http://schemas.microsoft.com/office/drawing/2014/main" id="{17C599E4-F9EF-1047-2C1D-6E5432EC4EFF}"/>
              </a:ext>
            </a:extLst>
          </p:cNvPr>
          <p:cNvSpPr/>
          <p:nvPr/>
        </p:nvSpPr>
        <p:spPr>
          <a:xfrm>
            <a:off x="1171354" y="2910016"/>
            <a:ext cx="4924646" cy="2650812"/>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 get some value from the feedback (f) based on how much effort (Theta) Pi puts in (</a:t>
            </a:r>
            <a:r>
              <a:rPr lang="en-US" dirty="0" err="1"/>
              <a:t>Theta_P_i</a:t>
            </a:r>
            <a:r>
              <a:rPr lang="en-US" dirty="0"/>
              <a:t>)</a:t>
            </a:r>
          </a:p>
        </p:txBody>
      </p:sp>
      <p:sp>
        <p:nvSpPr>
          <p:cNvPr id="6" name="Rectangle 5">
            <a:extLst>
              <a:ext uri="{FF2B5EF4-FFF2-40B4-BE49-F238E27FC236}">
                <a16:creationId xmlns:a16="http://schemas.microsoft.com/office/drawing/2014/main" id="{B3F8A703-0C0F-8363-24F2-F825CC222086}"/>
              </a:ext>
            </a:extLst>
          </p:cNvPr>
          <p:cNvSpPr/>
          <p:nvPr/>
        </p:nvSpPr>
        <p:spPr>
          <a:xfrm>
            <a:off x="3136606" y="1847458"/>
            <a:ext cx="1116418" cy="1041292"/>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F4966-2022-C828-56C6-0313939BA0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EF3914-1092-F7C2-12CA-3062463C8D8D}"/>
                  </a:ext>
                </a:extLst>
              </p:cNvPr>
              <p:cNvSpPr>
                <a:spLocks noGrp="1"/>
              </p:cNvSpPr>
              <p:nvPr>
                <p:ph type="title"/>
              </p:nvPr>
            </p:nvSpPr>
            <p:spPr/>
            <p:txBody>
              <a:bodyPr/>
              <a:lstStyle/>
              <a:p>
                <a:r>
                  <a:rPr lang="en-US" dirty="0"/>
                  <a:t>What’s in it for me? (I’m </a:t>
                </a:r>
                <a14:m>
                  <m:oMath xmlns:m="http://schemas.openxmlformats.org/officeDocument/2006/math">
                    <m:sSub>
                      <m:sSubPr>
                        <m:ctrlPr>
                          <a:rPr lang="en-AU"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Sub>
                  </m:oMath>
                </a14:m>
                <a:r>
                  <a:rPr lang="en-US" dirty="0"/>
                  <a:t>)</a:t>
                </a:r>
              </a:p>
            </p:txBody>
          </p:sp>
        </mc:Choice>
        <mc:Fallback xmlns="">
          <p:sp>
            <p:nvSpPr>
              <p:cNvPr id="2" name="Title 1">
                <a:extLst>
                  <a:ext uri="{FF2B5EF4-FFF2-40B4-BE49-F238E27FC236}">
                    <a16:creationId xmlns:a16="http://schemas.microsoft.com/office/drawing/2014/main" id="{9DEF3914-1092-F7C2-12CA-3062463C8D8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2DA521B3-7947-CF02-3022-863B3D19AF39}"/>
              </a:ext>
            </a:extLst>
          </p:cNvPr>
          <p:cNvPicPr>
            <a:picLocks noGrp="1" noChangeAspect="1"/>
          </p:cNvPicPr>
          <p:nvPr>
            <p:ph idx="1"/>
          </p:nvPr>
        </p:nvPicPr>
        <p:blipFill>
          <a:blip r:embed="rId3"/>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2B098AC7-B23F-FEEE-8A41-96DBDCFDFFF1}"/>
              </a:ext>
            </a:extLst>
          </p:cNvPr>
          <p:cNvSpPr/>
          <p:nvPr/>
        </p:nvSpPr>
        <p:spPr>
          <a:xfrm>
            <a:off x="6932428" y="1690688"/>
            <a:ext cx="4238079"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Callout 2">
            <a:extLst>
              <a:ext uri="{FF2B5EF4-FFF2-40B4-BE49-F238E27FC236}">
                <a16:creationId xmlns:a16="http://schemas.microsoft.com/office/drawing/2014/main" id="{20D65CCF-C8CB-A9FA-CF02-CF1B5CAE3773}"/>
              </a:ext>
            </a:extLst>
          </p:cNvPr>
          <p:cNvSpPr/>
          <p:nvPr/>
        </p:nvSpPr>
        <p:spPr>
          <a:xfrm>
            <a:off x="3265968" y="2869786"/>
            <a:ext cx="4924646" cy="2650812"/>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Depending on how much effort I put in (</a:t>
            </a:r>
            <a:r>
              <a:rPr lang="en-US" dirty="0" err="1"/>
              <a:t>Theta_R_j</a:t>
            </a:r>
            <a:r>
              <a:rPr lang="en-US" dirty="0"/>
              <a:t>) I get some benefit (b) but also incur a cost (c). </a:t>
            </a:r>
          </a:p>
        </p:txBody>
      </p:sp>
      <p:sp>
        <p:nvSpPr>
          <p:cNvPr id="6" name="Rectangle 5">
            <a:extLst>
              <a:ext uri="{FF2B5EF4-FFF2-40B4-BE49-F238E27FC236}">
                <a16:creationId xmlns:a16="http://schemas.microsoft.com/office/drawing/2014/main" id="{F7F6278D-ACBC-7466-5F4A-DE9F2FC0EB11}"/>
              </a:ext>
            </a:extLst>
          </p:cNvPr>
          <p:cNvSpPr/>
          <p:nvPr/>
        </p:nvSpPr>
        <p:spPr>
          <a:xfrm>
            <a:off x="4611872" y="1805628"/>
            <a:ext cx="2320555" cy="103326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07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BAEC-C76E-B01C-C516-BCA3D7BA3E9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7758FA0-9C20-A5BD-CF1D-1CE88DFAD208}"/>
                  </a:ext>
                </a:extLst>
              </p:cNvPr>
              <p:cNvSpPr>
                <a:spLocks noGrp="1"/>
              </p:cNvSpPr>
              <p:nvPr>
                <p:ph type="title"/>
              </p:nvPr>
            </p:nvSpPr>
            <p:spPr/>
            <p:txBody>
              <a:bodyPr/>
              <a:lstStyle/>
              <a:p>
                <a:r>
                  <a:rPr lang="en-US" dirty="0"/>
                  <a:t>What’s in it for me? (I’m </a:t>
                </a:r>
                <a14:m>
                  <m:oMath xmlns:m="http://schemas.openxmlformats.org/officeDocument/2006/math">
                    <m:sSub>
                      <m:sSubPr>
                        <m:ctrlPr>
                          <a:rPr lang="en-AU" b="0" i="1" dirty="0" smtClean="0">
                            <a:latin typeface="Cambria Math" panose="02040503050406030204" pitchFamily="18" charset="0"/>
                          </a:rPr>
                        </m:ctrlPr>
                      </m:sSubPr>
                      <m:e>
                        <m:r>
                          <a:rPr lang="en-US" i="1" dirty="0" smtClean="0">
                            <a:latin typeface="Cambria Math" panose="02040503050406030204" pitchFamily="18" charset="0"/>
                          </a:rPr>
                          <m:t>𝑅</m:t>
                        </m:r>
                      </m:e>
                      <m:sub>
                        <m:r>
                          <a:rPr lang="en-US" i="1" dirty="0" smtClean="0">
                            <a:latin typeface="Cambria Math" panose="02040503050406030204" pitchFamily="18" charset="0"/>
                          </a:rPr>
                          <m:t>𝑗</m:t>
                        </m:r>
                      </m:sub>
                    </m:sSub>
                  </m:oMath>
                </a14:m>
                <a:r>
                  <a:rPr lang="en-US" dirty="0"/>
                  <a:t>)</a:t>
                </a:r>
              </a:p>
            </p:txBody>
          </p:sp>
        </mc:Choice>
        <mc:Fallback xmlns="">
          <p:sp>
            <p:nvSpPr>
              <p:cNvPr id="2" name="Title 1">
                <a:extLst>
                  <a:ext uri="{FF2B5EF4-FFF2-40B4-BE49-F238E27FC236}">
                    <a16:creationId xmlns:a16="http://schemas.microsoft.com/office/drawing/2014/main" id="{77758FA0-9C20-A5BD-CF1D-1CE88DFAD208}"/>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96A59563-77CA-C825-CD55-98A92B2650FB}"/>
              </a:ext>
            </a:extLst>
          </p:cNvPr>
          <p:cNvPicPr>
            <a:picLocks noGrp="1" noChangeAspect="1"/>
          </p:cNvPicPr>
          <p:nvPr>
            <p:ph idx="1"/>
          </p:nvPr>
        </p:nvPicPr>
        <p:blipFill>
          <a:blip r:embed="rId3"/>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9933D2B5-F6DB-5271-BE08-7CD5027AE5CD}"/>
              </a:ext>
            </a:extLst>
          </p:cNvPr>
          <p:cNvSpPr/>
          <p:nvPr/>
        </p:nvSpPr>
        <p:spPr>
          <a:xfrm>
            <a:off x="11124788" y="1690688"/>
            <a:ext cx="45719"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Up Arrow Callout 2">
            <a:extLst>
              <a:ext uri="{FF2B5EF4-FFF2-40B4-BE49-F238E27FC236}">
                <a16:creationId xmlns:a16="http://schemas.microsoft.com/office/drawing/2014/main" id="{048F16B9-2D9D-2C8B-CAAB-7608843760BC}"/>
              </a:ext>
            </a:extLst>
          </p:cNvPr>
          <p:cNvSpPr/>
          <p:nvPr/>
        </p:nvSpPr>
        <p:spPr>
          <a:xfrm>
            <a:off x="6368902" y="2869786"/>
            <a:ext cx="5337544" cy="2650812"/>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 also perceive some social benefit from working with people who put in a similar amount of effort. </a:t>
            </a:r>
          </a:p>
        </p:txBody>
      </p:sp>
      <p:sp>
        <p:nvSpPr>
          <p:cNvPr id="6" name="Rectangle 5">
            <a:extLst>
              <a:ext uri="{FF2B5EF4-FFF2-40B4-BE49-F238E27FC236}">
                <a16:creationId xmlns:a16="http://schemas.microsoft.com/office/drawing/2014/main" id="{05FD5653-C2D0-7E08-01D9-3625313C3F71}"/>
              </a:ext>
            </a:extLst>
          </p:cNvPr>
          <p:cNvSpPr/>
          <p:nvPr/>
        </p:nvSpPr>
        <p:spPr>
          <a:xfrm>
            <a:off x="7291277" y="1805628"/>
            <a:ext cx="3787792" cy="103326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9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F6197-C51C-52B9-B643-7789781F45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3B8F1-5303-2C7D-AD4B-BC4AD2884FAF}"/>
              </a:ext>
            </a:extLst>
          </p:cNvPr>
          <p:cNvSpPr>
            <a:spLocks noGrp="1"/>
          </p:cNvSpPr>
          <p:nvPr>
            <p:ph type="title"/>
          </p:nvPr>
        </p:nvSpPr>
        <p:spPr/>
        <p:txBody>
          <a:bodyPr/>
          <a:lstStyle/>
          <a:p>
            <a:r>
              <a:rPr lang="en-US" dirty="0"/>
              <a:t>How much effort should I put in? This is my strategy.</a:t>
            </a:r>
          </a:p>
        </p:txBody>
      </p:sp>
      <p:pic>
        <p:nvPicPr>
          <p:cNvPr id="4" name="Content Placeholder 3">
            <a:extLst>
              <a:ext uri="{FF2B5EF4-FFF2-40B4-BE49-F238E27FC236}">
                <a16:creationId xmlns:a16="http://schemas.microsoft.com/office/drawing/2014/main" id="{430D3FF1-78EE-4CC6-7EA6-FF8ABA40B52A}"/>
              </a:ext>
            </a:extLst>
          </p:cNvPr>
          <p:cNvPicPr>
            <a:picLocks noGrp="1" noChangeAspect="1"/>
          </p:cNvPicPr>
          <p:nvPr>
            <p:ph idx="1"/>
          </p:nvPr>
        </p:nvPicPr>
        <p:blipFill>
          <a:blip r:embed="rId2"/>
          <a:stretch>
            <a:fillRect/>
          </a:stretch>
        </p:blipFill>
        <p:spPr>
          <a:xfrm>
            <a:off x="643368" y="1868724"/>
            <a:ext cx="10710432" cy="1041292"/>
          </a:xfrm>
          <a:prstGeom prst="rect">
            <a:avLst/>
          </a:prstGeom>
        </p:spPr>
      </p:pic>
      <p:sp>
        <p:nvSpPr>
          <p:cNvPr id="5" name="Rectangle 4">
            <a:extLst>
              <a:ext uri="{FF2B5EF4-FFF2-40B4-BE49-F238E27FC236}">
                <a16:creationId xmlns:a16="http://schemas.microsoft.com/office/drawing/2014/main" id="{B505E33E-3A5D-3AE9-46DA-DB16067E6681}"/>
              </a:ext>
            </a:extLst>
          </p:cNvPr>
          <p:cNvSpPr/>
          <p:nvPr/>
        </p:nvSpPr>
        <p:spPr>
          <a:xfrm>
            <a:off x="11124788" y="1690688"/>
            <a:ext cx="45719" cy="12502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3CD4C3-BC49-48D2-4B8B-197078FC6CD5}"/>
              </a:ext>
            </a:extLst>
          </p:cNvPr>
          <p:cNvSpPr/>
          <p:nvPr/>
        </p:nvSpPr>
        <p:spPr>
          <a:xfrm>
            <a:off x="9609848" y="1977080"/>
            <a:ext cx="810608" cy="86181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A1EF9E-2F7E-5837-F5FD-9FD7C4FB636A}"/>
              </a:ext>
            </a:extLst>
          </p:cNvPr>
          <p:cNvSpPr/>
          <p:nvPr/>
        </p:nvSpPr>
        <p:spPr>
          <a:xfrm>
            <a:off x="4634806" y="1956484"/>
            <a:ext cx="810608" cy="86181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408087-380E-C245-0A84-21DC092EB8D7}"/>
                  </a:ext>
                </a:extLst>
              </p:cNvPr>
              <p:cNvSpPr txBox="1"/>
              <p:nvPr/>
            </p:nvSpPr>
            <p:spPr>
              <a:xfrm>
                <a:off x="2222313" y="3455209"/>
                <a:ext cx="5426520" cy="355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𝑉</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𝑗</m:t>
                              </m:r>
                            </m:sub>
                          </m:sSub>
                        </m:e>
                        <m:e>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𝑖</m:t>
                              </m:r>
                            </m:sub>
                          </m:sSub>
                        </m:e>
                      </m:d>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𝑃</m:t>
                              </m:r>
                            </m:sub>
                          </m:sSub>
                        </m:e>
                        <m:sub>
                          <m:r>
                            <a:rPr lang="en-AU" b="0" i="1" smtClean="0">
                              <a:latin typeface="Cambria Math" panose="02040503050406030204" pitchFamily="18" charset="0"/>
                            </a:rPr>
                            <m:t>𝑖</m:t>
                          </m:r>
                        </m:sub>
                      </m:sSub>
                      <m:r>
                        <a:rPr lang="en-AU" b="0" i="1" smtClean="0">
                          <a:latin typeface="Cambria Math" panose="02040503050406030204" pitchFamily="18" charset="0"/>
                        </a:rPr>
                        <m:t>𝑓</m:t>
                      </m:r>
                      <m:r>
                        <a:rPr lang="en-AU" b="0" i="1" smtClean="0">
                          <a:latin typeface="Cambria Math" panose="02040503050406030204" pitchFamily="18" charset="0"/>
                        </a:rPr>
                        <m:t>+(1−|</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𝑃</m:t>
                              </m:r>
                            </m:sub>
                          </m:sSub>
                        </m:e>
                        <m:sub>
                          <m:r>
                            <a:rPr lang="en-AU" b="0" i="1" smtClean="0">
                              <a:latin typeface="Cambria Math" panose="02040503050406030204" pitchFamily="18" charset="0"/>
                            </a:rPr>
                            <m:t>𝑖</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𝑅</m:t>
                              </m:r>
                            </m:sub>
                          </m:sSub>
                        </m:e>
                        <m:sub>
                          <m:r>
                            <a:rPr lang="en-AU" b="0" i="1" smtClean="0">
                              <a:latin typeface="Cambria Math" panose="02040503050406030204" pitchFamily="18" charset="0"/>
                            </a:rPr>
                            <m:t>𝑗</m:t>
                          </m:r>
                        </m:sub>
                      </m:sSub>
                      <m:r>
                        <a:rPr lang="en-AU" b="0" i="1" smtClean="0">
                          <a:latin typeface="Cambria Math" panose="02040503050406030204" pitchFamily="18" charset="0"/>
                        </a:rPr>
                        <m:t>|)</m:t>
                      </m:r>
                      <m:r>
                        <a:rPr lang="en-AU" b="0" i="1" smtClean="0">
                          <a:latin typeface="Cambria Math" panose="02040503050406030204" pitchFamily="18" charset="0"/>
                        </a:rPr>
                        <m:t>𝑎</m:t>
                      </m:r>
                    </m:oMath>
                  </m:oMathPara>
                </a14:m>
                <a:endParaRPr lang="en-US" dirty="0"/>
              </a:p>
            </p:txBody>
          </p:sp>
        </mc:Choice>
        <mc:Fallback xmlns="">
          <p:sp>
            <p:nvSpPr>
              <p:cNvPr id="9" name="TextBox 8">
                <a:extLst>
                  <a:ext uri="{FF2B5EF4-FFF2-40B4-BE49-F238E27FC236}">
                    <a16:creationId xmlns:a16="http://schemas.microsoft.com/office/drawing/2014/main" id="{9A408087-380E-C245-0A84-21DC092EB8D7}"/>
                  </a:ext>
                </a:extLst>
              </p:cNvPr>
              <p:cNvSpPr txBox="1">
                <a:spLocks noRot="1" noChangeAspect="1" noMove="1" noResize="1" noEditPoints="1" noAdjustHandles="1" noChangeArrowheads="1" noChangeShapeType="1" noTextEdit="1"/>
              </p:cNvSpPr>
              <p:nvPr/>
            </p:nvSpPr>
            <p:spPr>
              <a:xfrm>
                <a:off x="2222313" y="3455209"/>
                <a:ext cx="5426520" cy="355162"/>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F8284F-CC04-A56F-52F6-5F01BB3BAF3F}"/>
                  </a:ext>
                </a:extLst>
              </p:cNvPr>
              <p:cNvSpPr txBox="1"/>
              <p:nvPr/>
            </p:nvSpPr>
            <p:spPr>
              <a:xfrm>
                <a:off x="2605372" y="4355564"/>
                <a:ext cx="5426520" cy="355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𝑉</m:t>
                      </m:r>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𝑅</m:t>
                              </m:r>
                            </m:e>
                            <m:sub>
                              <m:r>
                                <a:rPr lang="en-AU" b="0" i="1" smtClean="0">
                                  <a:latin typeface="Cambria Math" panose="02040503050406030204" pitchFamily="18" charset="0"/>
                                </a:rPr>
                                <m:t>𝑗</m:t>
                              </m:r>
                            </m:sub>
                          </m:sSub>
                        </m:e>
                        <m:e>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𝑖</m:t>
                              </m:r>
                            </m:sub>
                          </m:sSub>
                        </m:e>
                      </m:d>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𝑃</m:t>
                              </m:r>
                            </m:sub>
                          </m:sSub>
                        </m:e>
                        <m:sub>
                          <m:r>
                            <a:rPr lang="en-AU" b="0" i="1" smtClean="0">
                              <a:latin typeface="Cambria Math" panose="02040503050406030204" pitchFamily="18" charset="0"/>
                            </a:rPr>
                            <m:t>𝑖</m:t>
                          </m:r>
                        </m:sub>
                      </m:sSub>
                      <m:r>
                        <a:rPr lang="en-AU" b="0" i="1" smtClean="0">
                          <a:latin typeface="Cambria Math" panose="02040503050406030204" pitchFamily="18" charset="0"/>
                        </a:rPr>
                        <m:t>𝑓</m:t>
                      </m:r>
                      <m:r>
                        <a:rPr lang="en-AU" b="0" i="1" smtClean="0">
                          <a:latin typeface="Cambria Math" panose="02040503050406030204" pitchFamily="18" charset="0"/>
                        </a:rPr>
                        <m:t>+</m:t>
                      </m:r>
                      <m:r>
                        <a:rPr lang="en-AU" b="0" i="1" smtClean="0">
                          <a:latin typeface="Cambria Math" panose="02040503050406030204" pitchFamily="18" charset="0"/>
                        </a:rPr>
                        <m:t>𝑏</m:t>
                      </m:r>
                      <m:r>
                        <a:rPr lang="en-AU" b="0" i="1" smtClean="0">
                          <a:latin typeface="Cambria Math" panose="02040503050406030204" pitchFamily="18" charset="0"/>
                        </a:rPr>
                        <m:t>−</m:t>
                      </m:r>
                      <m:r>
                        <a:rPr lang="en-AU" b="0" i="1" smtClean="0">
                          <a:latin typeface="Cambria Math" panose="02040503050406030204" pitchFamily="18" charset="0"/>
                        </a:rPr>
                        <m:t>𝑐</m:t>
                      </m:r>
                      <m:r>
                        <a:rPr lang="en-AU" b="0" i="1" smtClean="0">
                          <a:latin typeface="Cambria Math" panose="02040503050406030204" pitchFamily="18" charset="0"/>
                        </a:rPr>
                        <m:t>+(1−|</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𝑃</m:t>
                              </m:r>
                            </m:sub>
                          </m:sSub>
                        </m:e>
                        <m:sub>
                          <m:r>
                            <a:rPr lang="en-AU" b="0" i="1" smtClean="0">
                              <a:latin typeface="Cambria Math" panose="02040503050406030204" pitchFamily="18" charset="0"/>
                            </a:rPr>
                            <m:t>𝑖</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sSub>
                            <m:sSubPr>
                              <m:ctrlPr>
                                <a:rPr lang="en-AU" b="0" i="1" smtClean="0">
                                  <a:latin typeface="Cambria Math" panose="02040503050406030204" pitchFamily="18" charset="0"/>
                                </a:rPr>
                              </m:ctrlPr>
                            </m:sSubPr>
                            <m:e>
                              <m:r>
                                <m:rPr>
                                  <m:sty m:val="p"/>
                                </m:rPr>
                                <a:rPr lang="en-AU" b="0" i="0" smtClean="0">
                                  <a:latin typeface="Cambria Math" panose="02040503050406030204" pitchFamily="18" charset="0"/>
                                </a:rPr>
                                <m:t>Θ</m:t>
                              </m:r>
                            </m:e>
                            <m:sub>
                              <m:r>
                                <a:rPr lang="en-AU" b="0" i="1" smtClean="0">
                                  <a:latin typeface="Cambria Math" panose="02040503050406030204" pitchFamily="18" charset="0"/>
                                </a:rPr>
                                <m:t>𝑅</m:t>
                              </m:r>
                            </m:sub>
                          </m:sSub>
                        </m:e>
                        <m:sub>
                          <m:r>
                            <a:rPr lang="en-AU" b="0" i="1" smtClean="0">
                              <a:latin typeface="Cambria Math" panose="02040503050406030204" pitchFamily="18" charset="0"/>
                            </a:rPr>
                            <m:t>𝑗</m:t>
                          </m:r>
                        </m:sub>
                      </m:sSub>
                      <m:r>
                        <a:rPr lang="en-AU" b="0" i="1" smtClean="0">
                          <a:latin typeface="Cambria Math" panose="02040503050406030204" pitchFamily="18" charset="0"/>
                        </a:rPr>
                        <m:t>|)</m:t>
                      </m:r>
                      <m:r>
                        <a:rPr lang="en-AU" b="0" i="1" smtClean="0">
                          <a:latin typeface="Cambria Math" panose="02040503050406030204" pitchFamily="18" charset="0"/>
                        </a:rPr>
                        <m:t>𝑎</m:t>
                      </m:r>
                    </m:oMath>
                  </m:oMathPara>
                </a14:m>
                <a:endParaRPr lang="en-US" dirty="0"/>
              </a:p>
            </p:txBody>
          </p:sp>
        </mc:Choice>
        <mc:Fallback xmlns="">
          <p:sp>
            <p:nvSpPr>
              <p:cNvPr id="10" name="TextBox 9">
                <a:extLst>
                  <a:ext uri="{FF2B5EF4-FFF2-40B4-BE49-F238E27FC236}">
                    <a16:creationId xmlns:a16="http://schemas.microsoft.com/office/drawing/2014/main" id="{2DF8284F-CC04-A56F-52F6-5F01BB3BAF3F}"/>
                  </a:ext>
                </a:extLst>
              </p:cNvPr>
              <p:cNvSpPr txBox="1">
                <a:spLocks noRot="1" noChangeAspect="1" noMove="1" noResize="1" noEditPoints="1" noAdjustHandles="1" noChangeArrowheads="1" noChangeShapeType="1" noTextEdit="1"/>
              </p:cNvSpPr>
              <p:nvPr/>
            </p:nvSpPr>
            <p:spPr>
              <a:xfrm>
                <a:off x="2605372" y="4355564"/>
                <a:ext cx="5426520" cy="355162"/>
              </a:xfrm>
              <a:prstGeom prst="rect">
                <a:avLst/>
              </a:prstGeom>
              <a:blipFill>
                <a:blip r:embed="rId4"/>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60197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E7099-1042-AC97-60E5-A3C3219EF98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D82EA89-DFB7-5A3C-23D6-2989470E4C0F}"/>
              </a:ext>
            </a:extLst>
          </p:cNvPr>
          <p:cNvPicPr>
            <a:picLocks noChangeAspect="1"/>
          </p:cNvPicPr>
          <p:nvPr/>
        </p:nvPicPr>
        <p:blipFill>
          <a:blip r:embed="rId2"/>
          <a:stretch>
            <a:fillRect/>
          </a:stretch>
        </p:blipFill>
        <p:spPr>
          <a:xfrm>
            <a:off x="6910873" y="0"/>
            <a:ext cx="5281127" cy="6858000"/>
          </a:xfrm>
          <a:prstGeom prst="rect">
            <a:avLst/>
          </a:prstGeom>
        </p:spPr>
      </p:pic>
      <p:sp>
        <p:nvSpPr>
          <p:cNvPr id="9" name="Title 1">
            <a:extLst>
              <a:ext uri="{FF2B5EF4-FFF2-40B4-BE49-F238E27FC236}">
                <a16:creationId xmlns:a16="http://schemas.microsoft.com/office/drawing/2014/main" id="{DE7DD27E-AA21-4A81-A6C8-0C2ABBF6149B}"/>
              </a:ext>
            </a:extLst>
          </p:cNvPr>
          <p:cNvSpPr>
            <a:spLocks noGrp="1"/>
          </p:cNvSpPr>
          <p:nvPr>
            <p:ph type="title"/>
          </p:nvPr>
        </p:nvSpPr>
        <p:spPr>
          <a:xfrm>
            <a:off x="838200" y="365125"/>
            <a:ext cx="6398942" cy="1325563"/>
          </a:xfrm>
        </p:spPr>
        <p:txBody>
          <a:bodyPr>
            <a:normAutofit/>
          </a:bodyPr>
          <a:lstStyle/>
          <a:p>
            <a:r>
              <a:rPr lang="en-US" dirty="0"/>
              <a:t>Learning outcomes and learning often conflated</a:t>
            </a:r>
          </a:p>
        </p:txBody>
      </p:sp>
      <p:sp>
        <p:nvSpPr>
          <p:cNvPr id="6" name="TextBox 5">
            <a:extLst>
              <a:ext uri="{FF2B5EF4-FFF2-40B4-BE49-F238E27FC236}">
                <a16:creationId xmlns:a16="http://schemas.microsoft.com/office/drawing/2014/main" id="{A073681A-C2CA-573F-55CB-3DAB080FAA6B}"/>
              </a:ext>
            </a:extLst>
          </p:cNvPr>
          <p:cNvSpPr txBox="1"/>
          <p:nvPr/>
        </p:nvSpPr>
        <p:spPr>
          <a:xfrm>
            <a:off x="0" y="5657671"/>
            <a:ext cx="4779102" cy="1200329"/>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Ferguson, R. ., </a:t>
            </a:r>
            <a:r>
              <a:rPr lang="en-AU" sz="900" b="0" i="0" dirty="0" err="1">
                <a:effectLst/>
                <a:latin typeface="Noto Serif" panose="020F0502020204030204" pitchFamily="34" charset="0"/>
              </a:rPr>
              <a:t>Khosravi</a:t>
            </a:r>
            <a:r>
              <a:rPr lang="en-AU" sz="900" b="0" i="0" dirty="0">
                <a:effectLst/>
                <a:latin typeface="Noto Serif" panose="020F0502020204030204" pitchFamily="34" charset="0"/>
              </a:rPr>
              <a:t>, H., </a:t>
            </a:r>
            <a:r>
              <a:rPr lang="en-AU" sz="900" b="0" i="0" dirty="0" err="1">
                <a:effectLst/>
                <a:latin typeface="Noto Serif" panose="020F0502020204030204" pitchFamily="34" charset="0"/>
              </a:rPr>
              <a:t>Kovanović</a:t>
            </a:r>
            <a:r>
              <a:rPr lang="en-AU" sz="900" b="0" i="0" dirty="0">
                <a:effectLst/>
                <a:latin typeface="Noto Serif" panose="020F0502020204030204" pitchFamily="34" charset="0"/>
              </a:rPr>
              <a:t>, V., </a:t>
            </a:r>
            <a:r>
              <a:rPr lang="en-AU" sz="900" b="0" i="0" dirty="0" err="1">
                <a:effectLst/>
                <a:latin typeface="Noto Serif" panose="020F0502020204030204" pitchFamily="34" charset="0"/>
              </a:rPr>
              <a:t>Viberg</a:t>
            </a:r>
            <a:r>
              <a:rPr lang="en-AU" sz="900" b="0" i="0" dirty="0">
                <a:effectLst/>
                <a:latin typeface="Noto Serif" panose="020F0502020204030204" pitchFamily="34" charset="0"/>
              </a:rPr>
              <a:t>, O., Aggarwal, A., </a:t>
            </a:r>
            <a:r>
              <a:rPr lang="en-AU" sz="900" b="0" i="0" dirty="0" err="1">
                <a:effectLst/>
                <a:latin typeface="Noto Serif" panose="020F0502020204030204" pitchFamily="34" charset="0"/>
              </a:rPr>
              <a:t>Brinkhuis</a:t>
            </a:r>
            <a:r>
              <a:rPr lang="en-AU" sz="900" b="0" i="0" dirty="0">
                <a:effectLst/>
                <a:latin typeface="Noto Serif" panose="020F0502020204030204" pitchFamily="34" charset="0"/>
              </a:rPr>
              <a:t>, M., Buckingham Shum, S., Chen, L. K., Drachsler, H., Guerrero, V. A., Hanses, M., Hayward, C., Hicks, B., </a:t>
            </a:r>
            <a:r>
              <a:rPr lang="en-AU" sz="900" b="0" i="0" dirty="0" err="1">
                <a:effectLst/>
                <a:latin typeface="Noto Serif" panose="020F0502020204030204" pitchFamily="34" charset="0"/>
              </a:rPr>
              <a:t>Jivet</a:t>
            </a:r>
            <a:r>
              <a:rPr lang="en-AU" sz="900" b="0" i="0" dirty="0">
                <a:effectLst/>
                <a:latin typeface="Noto Serif" panose="020F0502020204030204" pitchFamily="34" charset="0"/>
              </a:rPr>
              <a:t>, I., Kitto, K., </a:t>
            </a:r>
            <a:r>
              <a:rPr lang="en-AU" sz="900" b="0" i="0" dirty="0" err="1">
                <a:effectLst/>
                <a:latin typeface="Noto Serif" panose="020F0502020204030204" pitchFamily="34" charset="0"/>
              </a:rPr>
              <a:t>Kizilcec</a:t>
            </a:r>
            <a:r>
              <a:rPr lang="en-AU" sz="900" b="0" i="0" dirty="0">
                <a:effectLst/>
                <a:latin typeface="Noto Serif" panose="020F0502020204030204" pitchFamily="34" charset="0"/>
              </a:rPr>
              <a:t>, R., Lodge, J. M., Manly, C. A., Matz, R. L., Meaney, M. J., Ochoa, X., </a:t>
            </a:r>
            <a:r>
              <a:rPr lang="en-AU" sz="900" b="0" i="0" dirty="0" err="1">
                <a:effectLst/>
                <a:latin typeface="Noto Serif" panose="020F0502020204030204" pitchFamily="34" charset="0"/>
              </a:rPr>
              <a:t>Schuetze</a:t>
            </a:r>
            <a:r>
              <a:rPr lang="en-AU" sz="900" b="0" i="0" dirty="0">
                <a:effectLst/>
                <a:latin typeface="Noto Serif" panose="020F0502020204030204" pitchFamily="34" charset="0"/>
              </a:rPr>
              <a:t>, B. A., Spruit, M., van </a:t>
            </a:r>
            <a:r>
              <a:rPr lang="en-AU" sz="900" b="0" i="0" dirty="0" err="1">
                <a:effectLst/>
                <a:latin typeface="Noto Serif" panose="020F0502020204030204" pitchFamily="34" charset="0"/>
              </a:rPr>
              <a:t>Haastrecht</a:t>
            </a:r>
            <a:r>
              <a:rPr lang="en-AU" sz="900" b="0" i="0" dirty="0">
                <a:effectLst/>
                <a:latin typeface="Noto Serif" panose="020F0502020204030204" pitchFamily="34" charset="0"/>
              </a:rPr>
              <a:t>, M., van Leeuwen, A., van Rijn, L., Tsai, Y.-S., Weidlich, J., Williamson, K., &amp; Yan, V. X. (2023). Aligning the Goals of Learning Analytics with its Research Scholarship: An Open Peer Commentary Approach. </a:t>
            </a:r>
            <a:r>
              <a:rPr lang="en-AU" sz="900" b="0" i="1" dirty="0">
                <a:effectLst/>
                <a:latin typeface="Noto Serif" panose="020F0502020204030204" pitchFamily="34" charset="0"/>
              </a:rPr>
              <a:t>Journal of Learning Analytics</a:t>
            </a:r>
            <a:r>
              <a:rPr lang="en-AU" sz="900" b="0" i="0" dirty="0">
                <a:effectLst/>
                <a:latin typeface="Noto Serif" panose="020F0502020204030204" pitchFamily="34" charset="0"/>
              </a:rPr>
              <a:t>, </a:t>
            </a:r>
            <a:r>
              <a:rPr lang="en-AU" sz="900" b="0" i="1" dirty="0">
                <a:effectLst/>
                <a:latin typeface="Noto Serif" panose="020F0502020204030204" pitchFamily="34" charset="0"/>
              </a:rPr>
              <a:t>10</a:t>
            </a:r>
            <a:r>
              <a:rPr lang="en-AU" sz="900" b="0" i="0" dirty="0">
                <a:effectLst/>
                <a:latin typeface="Noto Serif" panose="020F0502020204030204" pitchFamily="34" charset="0"/>
              </a:rPr>
              <a:t>(2), 14-50. https://</a:t>
            </a:r>
            <a:r>
              <a:rPr lang="en-AU" sz="900" b="0" i="0" dirty="0" err="1">
                <a:effectLst/>
                <a:latin typeface="Noto Serif" panose="020F0502020204030204" pitchFamily="34" charset="0"/>
              </a:rPr>
              <a:t>doi.org</a:t>
            </a:r>
            <a:r>
              <a:rPr lang="en-AU" sz="900" b="0" i="0" dirty="0">
                <a:effectLst/>
                <a:latin typeface="Noto Serif" panose="020F0502020204030204" pitchFamily="34" charset="0"/>
              </a:rPr>
              <a:t>/10.18608/jla.2023.8197</a:t>
            </a:r>
            <a:endParaRPr lang="en-US" sz="900" dirty="0"/>
          </a:p>
        </p:txBody>
      </p:sp>
    </p:spTree>
    <p:extLst>
      <p:ext uri="{BB962C8B-B14F-4D97-AF65-F5344CB8AC3E}">
        <p14:creationId xmlns:p14="http://schemas.microsoft.com/office/powerpoint/2010/main" val="154323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6155C-EF48-E63E-12FC-EE7F6AC064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E4B41-8CB8-F8B4-EFB0-0860D086DF6D}"/>
              </a:ext>
            </a:extLst>
          </p:cNvPr>
          <p:cNvSpPr>
            <a:spLocks noGrp="1"/>
          </p:cNvSpPr>
          <p:nvPr>
            <p:ph type="title"/>
          </p:nvPr>
        </p:nvSpPr>
        <p:spPr/>
        <p:txBody>
          <a:bodyPr/>
          <a:lstStyle/>
          <a:p>
            <a:r>
              <a:rPr lang="en-US" dirty="0"/>
              <a:t>Adding </a:t>
            </a:r>
            <a:r>
              <a:rPr lang="en-US" dirty="0" err="1"/>
              <a:t>GenAI</a:t>
            </a:r>
            <a:endParaRPr lang="en-US" dirty="0"/>
          </a:p>
        </p:txBody>
      </p:sp>
      <p:sp>
        <p:nvSpPr>
          <p:cNvPr id="5" name="Content Placeholder 4">
            <a:extLst>
              <a:ext uri="{FF2B5EF4-FFF2-40B4-BE49-F238E27FC236}">
                <a16:creationId xmlns:a16="http://schemas.microsoft.com/office/drawing/2014/main" id="{704F32C3-9C60-A3C5-D638-74BED1D9ABF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2FB40E4D-8D85-FF89-F96E-9210B309CB27}"/>
              </a:ext>
            </a:extLst>
          </p:cNvPr>
          <p:cNvPicPr>
            <a:picLocks noChangeAspect="1"/>
          </p:cNvPicPr>
          <p:nvPr/>
        </p:nvPicPr>
        <p:blipFill>
          <a:blip r:embed="rId2"/>
          <a:stretch>
            <a:fillRect/>
          </a:stretch>
        </p:blipFill>
        <p:spPr>
          <a:xfrm>
            <a:off x="1059907" y="1825625"/>
            <a:ext cx="9614722" cy="2951632"/>
          </a:xfrm>
          <a:prstGeom prst="rect">
            <a:avLst/>
          </a:prstGeom>
        </p:spPr>
      </p:pic>
    </p:spTree>
    <p:extLst>
      <p:ext uri="{BB962C8B-B14F-4D97-AF65-F5344CB8AC3E}">
        <p14:creationId xmlns:p14="http://schemas.microsoft.com/office/powerpoint/2010/main" val="14427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BCCA-954A-52FE-8F70-3B09650A4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45873-2B3D-EA8D-66E0-B2D331FCBC7E}"/>
              </a:ext>
            </a:extLst>
          </p:cNvPr>
          <p:cNvSpPr>
            <a:spLocks noGrp="1"/>
          </p:cNvSpPr>
          <p:nvPr>
            <p:ph type="title"/>
          </p:nvPr>
        </p:nvSpPr>
        <p:spPr/>
        <p:txBody>
          <a:bodyPr/>
          <a:lstStyle/>
          <a:p>
            <a:r>
              <a:rPr lang="en-US" dirty="0"/>
              <a:t>Adding </a:t>
            </a:r>
            <a:r>
              <a:rPr lang="en-US" dirty="0" err="1"/>
              <a:t>GenAI</a:t>
            </a:r>
            <a:r>
              <a:rPr lang="en-US" dirty="0"/>
              <a:t>, with quality q and cost reduction k</a:t>
            </a:r>
          </a:p>
        </p:txBody>
      </p:sp>
      <p:sp>
        <p:nvSpPr>
          <p:cNvPr id="5" name="Content Placeholder 4">
            <a:extLst>
              <a:ext uri="{FF2B5EF4-FFF2-40B4-BE49-F238E27FC236}">
                <a16:creationId xmlns:a16="http://schemas.microsoft.com/office/drawing/2014/main" id="{6EB29397-B4B7-E1F9-2DB9-B658BCC706C6}"/>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F8F9EAD9-67F0-4E70-3590-FA2A744BBEDE}"/>
              </a:ext>
            </a:extLst>
          </p:cNvPr>
          <p:cNvPicPr>
            <a:picLocks noChangeAspect="1"/>
          </p:cNvPicPr>
          <p:nvPr/>
        </p:nvPicPr>
        <p:blipFill>
          <a:blip r:embed="rId2"/>
          <a:stretch>
            <a:fillRect/>
          </a:stretch>
        </p:blipFill>
        <p:spPr>
          <a:xfrm>
            <a:off x="1059907" y="1825625"/>
            <a:ext cx="9614722" cy="2951632"/>
          </a:xfrm>
          <a:prstGeom prst="rect">
            <a:avLst/>
          </a:prstGeom>
        </p:spPr>
      </p:pic>
      <p:sp>
        <p:nvSpPr>
          <p:cNvPr id="3" name="Rectangle 2">
            <a:extLst>
              <a:ext uri="{FF2B5EF4-FFF2-40B4-BE49-F238E27FC236}">
                <a16:creationId xmlns:a16="http://schemas.microsoft.com/office/drawing/2014/main" id="{70E5A122-DAA6-4005-52F5-7ABE975D4101}"/>
              </a:ext>
            </a:extLst>
          </p:cNvPr>
          <p:cNvSpPr/>
          <p:nvPr/>
        </p:nvSpPr>
        <p:spPr>
          <a:xfrm>
            <a:off x="7881312" y="2024784"/>
            <a:ext cx="2464167" cy="1705233"/>
          </a:xfrm>
          <a:prstGeom prst="rect">
            <a:avLst/>
          </a:prstGeom>
          <a:solidFill>
            <a:schemeClr val="accent5">
              <a:alpha val="42435"/>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85A4333-6BE4-A087-4264-D31993AFCC80}"/>
              </a:ext>
            </a:extLst>
          </p:cNvPr>
          <p:cNvSpPr/>
          <p:nvPr/>
        </p:nvSpPr>
        <p:spPr>
          <a:xfrm>
            <a:off x="3403101" y="3730017"/>
            <a:ext cx="6942378" cy="903767"/>
          </a:xfrm>
          <a:prstGeom prst="rect">
            <a:avLst/>
          </a:prstGeom>
          <a:solidFill>
            <a:schemeClr val="accent5">
              <a:alpha val="42435"/>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369F97-2CA3-088E-ED67-C22B13117C34}"/>
              </a:ext>
            </a:extLst>
          </p:cNvPr>
          <p:cNvSpPr/>
          <p:nvPr/>
        </p:nvSpPr>
        <p:spPr>
          <a:xfrm>
            <a:off x="1104808" y="2024785"/>
            <a:ext cx="2298293" cy="780200"/>
          </a:xfrm>
          <a:prstGeom prst="rect">
            <a:avLst/>
          </a:prstGeom>
          <a:solidFill>
            <a:schemeClr val="accent5">
              <a:alpha val="42435"/>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367A61-AC99-14A8-9AAA-F877D30BEEF9}"/>
              </a:ext>
            </a:extLst>
          </p:cNvPr>
          <p:cNvSpPr/>
          <p:nvPr/>
        </p:nvSpPr>
        <p:spPr>
          <a:xfrm>
            <a:off x="1059907" y="5208756"/>
            <a:ext cx="3178461" cy="780200"/>
          </a:xfrm>
          <a:prstGeom prst="rect">
            <a:avLst/>
          </a:prstGeom>
          <a:solidFill>
            <a:schemeClr val="accent5">
              <a:alpha val="42435"/>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800" dirty="0">
                <a:solidFill>
                  <a:schemeClr val="tx1"/>
                </a:solidFill>
              </a:rPr>
              <a:t>Old model</a:t>
            </a:r>
            <a:endParaRPr lang="en-US" dirty="0">
              <a:solidFill>
                <a:schemeClr val="tx1"/>
              </a:solidFill>
            </a:endParaRPr>
          </a:p>
        </p:txBody>
      </p:sp>
      <p:sp>
        <p:nvSpPr>
          <p:cNvPr id="9" name="Rectangle 8">
            <a:extLst>
              <a:ext uri="{FF2B5EF4-FFF2-40B4-BE49-F238E27FC236}">
                <a16:creationId xmlns:a16="http://schemas.microsoft.com/office/drawing/2014/main" id="{0EDDED4D-70B0-9919-1F29-6F19D30DE50F}"/>
              </a:ext>
            </a:extLst>
          </p:cNvPr>
          <p:cNvSpPr/>
          <p:nvPr/>
        </p:nvSpPr>
        <p:spPr>
          <a:xfrm>
            <a:off x="5722523" y="5208756"/>
            <a:ext cx="3841607" cy="780200"/>
          </a:xfrm>
          <a:prstGeom prst="rect">
            <a:avLst/>
          </a:prstGeom>
          <a:solidFill>
            <a:schemeClr val="accent6">
              <a:alpha val="49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Introducing </a:t>
            </a:r>
            <a:r>
              <a:rPr lang="en-US" sz="2800" dirty="0" err="1">
                <a:solidFill>
                  <a:schemeClr val="tx1"/>
                </a:solidFill>
              </a:rPr>
              <a:t>GenAI</a:t>
            </a:r>
            <a:endParaRPr lang="en-US" dirty="0">
              <a:solidFill>
                <a:schemeClr val="tx1"/>
              </a:solidFill>
            </a:endParaRPr>
          </a:p>
        </p:txBody>
      </p:sp>
      <p:sp>
        <p:nvSpPr>
          <p:cNvPr id="10" name="Rectangle 9">
            <a:extLst>
              <a:ext uri="{FF2B5EF4-FFF2-40B4-BE49-F238E27FC236}">
                <a16:creationId xmlns:a16="http://schemas.microsoft.com/office/drawing/2014/main" id="{752E3F9E-179F-378E-6DB8-C3F61EEC4ED2}"/>
              </a:ext>
            </a:extLst>
          </p:cNvPr>
          <p:cNvSpPr/>
          <p:nvPr/>
        </p:nvSpPr>
        <p:spPr>
          <a:xfrm>
            <a:off x="3855265" y="2024783"/>
            <a:ext cx="4026047" cy="1705233"/>
          </a:xfrm>
          <a:prstGeom prst="rect">
            <a:avLst/>
          </a:prstGeom>
          <a:solidFill>
            <a:schemeClr val="accent6">
              <a:alpha val="49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90637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5D90F-2C0F-6A10-2DE2-389468C82C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4470A-CE95-F553-B38E-6659026A4C98}"/>
              </a:ext>
            </a:extLst>
          </p:cNvPr>
          <p:cNvSpPr>
            <a:spLocks noGrp="1"/>
          </p:cNvSpPr>
          <p:nvPr>
            <p:ph type="title"/>
          </p:nvPr>
        </p:nvSpPr>
        <p:spPr>
          <a:xfrm>
            <a:off x="505029" y="699919"/>
            <a:ext cx="6398942" cy="1325563"/>
          </a:xfrm>
        </p:spPr>
        <p:txBody>
          <a:bodyPr>
            <a:normAutofit fontScale="90000"/>
          </a:bodyPr>
          <a:lstStyle/>
          <a:p>
            <a:r>
              <a:rPr lang="en-US" dirty="0"/>
              <a:t>Missing data important to learning should be acknowledged</a:t>
            </a:r>
          </a:p>
        </p:txBody>
      </p:sp>
      <p:pic>
        <p:nvPicPr>
          <p:cNvPr id="5" name="Picture 4">
            <a:extLst>
              <a:ext uri="{FF2B5EF4-FFF2-40B4-BE49-F238E27FC236}">
                <a16:creationId xmlns:a16="http://schemas.microsoft.com/office/drawing/2014/main" id="{29F84387-5245-77DD-2821-92515D221DDE}"/>
              </a:ext>
            </a:extLst>
          </p:cNvPr>
          <p:cNvPicPr>
            <a:picLocks noChangeAspect="1"/>
          </p:cNvPicPr>
          <p:nvPr/>
        </p:nvPicPr>
        <p:blipFill>
          <a:blip r:embed="rId2"/>
          <a:stretch>
            <a:fillRect/>
          </a:stretch>
        </p:blipFill>
        <p:spPr>
          <a:xfrm>
            <a:off x="6829540" y="0"/>
            <a:ext cx="5362460" cy="6858000"/>
          </a:xfrm>
          <a:prstGeom prst="rect">
            <a:avLst/>
          </a:prstGeom>
        </p:spPr>
      </p:pic>
      <p:sp>
        <p:nvSpPr>
          <p:cNvPr id="3" name="TextBox 2">
            <a:extLst>
              <a:ext uri="{FF2B5EF4-FFF2-40B4-BE49-F238E27FC236}">
                <a16:creationId xmlns:a16="http://schemas.microsoft.com/office/drawing/2014/main" id="{FDA06314-7CF7-0FBF-A3E9-D2A7F2199ADD}"/>
              </a:ext>
            </a:extLst>
          </p:cNvPr>
          <p:cNvSpPr txBox="1"/>
          <p:nvPr/>
        </p:nvSpPr>
        <p:spPr>
          <a:xfrm>
            <a:off x="0" y="6194379"/>
            <a:ext cx="4779102" cy="6463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Alyssa Friend Wise, Juan Pablo Sarmiento, and Maurice Boothe Jr. 2021. Subversive Learning Analytics. In LAK21: 11th International Learning Analytics and Knowledge Conference (LAK21). Association for Computing Machinery, New York, NY, USA, 639–645. https://</a:t>
            </a:r>
            <a:r>
              <a:rPr lang="en-AU" sz="900" b="0" i="0" dirty="0" err="1">
                <a:effectLst/>
                <a:latin typeface="Noto Serif" panose="020F0502020204030204" pitchFamily="34" charset="0"/>
              </a:rPr>
              <a:t>doi-org.ezproxy.lib.uts.edu.au</a:t>
            </a:r>
            <a:r>
              <a:rPr lang="en-AU" sz="900" b="0" i="0" dirty="0">
                <a:effectLst/>
                <a:latin typeface="Noto Serif" panose="020F0502020204030204" pitchFamily="34" charset="0"/>
              </a:rPr>
              <a:t>/10.1145/3448139.3448210</a:t>
            </a:r>
            <a:endParaRPr lang="en-US" sz="900" dirty="0"/>
          </a:p>
        </p:txBody>
      </p:sp>
    </p:spTree>
    <p:extLst>
      <p:ext uri="{BB962C8B-B14F-4D97-AF65-F5344CB8AC3E}">
        <p14:creationId xmlns:p14="http://schemas.microsoft.com/office/powerpoint/2010/main" val="22469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F4A46-3ED6-5D35-1253-75BDA2CF3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CA9D0-35BD-46B4-2F3A-36108670E7B4}"/>
              </a:ext>
            </a:extLst>
          </p:cNvPr>
          <p:cNvSpPr>
            <a:spLocks noGrp="1"/>
          </p:cNvSpPr>
          <p:nvPr>
            <p:ph type="title"/>
          </p:nvPr>
        </p:nvSpPr>
        <p:spPr/>
        <p:txBody>
          <a:bodyPr/>
          <a:lstStyle/>
          <a:p>
            <a:r>
              <a:rPr lang="en-US" dirty="0"/>
              <a:t>Methods for addressing missing data</a:t>
            </a:r>
          </a:p>
        </p:txBody>
      </p:sp>
      <p:sp>
        <p:nvSpPr>
          <p:cNvPr id="4" name="Content Placeholder 2">
            <a:extLst>
              <a:ext uri="{FF2B5EF4-FFF2-40B4-BE49-F238E27FC236}">
                <a16:creationId xmlns:a16="http://schemas.microsoft.com/office/drawing/2014/main" id="{C8A0A7D2-2F0D-73D7-C3BD-449E508006CF}"/>
              </a:ext>
            </a:extLst>
          </p:cNvPr>
          <p:cNvSpPr txBox="1">
            <a:spLocks/>
          </p:cNvSpPr>
          <p:nvPr/>
        </p:nvSpPr>
        <p:spPr>
          <a:xfrm>
            <a:off x="838200" y="1825625"/>
            <a:ext cx="56299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Imputation – fill in missing examples from existing observations of the </a:t>
            </a:r>
            <a:r>
              <a:rPr lang="en-US" b="1" dirty="0"/>
              <a:t>same thing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Modelling latent variables – build constructs from observations of a </a:t>
            </a:r>
            <a:r>
              <a:rPr lang="en-US" b="1" dirty="0"/>
              <a:t>related thing</a:t>
            </a:r>
          </a:p>
          <a:p>
            <a:pPr marL="0" indent="0">
              <a:buFont typeface="Arial" panose="020B0604020202020204" pitchFamily="34" charset="0"/>
              <a:buNone/>
            </a:pPr>
            <a:endParaRPr lang="en-US" dirty="0"/>
          </a:p>
          <a:p>
            <a:pPr>
              <a:buFontTx/>
              <a:buChar char="-"/>
            </a:pPr>
            <a:endParaRPr lang="en-US" dirty="0"/>
          </a:p>
        </p:txBody>
      </p:sp>
      <p:sp>
        <p:nvSpPr>
          <p:cNvPr id="5" name="TextBox 4">
            <a:extLst>
              <a:ext uri="{FF2B5EF4-FFF2-40B4-BE49-F238E27FC236}">
                <a16:creationId xmlns:a16="http://schemas.microsoft.com/office/drawing/2014/main" id="{69AB06DC-77C3-1A0B-234B-08DA7CFA1741}"/>
              </a:ext>
            </a:extLst>
          </p:cNvPr>
          <p:cNvSpPr txBox="1"/>
          <p:nvPr/>
        </p:nvSpPr>
        <p:spPr>
          <a:xfrm>
            <a:off x="8136637" y="3077964"/>
            <a:ext cx="3217163" cy="923330"/>
          </a:xfrm>
          <a:prstGeom prst="rect">
            <a:avLst/>
          </a:prstGeom>
          <a:noFill/>
        </p:spPr>
        <p:txBody>
          <a:bodyPr wrap="none" rtlCol="0">
            <a:spAutoFit/>
          </a:bodyPr>
          <a:lstStyle/>
          <a:p>
            <a:r>
              <a:rPr lang="en-US" dirty="0"/>
              <a:t>ADD IN PICTURE OF </a:t>
            </a:r>
          </a:p>
          <a:p>
            <a:r>
              <a:rPr lang="en-US" dirty="0">
                <a:highlight>
                  <a:srgbClr val="FFFF00"/>
                </a:highlight>
              </a:rPr>
              <a:t>SEM WITH LATENT VARIABLES </a:t>
            </a:r>
          </a:p>
          <a:p>
            <a:r>
              <a:rPr lang="en-US" dirty="0"/>
              <a:t>MAYBE OF SRL</a:t>
            </a:r>
          </a:p>
        </p:txBody>
      </p:sp>
    </p:spTree>
    <p:extLst>
      <p:ext uri="{BB962C8B-B14F-4D97-AF65-F5344CB8AC3E}">
        <p14:creationId xmlns:p14="http://schemas.microsoft.com/office/powerpoint/2010/main" val="345702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BAD41-4C0A-E298-41B9-1ED5D1964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B4C785-D23C-0F95-2ACE-E5464F8C29AC}"/>
              </a:ext>
            </a:extLst>
          </p:cNvPr>
          <p:cNvSpPr>
            <a:spLocks noGrp="1"/>
          </p:cNvSpPr>
          <p:nvPr>
            <p:ph type="title"/>
          </p:nvPr>
        </p:nvSpPr>
        <p:spPr>
          <a:xfrm>
            <a:off x="838200" y="365125"/>
            <a:ext cx="6398942" cy="1325563"/>
          </a:xfrm>
        </p:spPr>
        <p:txBody>
          <a:bodyPr/>
          <a:lstStyle/>
          <a:p>
            <a:r>
              <a:rPr lang="en-US" dirty="0"/>
              <a:t>Critical aspects of learning are intangible</a:t>
            </a:r>
          </a:p>
        </p:txBody>
      </p:sp>
      <p:pic>
        <p:nvPicPr>
          <p:cNvPr id="4" name="Picture 3">
            <a:extLst>
              <a:ext uri="{FF2B5EF4-FFF2-40B4-BE49-F238E27FC236}">
                <a16:creationId xmlns:a16="http://schemas.microsoft.com/office/drawing/2014/main" id="{E232023A-9592-514A-870C-55C4397C0B52}"/>
              </a:ext>
            </a:extLst>
          </p:cNvPr>
          <p:cNvPicPr>
            <a:picLocks noChangeAspect="1"/>
          </p:cNvPicPr>
          <p:nvPr/>
        </p:nvPicPr>
        <p:blipFill>
          <a:blip r:embed="rId3"/>
          <a:stretch>
            <a:fillRect/>
          </a:stretch>
        </p:blipFill>
        <p:spPr>
          <a:xfrm>
            <a:off x="7237142" y="0"/>
            <a:ext cx="4794738" cy="6858000"/>
          </a:xfrm>
          <a:prstGeom prst="rect">
            <a:avLst/>
          </a:prstGeom>
        </p:spPr>
      </p:pic>
      <p:sp>
        <p:nvSpPr>
          <p:cNvPr id="5" name="TextBox 4">
            <a:extLst>
              <a:ext uri="{FF2B5EF4-FFF2-40B4-BE49-F238E27FC236}">
                <a16:creationId xmlns:a16="http://schemas.microsoft.com/office/drawing/2014/main" id="{DABA1916-66BE-98F6-1F5C-7DFB82EE50DE}"/>
              </a:ext>
            </a:extLst>
          </p:cNvPr>
          <p:cNvSpPr txBox="1"/>
          <p:nvPr/>
        </p:nvSpPr>
        <p:spPr>
          <a:xfrm>
            <a:off x="0" y="6353405"/>
            <a:ext cx="4779102" cy="507831"/>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err="1">
                <a:effectLst/>
                <a:latin typeface="Noto Serif" panose="020F0502020204030204" pitchFamily="34" charset="0"/>
              </a:rPr>
              <a:t>Lundie</a:t>
            </a:r>
            <a:r>
              <a:rPr lang="en-AU" sz="900" b="0" i="0" dirty="0">
                <a:effectLst/>
                <a:latin typeface="Noto Serif" panose="020F0502020204030204" pitchFamily="34" charset="0"/>
              </a:rPr>
              <a:t>, D. (2015). The Givenness of the Human Learning Experience and Its Incompatibility with Information Analytics. Educational Philosophy and Theory, 49(4), 391–404. https://</a:t>
            </a:r>
            <a:r>
              <a:rPr lang="en-AU" sz="900" b="0" i="0" dirty="0" err="1">
                <a:effectLst/>
                <a:latin typeface="Noto Serif" panose="020F0502020204030204" pitchFamily="34" charset="0"/>
              </a:rPr>
              <a:t>doi-org.ezproxy.lib.uts.edu.au</a:t>
            </a:r>
            <a:r>
              <a:rPr lang="en-AU" sz="900" b="0" i="0" dirty="0">
                <a:effectLst/>
                <a:latin typeface="Noto Serif" panose="020F0502020204030204" pitchFamily="34" charset="0"/>
              </a:rPr>
              <a:t>/10.1080/00131857.2015.1052357</a:t>
            </a:r>
            <a:endParaRPr lang="en-US" sz="900" dirty="0"/>
          </a:p>
        </p:txBody>
      </p:sp>
    </p:spTree>
    <p:extLst>
      <p:ext uri="{BB962C8B-B14F-4D97-AF65-F5344CB8AC3E}">
        <p14:creationId xmlns:p14="http://schemas.microsoft.com/office/powerpoint/2010/main" val="231349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3D922-5B15-4324-84C7-BB2BC6A3D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CE85FF-D57D-C158-B17B-C61CE26BB6E3}"/>
              </a:ext>
            </a:extLst>
          </p:cNvPr>
          <p:cNvSpPr>
            <a:spLocks noGrp="1"/>
          </p:cNvSpPr>
          <p:nvPr>
            <p:ph type="title"/>
          </p:nvPr>
        </p:nvSpPr>
        <p:spPr>
          <a:xfrm>
            <a:off x="838200" y="365125"/>
            <a:ext cx="10755086" cy="1325563"/>
          </a:xfrm>
        </p:spPr>
        <p:txBody>
          <a:bodyPr/>
          <a:lstStyle/>
          <a:p>
            <a:r>
              <a:rPr lang="en-US" dirty="0"/>
              <a:t>We can get close…</a:t>
            </a:r>
          </a:p>
        </p:txBody>
      </p:sp>
      <p:sp>
        <p:nvSpPr>
          <p:cNvPr id="5" name="TextBox 4">
            <a:extLst>
              <a:ext uri="{FF2B5EF4-FFF2-40B4-BE49-F238E27FC236}">
                <a16:creationId xmlns:a16="http://schemas.microsoft.com/office/drawing/2014/main" id="{CF4CDF21-EB64-5B82-3AED-2B04CEC56E44}"/>
              </a:ext>
            </a:extLst>
          </p:cNvPr>
          <p:cNvSpPr txBox="1"/>
          <p:nvPr/>
        </p:nvSpPr>
        <p:spPr>
          <a:xfrm>
            <a:off x="7053943" y="1809152"/>
            <a:ext cx="4779102" cy="784830"/>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Joe Tang, Andrew Gibson, and Peter </a:t>
            </a:r>
            <a:r>
              <a:rPr lang="en-AU" sz="900" b="0" i="0" dirty="0" err="1">
                <a:effectLst/>
                <a:latin typeface="Noto Serif" panose="020F0502020204030204" pitchFamily="34" charset="0"/>
              </a:rPr>
              <a:t>Bruza</a:t>
            </a:r>
            <a:r>
              <a:rPr lang="en-AU" sz="900" b="0" i="0" dirty="0">
                <a:effectLst/>
                <a:latin typeface="Noto Serif" panose="020F0502020204030204" pitchFamily="34" charset="0"/>
              </a:rPr>
              <a:t>. 2025. Analysis of exploratory behaviour: A step towards modelling of curiosity. In Proceedings of the 15th International Learning Analytics and Knowledge Conference (LAK '25). Association for Computing Machinery, New York, NY, USA, 690–701. https://</a:t>
            </a:r>
            <a:r>
              <a:rPr lang="en-AU" sz="900" b="0" i="0" dirty="0" err="1">
                <a:effectLst/>
                <a:latin typeface="Noto Serif" panose="020F0502020204030204" pitchFamily="34" charset="0"/>
              </a:rPr>
              <a:t>doi-org.ezproxy.lib.uts.edu.au</a:t>
            </a:r>
            <a:r>
              <a:rPr lang="en-AU" sz="900" b="0" i="0" dirty="0">
                <a:effectLst/>
                <a:latin typeface="Noto Serif" panose="020F0502020204030204" pitchFamily="34" charset="0"/>
              </a:rPr>
              <a:t>/10.1145/3706468.3706561</a:t>
            </a:r>
            <a:endParaRPr lang="en-US" sz="900" dirty="0"/>
          </a:p>
        </p:txBody>
      </p:sp>
      <p:sp>
        <p:nvSpPr>
          <p:cNvPr id="3" name="Oval 2">
            <a:extLst>
              <a:ext uri="{FF2B5EF4-FFF2-40B4-BE49-F238E27FC236}">
                <a16:creationId xmlns:a16="http://schemas.microsoft.com/office/drawing/2014/main" id="{3D4EC837-AED3-E421-9CB0-C9080BD42B73}"/>
              </a:ext>
            </a:extLst>
          </p:cNvPr>
          <p:cNvSpPr/>
          <p:nvPr/>
        </p:nvSpPr>
        <p:spPr>
          <a:xfrm>
            <a:off x="163286" y="1810210"/>
            <a:ext cx="1834240" cy="783772"/>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Curiosity</a:t>
            </a:r>
          </a:p>
        </p:txBody>
      </p:sp>
      <p:sp>
        <p:nvSpPr>
          <p:cNvPr id="6" name="Oval 5">
            <a:extLst>
              <a:ext uri="{FF2B5EF4-FFF2-40B4-BE49-F238E27FC236}">
                <a16:creationId xmlns:a16="http://schemas.microsoft.com/office/drawing/2014/main" id="{B0069F74-A29F-58E7-EC48-68F33C5028F7}"/>
              </a:ext>
            </a:extLst>
          </p:cNvPr>
          <p:cNvSpPr/>
          <p:nvPr/>
        </p:nvSpPr>
        <p:spPr>
          <a:xfrm>
            <a:off x="2465613" y="1815120"/>
            <a:ext cx="1834244" cy="783772"/>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Exploration</a:t>
            </a:r>
          </a:p>
        </p:txBody>
      </p:sp>
      <p:sp>
        <p:nvSpPr>
          <p:cNvPr id="7" name="Oval 6">
            <a:extLst>
              <a:ext uri="{FF2B5EF4-FFF2-40B4-BE49-F238E27FC236}">
                <a16:creationId xmlns:a16="http://schemas.microsoft.com/office/drawing/2014/main" id="{42A28D67-BBC2-973E-5C5C-4887EBCEB2FC}"/>
              </a:ext>
            </a:extLst>
          </p:cNvPr>
          <p:cNvSpPr/>
          <p:nvPr/>
        </p:nvSpPr>
        <p:spPr>
          <a:xfrm>
            <a:off x="4767943" y="1810210"/>
            <a:ext cx="1834244" cy="783772"/>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Trace data</a:t>
            </a:r>
          </a:p>
        </p:txBody>
      </p:sp>
      <p:sp>
        <p:nvSpPr>
          <p:cNvPr id="9" name="TextBox 8">
            <a:extLst>
              <a:ext uri="{FF2B5EF4-FFF2-40B4-BE49-F238E27FC236}">
                <a16:creationId xmlns:a16="http://schemas.microsoft.com/office/drawing/2014/main" id="{509445AB-93AD-28DB-49EE-185F4F7B8C9B}"/>
              </a:ext>
            </a:extLst>
          </p:cNvPr>
          <p:cNvSpPr txBox="1"/>
          <p:nvPr/>
        </p:nvSpPr>
        <p:spPr>
          <a:xfrm>
            <a:off x="7053943" y="3427942"/>
            <a:ext cx="4779102" cy="923330"/>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b="0" i="0" dirty="0">
                <a:effectLst/>
                <a:latin typeface="Noto Serif" panose="020F0502020204030204" pitchFamily="34" charset="0"/>
              </a:rPr>
              <a:t>Grace D. </a:t>
            </a:r>
            <a:r>
              <a:rPr lang="en-AU" sz="900" b="0" i="0" dirty="0" err="1">
                <a:effectLst/>
                <a:latin typeface="Noto Serif" panose="020F0502020204030204" pitchFamily="34" charset="0"/>
              </a:rPr>
              <a:t>Jaiyeola</a:t>
            </a:r>
            <a:r>
              <a:rPr lang="en-AU" sz="900" b="0" i="0" dirty="0">
                <a:effectLst/>
                <a:latin typeface="Noto Serif" panose="020F0502020204030204" pitchFamily="34" charset="0"/>
              </a:rPr>
              <a:t>, Aaron Y. Wong, Richard L. </a:t>
            </a:r>
            <a:r>
              <a:rPr lang="en-AU" sz="900" b="0" i="0" dirty="0" err="1">
                <a:effectLst/>
                <a:latin typeface="Noto Serif" panose="020F0502020204030204" pitchFamily="34" charset="0"/>
              </a:rPr>
              <a:t>Bryck</a:t>
            </a:r>
            <a:r>
              <a:rPr lang="en-AU" sz="900" b="0" i="0" dirty="0">
                <a:effectLst/>
                <a:latin typeface="Noto Serif" panose="020F0502020204030204" pitchFamily="34" charset="0"/>
              </a:rPr>
              <a:t>, Caitlin Mills, and Stephen Hutt. 2025. One Size Does Not Fit All: Considerations when using Webcam-Based Eye Tracking to Models of Neurodivergent Learners’ Attention and Comprehension. In Proceedings of the 15th International Learning Analytics and Knowledge Conference (LAK '25). Association for Computing Machinery, New York, NY, USA, 24–35. https://</a:t>
            </a:r>
            <a:r>
              <a:rPr lang="en-AU" sz="900" b="0" i="0" dirty="0" err="1">
                <a:effectLst/>
                <a:latin typeface="Noto Serif" panose="020F0502020204030204" pitchFamily="34" charset="0"/>
              </a:rPr>
              <a:t>doi-org.ezproxy.lib.uts.edu.au</a:t>
            </a:r>
            <a:r>
              <a:rPr lang="en-AU" sz="900" b="0" i="0" dirty="0">
                <a:effectLst/>
                <a:latin typeface="Noto Serif" panose="020F0502020204030204" pitchFamily="34" charset="0"/>
              </a:rPr>
              <a:t>/10.1145/3706468.3706472</a:t>
            </a:r>
            <a:endParaRPr lang="en-US" sz="900" dirty="0"/>
          </a:p>
        </p:txBody>
      </p:sp>
      <p:sp>
        <p:nvSpPr>
          <p:cNvPr id="10" name="Oval 9">
            <a:extLst>
              <a:ext uri="{FF2B5EF4-FFF2-40B4-BE49-F238E27FC236}">
                <a16:creationId xmlns:a16="http://schemas.microsoft.com/office/drawing/2014/main" id="{5B112B2B-741F-E911-E51A-DF4F0F161DD5}"/>
              </a:ext>
            </a:extLst>
          </p:cNvPr>
          <p:cNvSpPr/>
          <p:nvPr/>
        </p:nvSpPr>
        <p:spPr>
          <a:xfrm>
            <a:off x="163286" y="3429000"/>
            <a:ext cx="1834240" cy="783772"/>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a:t>
            </a:r>
          </a:p>
        </p:txBody>
      </p:sp>
      <p:sp>
        <p:nvSpPr>
          <p:cNvPr id="11" name="Oval 10">
            <a:extLst>
              <a:ext uri="{FF2B5EF4-FFF2-40B4-BE49-F238E27FC236}">
                <a16:creationId xmlns:a16="http://schemas.microsoft.com/office/drawing/2014/main" id="{2D144267-E305-E0F6-8B1C-14C76AEC03FF}"/>
              </a:ext>
            </a:extLst>
          </p:cNvPr>
          <p:cNvSpPr/>
          <p:nvPr/>
        </p:nvSpPr>
        <p:spPr>
          <a:xfrm>
            <a:off x="2465613" y="3433910"/>
            <a:ext cx="1834244" cy="7837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Eye gaze</a:t>
            </a:r>
          </a:p>
        </p:txBody>
      </p:sp>
      <p:sp>
        <p:nvSpPr>
          <p:cNvPr id="12" name="Oval 11">
            <a:extLst>
              <a:ext uri="{FF2B5EF4-FFF2-40B4-BE49-F238E27FC236}">
                <a16:creationId xmlns:a16="http://schemas.microsoft.com/office/drawing/2014/main" id="{1A82A37D-5C2C-6821-84EC-38E4CB3BC05F}"/>
              </a:ext>
            </a:extLst>
          </p:cNvPr>
          <p:cNvSpPr/>
          <p:nvPr/>
        </p:nvSpPr>
        <p:spPr>
          <a:xfrm>
            <a:off x="4767943" y="3429000"/>
            <a:ext cx="1834244" cy="783772"/>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data</a:t>
            </a:r>
          </a:p>
        </p:txBody>
      </p:sp>
      <p:sp>
        <p:nvSpPr>
          <p:cNvPr id="13" name="TextBox 12">
            <a:extLst>
              <a:ext uri="{FF2B5EF4-FFF2-40B4-BE49-F238E27FC236}">
                <a16:creationId xmlns:a16="http://schemas.microsoft.com/office/drawing/2014/main" id="{B833F8E0-6503-87DC-AEC2-CEBA1FB5B764}"/>
              </a:ext>
            </a:extLst>
          </p:cNvPr>
          <p:cNvSpPr txBox="1"/>
          <p:nvPr/>
        </p:nvSpPr>
        <p:spPr>
          <a:xfrm>
            <a:off x="7053943" y="5046732"/>
            <a:ext cx="4779102" cy="784830"/>
          </a:xfrm>
          <a:prstGeom prst="rect">
            <a:avLst/>
          </a:prstGeom>
          <a:solidFill>
            <a:schemeClr val="bg1">
              <a:lumMod val="95000"/>
            </a:schemeClr>
          </a:solidFill>
          <a:ln>
            <a:solidFill>
              <a:schemeClr val="bg2">
                <a:lumMod val="50000"/>
              </a:schemeClr>
            </a:solidFill>
          </a:ln>
        </p:spPr>
        <p:txBody>
          <a:bodyPr wrap="square" rtlCol="0">
            <a:spAutoFit/>
          </a:bodyPr>
          <a:lstStyle/>
          <a:p>
            <a:r>
              <a:rPr lang="en-AU" sz="900" dirty="0">
                <a:latin typeface="Noto Serif" panose="020F0502020204030204" pitchFamily="34" charset="0"/>
              </a:rPr>
              <a:t>Yu Fang, Shihong Huang, and Amy Ogan. 2025. A Cross-Cultural Confusion Model for Detecting and Evaluating Students’ Confusion In a Large Classroom. In Proceedings of the 15th International Learning Analytics and Knowledge Conference (LAK '25). Association for Computing Machinery, New York, NY, USA, 473–483. https://</a:t>
            </a:r>
            <a:r>
              <a:rPr lang="en-AU" sz="900" dirty="0" err="1">
                <a:latin typeface="Noto Serif" panose="020F0502020204030204" pitchFamily="34" charset="0"/>
              </a:rPr>
              <a:t>doi-org.ezproxy.lib.uts.edu.au</a:t>
            </a:r>
            <a:r>
              <a:rPr lang="en-AU" sz="900" dirty="0">
                <a:latin typeface="Noto Serif" panose="020F0502020204030204" pitchFamily="34" charset="0"/>
              </a:rPr>
              <a:t>/10.1145/3706468.3706528</a:t>
            </a:r>
            <a:endParaRPr lang="en-US" sz="900" dirty="0"/>
          </a:p>
        </p:txBody>
      </p:sp>
      <p:sp>
        <p:nvSpPr>
          <p:cNvPr id="14" name="Oval 13">
            <a:extLst>
              <a:ext uri="{FF2B5EF4-FFF2-40B4-BE49-F238E27FC236}">
                <a16:creationId xmlns:a16="http://schemas.microsoft.com/office/drawing/2014/main" id="{948D628D-6A24-ECF0-02FA-DFE0C0E53E0A}"/>
              </a:ext>
            </a:extLst>
          </p:cNvPr>
          <p:cNvSpPr/>
          <p:nvPr/>
        </p:nvSpPr>
        <p:spPr>
          <a:xfrm>
            <a:off x="163285" y="5047790"/>
            <a:ext cx="1834241" cy="783772"/>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Confusion</a:t>
            </a:r>
          </a:p>
        </p:txBody>
      </p:sp>
      <p:sp>
        <p:nvSpPr>
          <p:cNvPr id="15" name="Oval 14">
            <a:extLst>
              <a:ext uri="{FF2B5EF4-FFF2-40B4-BE49-F238E27FC236}">
                <a16:creationId xmlns:a16="http://schemas.microsoft.com/office/drawing/2014/main" id="{D12E7A22-04E2-AF57-2CFA-C723FFC70BF9}"/>
              </a:ext>
            </a:extLst>
          </p:cNvPr>
          <p:cNvSpPr/>
          <p:nvPr/>
        </p:nvSpPr>
        <p:spPr>
          <a:xfrm>
            <a:off x="2465613" y="5052700"/>
            <a:ext cx="1834244" cy="7837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Facial expression</a:t>
            </a:r>
          </a:p>
        </p:txBody>
      </p:sp>
      <p:sp>
        <p:nvSpPr>
          <p:cNvPr id="16" name="Oval 15">
            <a:extLst>
              <a:ext uri="{FF2B5EF4-FFF2-40B4-BE49-F238E27FC236}">
                <a16:creationId xmlns:a16="http://schemas.microsoft.com/office/drawing/2014/main" id="{53CE80A8-5EDC-57F8-65CE-ECAAE6010A4E}"/>
              </a:ext>
            </a:extLst>
          </p:cNvPr>
          <p:cNvSpPr/>
          <p:nvPr/>
        </p:nvSpPr>
        <p:spPr>
          <a:xfrm>
            <a:off x="4767943" y="5047790"/>
            <a:ext cx="1834244" cy="783772"/>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Video data</a:t>
            </a:r>
          </a:p>
        </p:txBody>
      </p:sp>
      <p:cxnSp>
        <p:nvCxnSpPr>
          <p:cNvPr id="18" name="Straight Arrow Connector 17">
            <a:extLst>
              <a:ext uri="{FF2B5EF4-FFF2-40B4-BE49-F238E27FC236}">
                <a16:creationId xmlns:a16="http://schemas.microsoft.com/office/drawing/2014/main" id="{4DA025EF-80F0-6782-BB9F-6654E7C03EC0}"/>
              </a:ext>
            </a:extLst>
          </p:cNvPr>
          <p:cNvCxnSpPr>
            <a:stCxn id="3" idx="6"/>
            <a:endCxn id="6" idx="2"/>
          </p:cNvCxnSpPr>
          <p:nvPr/>
        </p:nvCxnSpPr>
        <p:spPr>
          <a:xfrm>
            <a:off x="1997526" y="2202096"/>
            <a:ext cx="468087"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35526E29-13A2-3FBE-010E-F88B15142EAB}"/>
              </a:ext>
            </a:extLst>
          </p:cNvPr>
          <p:cNvCxnSpPr>
            <a:cxnSpLocks/>
            <a:stCxn id="6" idx="6"/>
            <a:endCxn id="7" idx="2"/>
          </p:cNvCxnSpPr>
          <p:nvPr/>
        </p:nvCxnSpPr>
        <p:spPr>
          <a:xfrm flipV="1">
            <a:off x="4299857" y="2202096"/>
            <a:ext cx="468086"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1869C3F-FAA5-2F4C-20DC-CA0C3D3FD70C}"/>
              </a:ext>
            </a:extLst>
          </p:cNvPr>
          <p:cNvCxnSpPr>
            <a:cxnSpLocks/>
            <a:stCxn id="10" idx="6"/>
            <a:endCxn id="11" idx="2"/>
          </p:cNvCxnSpPr>
          <p:nvPr/>
        </p:nvCxnSpPr>
        <p:spPr>
          <a:xfrm>
            <a:off x="1997526" y="3820886"/>
            <a:ext cx="468087"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AA31629-38BC-4EE4-7C8A-C79E3E61F45C}"/>
              </a:ext>
            </a:extLst>
          </p:cNvPr>
          <p:cNvCxnSpPr>
            <a:cxnSpLocks/>
            <a:stCxn id="11" idx="6"/>
            <a:endCxn id="12" idx="2"/>
          </p:cNvCxnSpPr>
          <p:nvPr/>
        </p:nvCxnSpPr>
        <p:spPr>
          <a:xfrm flipV="1">
            <a:off x="4299857" y="3820886"/>
            <a:ext cx="468086"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A033932-F0A3-0276-14A4-E93C882B5522}"/>
              </a:ext>
            </a:extLst>
          </p:cNvPr>
          <p:cNvCxnSpPr>
            <a:cxnSpLocks/>
            <a:stCxn id="15" idx="6"/>
            <a:endCxn id="16" idx="2"/>
          </p:cNvCxnSpPr>
          <p:nvPr/>
        </p:nvCxnSpPr>
        <p:spPr>
          <a:xfrm flipV="1">
            <a:off x="4299857" y="5439676"/>
            <a:ext cx="468086"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F36238-C0F1-4AB6-E87A-096904FF070C}"/>
              </a:ext>
            </a:extLst>
          </p:cNvPr>
          <p:cNvCxnSpPr>
            <a:cxnSpLocks/>
            <a:stCxn id="14" idx="6"/>
            <a:endCxn id="15" idx="2"/>
          </p:cNvCxnSpPr>
          <p:nvPr/>
        </p:nvCxnSpPr>
        <p:spPr>
          <a:xfrm>
            <a:off x="1997526" y="5439676"/>
            <a:ext cx="468087" cy="4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ounded Rectangle 34">
            <a:extLst>
              <a:ext uri="{FF2B5EF4-FFF2-40B4-BE49-F238E27FC236}">
                <a16:creationId xmlns:a16="http://schemas.microsoft.com/office/drawing/2014/main" id="{37722664-A324-96AB-593D-AE3587B13ED5}"/>
              </a:ext>
            </a:extLst>
          </p:cNvPr>
          <p:cNvSpPr/>
          <p:nvPr/>
        </p:nvSpPr>
        <p:spPr>
          <a:xfrm>
            <a:off x="6727371" y="1328057"/>
            <a:ext cx="5301343" cy="4942114"/>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3EB93F6-9C53-D2AC-6280-B24693885A24}"/>
              </a:ext>
            </a:extLst>
          </p:cNvPr>
          <p:cNvSpPr txBox="1"/>
          <p:nvPr/>
        </p:nvSpPr>
        <p:spPr>
          <a:xfrm>
            <a:off x="8926285" y="741960"/>
            <a:ext cx="1060355" cy="461665"/>
          </a:xfrm>
          <a:prstGeom prst="rect">
            <a:avLst/>
          </a:prstGeom>
          <a:noFill/>
        </p:spPr>
        <p:txBody>
          <a:bodyPr wrap="none" rtlCol="0">
            <a:spAutoFit/>
          </a:bodyPr>
          <a:lstStyle/>
          <a:p>
            <a:r>
              <a:rPr lang="en-US" sz="2400" b="1" dirty="0">
                <a:solidFill>
                  <a:schemeClr val="accent5"/>
                </a:solidFill>
              </a:rPr>
              <a:t>LAK25</a:t>
            </a:r>
          </a:p>
        </p:txBody>
      </p:sp>
    </p:spTree>
    <p:extLst>
      <p:ext uri="{BB962C8B-B14F-4D97-AF65-F5344CB8AC3E}">
        <p14:creationId xmlns:p14="http://schemas.microsoft.com/office/powerpoint/2010/main" val="571806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10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100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2000"/>
                            </p:stCondLst>
                            <p:childTnLst>
                              <p:par>
                                <p:cTn id="43" presetID="10" presetClass="entr" presetSubtype="0" fill="hold" grpId="0" nodeType="afterEffect">
                                  <p:stCondLst>
                                    <p:cond delay="10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100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100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nodeType="withEffect">
                                  <p:stCondLst>
                                    <p:cond delay="10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100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par>
                          <p:cTn id="61" fill="hold">
                            <p:stCondLst>
                              <p:cond delay="3500"/>
                            </p:stCondLst>
                            <p:childTnLst>
                              <p:par>
                                <p:cTn id="62" presetID="10" presetClass="entr" presetSubtype="0" fill="hold" grpId="0" nodeType="afterEffect">
                                  <p:stCondLst>
                                    <p:cond delay="200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par>
                                <p:cTn id="65" presetID="10" presetClass="entr" presetSubtype="0" fill="hold" grpId="0" nodeType="withEffect">
                                  <p:stCondLst>
                                    <p:cond delay="200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6" grpId="0" animBg="1"/>
      <p:bldP spid="7" grpId="0" animBg="1"/>
      <p:bldP spid="9" grpId="0" animBg="1"/>
      <p:bldP spid="10" grpId="0" animBg="1"/>
      <p:bldP spid="11" grpId="0" animBg="1"/>
      <p:bldP spid="12" grpId="0" animBg="1"/>
      <p:bldP spid="13" grpId="0" animBg="1"/>
      <p:bldP spid="14" grpId="0" animBg="1"/>
      <p:bldP spid="15" grpId="0" animBg="1"/>
      <p:bldP spid="16" grpId="0" animBg="1"/>
      <p:bldP spid="35" grpId="0" animBg="1"/>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41296</TotalTime>
  <Words>2237</Words>
  <Application>Microsoft Macintosh PowerPoint</Application>
  <PresentationFormat>Widescreen</PresentationFormat>
  <Paragraphs>257</Paragraphs>
  <Slides>51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Aptos</vt:lpstr>
      <vt:lpstr>Aptos Display</vt:lpstr>
      <vt:lpstr>Arial</vt:lpstr>
      <vt:lpstr>Cambria Math</vt:lpstr>
      <vt:lpstr>LinLibertineT</vt:lpstr>
      <vt:lpstr>Noto Serif</vt:lpstr>
      <vt:lpstr>Office Theme</vt:lpstr>
      <vt:lpstr>Game Theoretic Models of Intangible Learning Data</vt:lpstr>
      <vt:lpstr>Is the data in learning systems representative of learning processes? </vt:lpstr>
      <vt:lpstr>LA: More about analytics than about learning?</vt:lpstr>
      <vt:lpstr>Misalignment between LA goals and research</vt:lpstr>
      <vt:lpstr>Learning outcomes and learning often conflated</vt:lpstr>
      <vt:lpstr>Missing data important to learning should be acknowledged</vt:lpstr>
      <vt:lpstr>Methods for addressing missing data</vt:lpstr>
      <vt:lpstr>Critical aspects of learning are intangible</vt:lpstr>
      <vt:lpstr>We can get close…</vt:lpstr>
      <vt:lpstr>A proposal for addressing intangible data</vt:lpstr>
      <vt:lpstr>Game Theory</vt:lpstr>
      <vt:lpstr>Evolutionary Game Theory</vt:lpstr>
      <vt:lpstr>Working with Evolutionary Game Theory models requires a different frame of reference.  </vt:lpstr>
      <vt:lpstr>RQ: How can game theoretic models connect intangible data to the data that we have available in LA?  </vt:lpstr>
      <vt:lpstr>Modelling case study: Peer feedback</vt:lpstr>
      <vt:lpstr>The Game</vt:lpstr>
      <vt:lpstr>The Game</vt:lpstr>
      <vt:lpstr>The Game</vt:lpstr>
      <vt:lpstr>The Game</vt:lpstr>
      <vt:lpstr>The Game</vt:lpstr>
      <vt:lpstr>The Game</vt:lpstr>
      <vt:lpstr>The Game</vt:lpstr>
      <vt:lpstr>The Game</vt:lpstr>
      <vt:lpstr>The Game Evolves</vt:lpstr>
      <vt:lpstr>The Game Evolves</vt:lpstr>
      <vt:lpstr>Strategy evolution</vt:lpstr>
      <vt:lpstr>Strategy evolution</vt:lpstr>
      <vt:lpstr>Strategy evolution</vt:lpstr>
      <vt:lpstr>Strategy evolution</vt:lpstr>
      <vt:lpstr>Strategy evolution</vt:lpstr>
      <vt:lpstr>PowerPoint Presentation</vt:lpstr>
      <vt:lpstr>PowerPoint Presentation</vt:lpstr>
      <vt:lpstr>PowerPoint Presentation</vt:lpstr>
      <vt:lpstr>Hypothetical: LLMs Invade!</vt:lpstr>
      <vt:lpstr>PowerPoint Presentation</vt:lpstr>
      <vt:lpstr>PowerPoint Presentation</vt:lpstr>
      <vt:lpstr>Data generation of what we might observe</vt:lpstr>
      <vt:lpstr>Data generation of what we might observe</vt:lpstr>
      <vt:lpstr>Data generation of what we might observe</vt:lpstr>
      <vt:lpstr>Data generation of what we might observe</vt:lpstr>
      <vt:lpstr>Data generation of what we might observe</vt:lpstr>
      <vt:lpstr>What have we done?</vt:lpstr>
      <vt:lpstr>Paper:</vt:lpstr>
      <vt:lpstr>You’ve gone to far Ben, go back</vt:lpstr>
      <vt:lpstr>What’s in it for me? (I’m R_j)</vt:lpstr>
      <vt:lpstr>What’s in it for me? (I’m R_j)</vt:lpstr>
      <vt:lpstr>What’s in it for me? (I’m R_j)</vt:lpstr>
      <vt:lpstr>What’s in it for me? (I’m R_j)</vt:lpstr>
      <vt:lpstr>How much effort should I put in? This is my strategy.</vt:lpstr>
      <vt:lpstr>Adding GenAI</vt:lpstr>
      <vt:lpstr>Adding GenAI, with quality q and cost reduction 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Theoretic Models of Intangible Learning Data</dc:title>
  <dc:creator>Ben Hicks</dc:creator>
  <cp:lastModifiedBy>Ben Hicks</cp:lastModifiedBy>
  <cp:revision>17</cp:revision>
  <dcterms:created xsi:type="dcterms:W3CDTF">2025-01-23T04:22:53Z</dcterms:created>
  <dcterms:modified xsi:type="dcterms:W3CDTF">2025-03-06T21:14:22Z</dcterms:modified>
</cp:coreProperties>
</file>